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0" r:id="rId2"/>
  </p:sldMasterIdLst>
  <p:notesMasterIdLst>
    <p:notesMasterId r:id="rId3"/>
  </p:notesMasterIdLst>
  <p:sldIdLst>
    <p:sldId id="259" r:id="rId4"/>
    <p:sldId id="256" r:id="rId5"/>
    <p:sldId id="258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5" r:id="rId24"/>
    <p:sldId id="279" r:id="rId25"/>
    <p:sldId id="280" r:id="rId26"/>
    <p:sldId id="282" r:id="rId27"/>
    <p:sldId id="286" r:id="rId28"/>
    <p:sldId id="287" r:id="rId29"/>
    <p:sldId id="288" r:id="rId30"/>
    <p:sldId id="289" r:id="rId31"/>
    <p:sldId id="316" r:id="rId32"/>
  </p:sldIdLst>
  <p:sldSz cx="12192000" cy="6858000"/>
  <p:notesSz cx="7103745" cy="1023429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66111" y="644745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8.png" /><Relationship Id="rId4" Type="http://schemas.openxmlformats.org/officeDocument/2006/relationships/image" Target="../media/image3.png" /><Relationship Id="rId5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8.png" /><Relationship Id="rId4" Type="http://schemas.openxmlformats.org/officeDocument/2006/relationships/image" Target="../media/image3.png" /><Relationship Id="rId5" Type="http://schemas.openxmlformats.org/officeDocument/2006/relationships/image" Target="../media/image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16.png" /><Relationship Id="rId4" Type="http://schemas.openxmlformats.org/officeDocument/2006/relationships/image" Target="../media/image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7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1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8.png" /><Relationship Id="rId4" Type="http://schemas.openxmlformats.org/officeDocument/2006/relationships/image" Target="../media/image3.png" /><Relationship Id="rId5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12.jpeg" /><Relationship Id="rId6" Type="http://schemas.microsoft.com/office/2007/relationships/hdphoto" Target="../media/image13.wdp" /><Relationship Id="rId7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8.png" /><Relationship Id="rId4" Type="http://schemas.openxmlformats.org/officeDocument/2006/relationships/image" Target="../media/image3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8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descr="5d80f4b3e78a9513d048aa2ccdf80f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180340"/>
            <a:ext cx="3344545" cy="4660900"/>
          </a:xfrm>
          <a:prstGeom prst="rect">
            <a:avLst/>
          </a:prstGeom>
        </p:spPr>
      </p:pic>
      <p:pic>
        <p:nvPicPr>
          <p:cNvPr id="12" name="图片 11" descr="玉文8化6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19450" y="1156335"/>
            <a:ext cx="8957945" cy="5303520"/>
          </a:xfrm>
          <a:prstGeom prst="rect">
            <a:avLst/>
          </a:prstGeom>
        </p:spPr>
      </p:pic>
      <p:sp>
        <p:nvSpPr>
          <p:cNvPr id="48" name="文本框 8"/>
          <p:cNvSpPr txBox="1"/>
          <p:nvPr/>
        </p:nvSpPr>
        <p:spPr>
          <a:xfrm>
            <a:off x="3881755" y="1786890"/>
            <a:ext cx="737870" cy="304800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古风策划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宣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传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模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板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110" name="Rectangle 2"/>
          <p:cNvSpPr/>
          <p:nvPr/>
        </p:nvSpPr>
        <p:spPr>
          <a:xfrm>
            <a:off x="7537747" y="1427852"/>
            <a:ext cx="3442990" cy="2332788"/>
          </a:xfrm>
          <a:prstGeom prst="rect">
            <a:avLst/>
          </a:prstGeom>
          <a:blipFill rotWithShape="1">
            <a:blip r:embed="rId5"/>
            <a:stretch>
              <a:fillRect l="8176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Rectangle 2"/>
          <p:cNvSpPr/>
          <p:nvPr/>
        </p:nvSpPr>
        <p:spPr>
          <a:xfrm>
            <a:off x="1273051" y="1427852"/>
            <a:ext cx="3168352" cy="2332788"/>
          </a:xfrm>
          <a:prstGeom prst="rect">
            <a:avLst/>
          </a:prstGeom>
          <a:blipFill rotWithShape="1">
            <a:blip r:embed="rId6"/>
            <a:stretch>
              <a:fillRect r="3587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2"/>
          <p:cNvSpPr/>
          <p:nvPr/>
        </p:nvSpPr>
        <p:spPr>
          <a:xfrm>
            <a:off x="4297387" y="1427852"/>
            <a:ext cx="3600400" cy="233278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21594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TextBox 59"/>
          <p:cNvSpPr txBox="1">
            <a:spLocks noChangeArrowheads="1"/>
          </p:cNvSpPr>
          <p:nvPr/>
        </p:nvSpPr>
        <p:spPr bwMode="auto">
          <a:xfrm flipH="1">
            <a:off x="4441403" y="1820436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6" name="矩形 47"/>
          <p:cNvSpPr>
            <a:spLocks noChangeArrowheads="1"/>
          </p:cNvSpPr>
          <p:nvPr/>
        </p:nvSpPr>
        <p:spPr bwMode="auto">
          <a:xfrm>
            <a:off x="4441798" y="2164707"/>
            <a:ext cx="3154563" cy="14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charset="-122"/>
              </a:rPr>
              <a:t>在此录入上述图表</a:t>
            </a:r>
            <a:r>
              <a:rPr lang="zh-CN" altLang="en-US" sz="1400" smtClean="0">
                <a:solidFill>
                  <a:schemeClr val="bg1"/>
                </a:solidFill>
                <a:sym typeface="微软雅黑" panose="020b0503020204020204" charset="-122"/>
              </a:rPr>
              <a:t>的描述</a:t>
            </a:r>
            <a:r>
              <a:rPr lang="zh-CN" altLang="en-US" sz="1400">
                <a:solidFill>
                  <a:schemeClr val="bg1"/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400" smtClean="0">
                <a:solidFill>
                  <a:schemeClr val="bg1"/>
                </a:solidFill>
                <a:sym typeface="微软雅黑" panose="020b0503020204020204" charset="-122"/>
              </a:rPr>
              <a:t>的描述</a:t>
            </a:r>
            <a:r>
              <a:rPr lang="zh-CN" altLang="en-US" sz="1400">
                <a:solidFill>
                  <a:schemeClr val="bg1"/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400" smtClean="0">
                <a:solidFill>
                  <a:schemeClr val="bg1"/>
                </a:solidFill>
                <a:sym typeface="微软雅黑" panose="020b0503020204020204" charset="-122"/>
              </a:rPr>
              <a:t>的描述说明。在此</a:t>
            </a:r>
            <a:r>
              <a:rPr lang="zh-CN" altLang="en-US" sz="1400">
                <a:solidFill>
                  <a:schemeClr val="bg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bg1"/>
                </a:solidFill>
                <a:sym typeface="微软雅黑" panose="020b0503020204020204" charset="-122"/>
              </a:rPr>
              <a:t>。</a:t>
            </a:r>
            <a:r>
              <a:rPr lang="zh-CN" altLang="en-US" sz="1400">
                <a:solidFill>
                  <a:schemeClr val="bg1"/>
                </a:solidFill>
                <a:sym typeface="微软雅黑" panose="020b0503020204020204" charset="-122"/>
              </a:rPr>
              <a:t>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1357322" y="4326545"/>
            <a:ext cx="526544" cy="474739"/>
            <a:chOff x="5424755" y="1340768"/>
            <a:chExt cx="670560" cy="604586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2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2" name="文本框 9"/>
          <p:cNvSpPr txBox="1"/>
          <p:nvPr/>
        </p:nvSpPr>
        <p:spPr>
          <a:xfrm>
            <a:off x="1993131" y="4340716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8" name="直接连接符 127"/>
          <p:cNvCxnSpPr/>
          <p:nvPr/>
        </p:nvCxnSpPr>
        <p:spPr>
          <a:xfrm>
            <a:off x="2065139" y="4700756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10375371" y="4570332"/>
            <a:ext cx="258720" cy="233265"/>
            <a:chOff x="3720691" y="2824413"/>
            <a:chExt cx="1341120" cy="1209172"/>
          </a:xfrm>
        </p:grpSpPr>
        <p:sp>
          <p:nvSpPr>
            <p:cNvPr id="13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968549" y="484831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11003779" y="1243653"/>
            <a:ext cx="278384" cy="184511"/>
            <a:chOff x="9482595" y="2565731"/>
            <a:chExt cx="278384" cy="184511"/>
          </a:xfrm>
        </p:grpSpPr>
        <p:sp>
          <p:nvSpPr>
            <p:cNvPr id="134" name="椭圆 13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4" grpId="0" animBg="1"/>
      <p:bldP spid="115" grpId="0"/>
      <p:bldP spid="116" grpId="0"/>
      <p:bldP spid="122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53472" y="1441852"/>
            <a:ext cx="2088232" cy="1882778"/>
            <a:chOff x="5424755" y="1340768"/>
            <a:chExt cx="670560" cy="604586"/>
          </a:xfrm>
        </p:grpSpPr>
        <p:grpSp>
          <p:nvGrpSpPr>
            <p:cNvPr id="109" name="组合 10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1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3" name="矩形 112"/>
          <p:cNvSpPr/>
          <p:nvPr/>
        </p:nvSpPr>
        <p:spPr>
          <a:xfrm>
            <a:off x="5440267" y="1797571"/>
            <a:ext cx="159342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5439580" y="2120569"/>
            <a:ext cx="145009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录入。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cxnSp>
        <p:nvCxnSpPr>
          <p:cNvPr id="115" name="肘形连接符 114"/>
          <p:cNvCxnSpPr/>
          <p:nvPr/>
        </p:nvCxnSpPr>
        <p:spPr>
          <a:xfrm>
            <a:off x="4225379" y="1797571"/>
            <a:ext cx="936104" cy="585665"/>
          </a:xfrm>
          <a:prstGeom prst="bentConnector3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组合 115"/>
          <p:cNvGrpSpPr/>
          <p:nvPr/>
        </p:nvGrpSpPr>
        <p:grpSpPr>
          <a:xfrm>
            <a:off x="3649315" y="1485817"/>
            <a:ext cx="670560" cy="604586"/>
            <a:chOff x="5424755" y="1340768"/>
            <a:chExt cx="670560" cy="604586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2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2104133" y="205610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" name="矩形 47"/>
          <p:cNvSpPr>
            <a:spLocks noChangeArrowheads="1"/>
          </p:cNvSpPr>
          <p:nvPr/>
        </p:nvSpPr>
        <p:spPr bwMode="auto">
          <a:xfrm>
            <a:off x="2104133" y="2379101"/>
            <a:ext cx="284132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cxnSp>
        <p:nvCxnSpPr>
          <p:cNvPr id="125" name="肘形连接符 124"/>
          <p:cNvCxnSpPr/>
          <p:nvPr/>
        </p:nvCxnSpPr>
        <p:spPr>
          <a:xfrm>
            <a:off x="7033691" y="2330818"/>
            <a:ext cx="936104" cy="585665"/>
          </a:xfrm>
          <a:prstGeom prst="bentConnector3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/>
        </p:nvGrpSpPr>
        <p:grpSpPr>
          <a:xfrm>
            <a:off x="7947307" y="2628451"/>
            <a:ext cx="670560" cy="604586"/>
            <a:chOff x="5424755" y="1340768"/>
            <a:chExt cx="670560" cy="60458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7753771" y="1620339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7753771" y="1943337"/>
            <a:ext cx="284132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342171" y="3962131"/>
            <a:ext cx="526544" cy="474739"/>
            <a:chOff x="5424755" y="1340768"/>
            <a:chExt cx="670560" cy="604586"/>
          </a:xfrm>
        </p:grpSpPr>
        <p:grpSp>
          <p:nvGrpSpPr>
            <p:cNvPr id="136" name="组合 13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3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0" name="文本框 9"/>
          <p:cNvSpPr txBox="1"/>
          <p:nvPr/>
        </p:nvSpPr>
        <p:spPr>
          <a:xfrm>
            <a:off x="1993131" y="397630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2065139" y="4336343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>
            <a:off x="10375371" y="4205919"/>
            <a:ext cx="258720" cy="233265"/>
            <a:chOff x="3720691" y="2824413"/>
            <a:chExt cx="1341120" cy="1209172"/>
          </a:xfrm>
        </p:grpSpPr>
        <p:sp>
          <p:nvSpPr>
            <p:cNvPr id="14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968549" y="448390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6241603" y="1113325"/>
            <a:ext cx="278384" cy="184511"/>
            <a:chOff x="9482595" y="2565731"/>
            <a:chExt cx="278384" cy="184511"/>
          </a:xfrm>
        </p:grpSpPr>
        <p:sp>
          <p:nvSpPr>
            <p:cNvPr id="147" name="椭圆 14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4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23" grpId="0"/>
      <p:bldP spid="124" grpId="0"/>
      <p:bldP spid="133" grpId="0"/>
      <p:bldP spid="134" grpId="0"/>
      <p:bldP spid="140" grpId="0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81163" y="1310789"/>
            <a:ext cx="936104" cy="844004"/>
            <a:chOff x="3720691" y="2824413"/>
            <a:chExt cx="1341120" cy="1209172"/>
          </a:xfrm>
        </p:grpSpPr>
        <p:sp>
          <p:nvSpPr>
            <p:cNvPr id="1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Freeform 55"/>
          <p:cNvSpPr>
            <a:spLocks noEditPoints="1"/>
          </p:cNvSpPr>
          <p:nvPr/>
        </p:nvSpPr>
        <p:spPr bwMode="auto">
          <a:xfrm>
            <a:off x="2605763" y="1566083"/>
            <a:ext cx="324561" cy="339657"/>
          </a:xfrm>
          <a:custGeom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57704" y="2323762"/>
            <a:ext cx="3428191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98"/>
          <p:cNvSpPr txBox="1"/>
          <p:nvPr/>
        </p:nvSpPr>
        <p:spPr>
          <a:xfrm>
            <a:off x="4350795" y="1892898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0" name="TextBox 503"/>
          <p:cNvSpPr txBox="1"/>
          <p:nvPr/>
        </p:nvSpPr>
        <p:spPr>
          <a:xfrm>
            <a:off x="2332480" y="241381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粘贴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81163" y="3399021"/>
            <a:ext cx="936104" cy="844004"/>
            <a:chOff x="3720691" y="2824413"/>
            <a:chExt cx="1341120" cy="1209172"/>
          </a:xfrm>
        </p:grpSpPr>
        <p:sp>
          <p:nvSpPr>
            <p:cNvPr id="2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2605763" y="3654315"/>
            <a:ext cx="324561" cy="339657"/>
          </a:xfrm>
          <a:custGeom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457704" y="4411994"/>
            <a:ext cx="3428191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98"/>
          <p:cNvSpPr txBox="1"/>
          <p:nvPr/>
        </p:nvSpPr>
        <p:spPr>
          <a:xfrm>
            <a:off x="4350795" y="3981130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" name="TextBox 503"/>
          <p:cNvSpPr txBox="1"/>
          <p:nvPr/>
        </p:nvSpPr>
        <p:spPr>
          <a:xfrm>
            <a:off x="2332480" y="4502042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粘贴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01643" y="1310789"/>
            <a:ext cx="936104" cy="844004"/>
            <a:chOff x="3720691" y="2824413"/>
            <a:chExt cx="1341120" cy="1209172"/>
          </a:xfrm>
        </p:grpSpPr>
        <p:sp>
          <p:nvSpPr>
            <p:cNvPr id="2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778184" y="2323762"/>
            <a:ext cx="3428191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98"/>
          <p:cNvSpPr txBox="1"/>
          <p:nvPr/>
        </p:nvSpPr>
        <p:spPr>
          <a:xfrm>
            <a:off x="8671275" y="1892898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TextBox 503"/>
          <p:cNvSpPr txBox="1"/>
          <p:nvPr/>
        </p:nvSpPr>
        <p:spPr>
          <a:xfrm>
            <a:off x="6652960" y="241381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粘贴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" name="流程图: 联系 20"/>
          <p:cNvSpPr/>
          <p:nvPr/>
        </p:nvSpPr>
        <p:spPr>
          <a:xfrm>
            <a:off x="6925737" y="1566083"/>
            <a:ext cx="287915" cy="424624"/>
          </a:xfrm>
          <a:custGeom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601643" y="3399021"/>
            <a:ext cx="936104" cy="844004"/>
            <a:chOff x="3720691" y="2824413"/>
            <a:chExt cx="1341120" cy="1209172"/>
          </a:xfrm>
        </p:grpSpPr>
        <p:sp>
          <p:nvSpPr>
            <p:cNvPr id="3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778184" y="4411994"/>
            <a:ext cx="3428191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98"/>
          <p:cNvSpPr txBox="1"/>
          <p:nvPr/>
        </p:nvSpPr>
        <p:spPr>
          <a:xfrm>
            <a:off x="8671275" y="3981130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0" name="TextBox 503"/>
          <p:cNvSpPr txBox="1"/>
          <p:nvPr/>
        </p:nvSpPr>
        <p:spPr>
          <a:xfrm>
            <a:off x="6652960" y="4502042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粘贴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" name="流程图: 联系 20"/>
          <p:cNvSpPr/>
          <p:nvPr/>
        </p:nvSpPr>
        <p:spPr>
          <a:xfrm>
            <a:off x="6925737" y="3654315"/>
            <a:ext cx="287915" cy="424624"/>
          </a:xfrm>
          <a:custGeom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130035" y="1774350"/>
            <a:ext cx="278384" cy="184511"/>
            <a:chOff x="9482595" y="2565731"/>
            <a:chExt cx="278384" cy="184511"/>
          </a:xfrm>
        </p:grpSpPr>
        <p:sp>
          <p:nvSpPr>
            <p:cNvPr id="43" name="椭圆 4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4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4" grpId="0" animBg="1"/>
      <p:bldP spid="26" grpId="0"/>
      <p:bldP spid="27" grpId="0"/>
      <p:bldP spid="32" grpId="0"/>
      <p:bldP spid="33" grpId="0"/>
      <p:bldP spid="34" grpId="0" animBg="1"/>
      <p:bldP spid="39" grpId="0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84" name="Line 23"/>
          <p:cNvSpPr>
            <a:spLocks noChangeShapeType="1"/>
          </p:cNvSpPr>
          <p:nvPr/>
        </p:nvSpPr>
        <p:spPr bwMode="auto">
          <a:xfrm flipH="1">
            <a:off x="1625420" y="1779414"/>
            <a:ext cx="3162941" cy="0"/>
          </a:xfrm>
          <a:prstGeom prst="line">
            <a:avLst/>
          </a:prstGeom>
          <a:noFill/>
          <a:ln w="5" cap="flat">
            <a:solidFill>
              <a:srgbClr val="414455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356313" y="1346647"/>
            <a:ext cx="1094790" cy="987077"/>
            <a:chOff x="3720691" y="2824413"/>
            <a:chExt cx="1341120" cy="1209172"/>
          </a:xfrm>
        </p:grpSpPr>
        <p:sp>
          <p:nvSpPr>
            <p:cNvPr id="8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8" name="KSO_Shape"/>
          <p:cNvSpPr/>
          <p:nvPr/>
        </p:nvSpPr>
        <p:spPr bwMode="auto">
          <a:xfrm>
            <a:off x="4649938" y="1596566"/>
            <a:ext cx="507540" cy="487239"/>
          </a:xfrm>
          <a:custGeom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9" name="Freeform 27"/>
          <p:cNvSpPr/>
          <p:nvPr/>
        </p:nvSpPr>
        <p:spPr bwMode="auto">
          <a:xfrm>
            <a:off x="3837628" y="1874341"/>
            <a:ext cx="1742819" cy="1480155"/>
          </a:xfrm>
          <a:custGeom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0" name="Freeform 28"/>
          <p:cNvSpPr/>
          <p:nvPr/>
        </p:nvSpPr>
        <p:spPr bwMode="auto">
          <a:xfrm>
            <a:off x="2954645" y="1874342"/>
            <a:ext cx="2625803" cy="2360336"/>
          </a:xfrm>
          <a:custGeom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1" name="Freeform 29"/>
          <p:cNvSpPr/>
          <p:nvPr/>
        </p:nvSpPr>
        <p:spPr bwMode="auto">
          <a:xfrm>
            <a:off x="2098118" y="1874341"/>
            <a:ext cx="3482331" cy="3217441"/>
          </a:xfrm>
          <a:custGeom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2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780249" y="1662781"/>
            <a:ext cx="258720" cy="233265"/>
            <a:chOff x="3720691" y="2824413"/>
            <a:chExt cx="1341120" cy="1209172"/>
          </a:xfrm>
        </p:grpSpPr>
        <p:sp>
          <p:nvSpPr>
            <p:cNvPr id="9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16153" y="1690165"/>
            <a:ext cx="258720" cy="233265"/>
            <a:chOff x="3720691" y="2824413"/>
            <a:chExt cx="1341120" cy="1209172"/>
          </a:xfrm>
        </p:grpSpPr>
        <p:sp>
          <p:nvSpPr>
            <p:cNvPr id="9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052057" y="1690165"/>
            <a:ext cx="258720" cy="233265"/>
            <a:chOff x="3720691" y="2824413"/>
            <a:chExt cx="1341120" cy="1209172"/>
          </a:xfrm>
        </p:grpSpPr>
        <p:sp>
          <p:nvSpPr>
            <p:cNvPr id="9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0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603422" y="2760301"/>
            <a:ext cx="575653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</a:t>
            </a:r>
            <a:endParaRPr lang="en-US" altLang="zh-CN" sz="450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03422" y="3622557"/>
            <a:ext cx="572447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B</a:t>
            </a:r>
            <a:endParaRPr lang="en-US" altLang="zh-CN" sz="450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03421" y="4512906"/>
            <a:ext cx="609317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</a:t>
            </a:r>
            <a:endParaRPr lang="en-US" altLang="zh-CN" sz="450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46482" y="2755464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文字，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录入上述图表的综合描述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说明。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46482" y="3677730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文字，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录入上述图表的综合描述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说明。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246482" y="4599996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录入上述图表的综合描述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说明。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5076393" y="1130623"/>
            <a:ext cx="278384" cy="184511"/>
            <a:chOff x="9482595" y="2565731"/>
            <a:chExt cx="278384" cy="184511"/>
          </a:xfrm>
        </p:grpSpPr>
        <p:sp>
          <p:nvSpPr>
            <p:cNvPr id="108" name="椭圆 10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图片 2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7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 animBg="1"/>
      <p:bldP spid="89" grpId="0" animBg="1"/>
      <p:bldP spid="90" grpId="0" animBg="1"/>
      <p:bldP spid="91" grpId="0" animBg="1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4502944" y="2614613"/>
            <a:ext cx="4754880" cy="6788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360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4612005" y="3265805"/>
            <a:ext cx="4702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900">
                <a:solidFill>
                  <a:schemeClr val="tx1"/>
                </a:solidFill>
              </a:rPr>
              <a:t>We have many PowerPoint </a:t>
            </a:r>
            <a:r>
              <a:rPr lang="zh-CN" altLang="en-US" sz="900">
                <a:solidFill>
                  <a:schemeClr val="tx1"/>
                </a:solidFill>
              </a:rPr>
              <a:t>templates</a:t>
            </a:r>
            <a:r>
              <a:rPr lang="en-US" altLang="zh-CN" sz="90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  <a:endParaRPr lang="en-US" altLang="zh-CN" sz="900">
              <a:solidFill>
                <a:schemeClr val="tx1"/>
              </a:solidFill>
            </a:endParaRPr>
          </a:p>
        </p:txBody>
      </p:sp>
      <p:pic>
        <p:nvPicPr>
          <p:cNvPr id="14" name="图片 1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485" y="3293745"/>
            <a:ext cx="330200" cy="402590"/>
          </a:xfrm>
          <a:prstGeom prst="rect">
            <a:avLst/>
          </a:prstGeom>
        </p:spPr>
      </p:pic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pic>
        <p:nvPicPr>
          <p:cNvPr id="5" name="图片 4" descr="2fdca1302a34d4b9 ca778e151be333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394075" y="2219325"/>
            <a:ext cx="1217930" cy="1477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16722" y="2086575"/>
            <a:ext cx="1401009" cy="1263169"/>
            <a:chOff x="4702856" y="2924944"/>
            <a:chExt cx="1401009" cy="1263169"/>
          </a:xfrm>
        </p:grpSpPr>
        <p:grpSp>
          <p:nvGrpSpPr>
            <p:cNvPr id="15" name="组合 14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4801443" y="3356992"/>
              <a:ext cx="1296145" cy="36932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69195" y="2574874"/>
            <a:ext cx="1602768" cy="1445077"/>
            <a:chOff x="4702856" y="2924944"/>
            <a:chExt cx="1401009" cy="1263169"/>
          </a:xfrm>
        </p:grpSpPr>
        <p:grpSp>
          <p:nvGrpSpPr>
            <p:cNvPr id="22" name="组合 21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80144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42820" y="1521356"/>
            <a:ext cx="1917723" cy="1729045"/>
            <a:chOff x="4702856" y="2924944"/>
            <a:chExt cx="1401009" cy="1263169"/>
          </a:xfrm>
        </p:grpSpPr>
        <p:grpSp>
          <p:nvGrpSpPr>
            <p:cNvPr id="29" name="组合 28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768950" y="3444222"/>
              <a:ext cx="1296145" cy="26981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3477767" y="3447622"/>
            <a:ext cx="2338172" cy="567411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15939" y="4015033"/>
            <a:ext cx="4252983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6"/>
          <p:cNvSpPr/>
          <p:nvPr/>
        </p:nvSpPr>
        <p:spPr bwMode="auto">
          <a:xfrm>
            <a:off x="8769298" y="2306410"/>
            <a:ext cx="1011592" cy="1708624"/>
          </a:xfrm>
          <a:custGeom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Freeform 7"/>
          <p:cNvSpPr/>
          <p:nvPr/>
        </p:nvSpPr>
        <p:spPr bwMode="auto">
          <a:xfrm>
            <a:off x="6196535" y="3321575"/>
            <a:ext cx="1015166" cy="693458"/>
          </a:xfrm>
          <a:custGeom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Freeform 15"/>
          <p:cNvSpPr/>
          <p:nvPr/>
        </p:nvSpPr>
        <p:spPr bwMode="auto">
          <a:xfrm>
            <a:off x="7476634" y="2920950"/>
            <a:ext cx="1015166" cy="1094084"/>
          </a:xfrm>
          <a:custGeom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6199698" y="2915750"/>
            <a:ext cx="96532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20%</a:t>
            </a:r>
            <a:endParaRPr lang="en-US" altLang="zh-CN" sz="2800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7499950" y="2420082"/>
            <a:ext cx="96853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50%</a:t>
            </a:r>
            <a:endParaRPr lang="en-US" altLang="zh-CN" sz="2800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8789224" y="1827713"/>
            <a:ext cx="9717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80%</a:t>
            </a:r>
            <a:endParaRPr lang="en-US" altLang="zh-CN" sz="2800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29"/>
          <p:cNvSpPr txBox="1"/>
          <p:nvPr/>
        </p:nvSpPr>
        <p:spPr>
          <a:xfrm flipH="1">
            <a:off x="5815939" y="4277166"/>
            <a:ext cx="27869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latin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sz="1800">
              <a:solidFill>
                <a:schemeClr val="tx1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4" name="TextBox 30"/>
          <p:cNvSpPr txBox="1"/>
          <p:nvPr/>
        </p:nvSpPr>
        <p:spPr>
          <a:xfrm>
            <a:off x="5815938" y="4519090"/>
            <a:ext cx="460212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。您的内容打在这里，或者通过复制您的文本后。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089475" y="1624877"/>
            <a:ext cx="278384" cy="184511"/>
            <a:chOff x="9482595" y="2565731"/>
            <a:chExt cx="278384" cy="184511"/>
          </a:xfrm>
        </p:grpSpPr>
        <p:sp>
          <p:nvSpPr>
            <p:cNvPr id="46" name="椭圆 4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4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2671725" y="1307914"/>
            <a:ext cx="1224136" cy="1224136"/>
            <a:chOff x="1057027" y="2420888"/>
            <a:chExt cx="864096" cy="864096"/>
          </a:xfrm>
        </p:grpSpPr>
        <p:sp>
          <p:nvSpPr>
            <p:cNvPr id="49" name="椭圆 4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Oval 12"/>
          <p:cNvSpPr/>
          <p:nvPr/>
        </p:nvSpPr>
        <p:spPr>
          <a:xfrm>
            <a:off x="2497187" y="1133376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/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52" name="Arc 14"/>
          <p:cNvSpPr/>
          <p:nvPr/>
        </p:nvSpPr>
        <p:spPr>
          <a:xfrm rot="249144">
            <a:off x="2507118" y="1133376"/>
            <a:ext cx="1573212" cy="1573212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2729106" y="1781448"/>
            <a:ext cx="1064225" cy="3429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65%</a:t>
            </a:r>
            <a:endParaRPr lang="en-US" altLang="zh-CN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209155" y="2644925"/>
            <a:ext cx="258720" cy="233265"/>
            <a:chOff x="3720691" y="2824413"/>
            <a:chExt cx="1341120" cy="1209172"/>
          </a:xfrm>
        </p:grpSpPr>
        <p:sp>
          <p:nvSpPr>
            <p:cNvPr id="5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2292044" y="289478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2291357" y="3217782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480037" y="1290799"/>
            <a:ext cx="1224136" cy="1224136"/>
            <a:chOff x="1057027" y="2420888"/>
            <a:chExt cx="864096" cy="864096"/>
          </a:xfrm>
        </p:grpSpPr>
        <p:sp>
          <p:nvSpPr>
            <p:cNvPr id="60" name="椭圆 59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Oval 12"/>
          <p:cNvSpPr/>
          <p:nvPr/>
        </p:nvSpPr>
        <p:spPr>
          <a:xfrm>
            <a:off x="5305499" y="1116261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/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63" name="Arc 14"/>
          <p:cNvSpPr/>
          <p:nvPr/>
        </p:nvSpPr>
        <p:spPr>
          <a:xfrm rot="249144">
            <a:off x="5315430" y="1116261"/>
            <a:ext cx="1573212" cy="1573212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文本框 9"/>
          <p:cNvSpPr txBox="1"/>
          <p:nvPr/>
        </p:nvSpPr>
        <p:spPr>
          <a:xfrm>
            <a:off x="5537418" y="1764333"/>
            <a:ext cx="1064225" cy="3429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95%</a:t>
            </a:r>
            <a:endParaRPr lang="en-US" altLang="zh-CN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017467" y="2627810"/>
            <a:ext cx="258720" cy="233265"/>
            <a:chOff x="3720691" y="2824413"/>
            <a:chExt cx="1341120" cy="1209172"/>
          </a:xfrm>
        </p:grpSpPr>
        <p:sp>
          <p:nvSpPr>
            <p:cNvPr id="6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5100356" y="287766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099669" y="320066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8308478" y="1290799"/>
            <a:ext cx="1224136" cy="1224136"/>
            <a:chOff x="1057027" y="2420888"/>
            <a:chExt cx="864096" cy="864096"/>
          </a:xfrm>
        </p:grpSpPr>
        <p:sp>
          <p:nvSpPr>
            <p:cNvPr id="75" name="椭圆 7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Oval 12"/>
          <p:cNvSpPr/>
          <p:nvPr/>
        </p:nvSpPr>
        <p:spPr>
          <a:xfrm>
            <a:off x="8133940" y="1116261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/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78" name="Arc 14"/>
          <p:cNvSpPr/>
          <p:nvPr/>
        </p:nvSpPr>
        <p:spPr>
          <a:xfrm rot="249144">
            <a:off x="8143871" y="1116261"/>
            <a:ext cx="1573212" cy="1573212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文本框 9"/>
          <p:cNvSpPr txBox="1"/>
          <p:nvPr/>
        </p:nvSpPr>
        <p:spPr>
          <a:xfrm>
            <a:off x="8365859" y="1764333"/>
            <a:ext cx="1064225" cy="3429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45%</a:t>
            </a:r>
            <a:endParaRPr lang="en-US" altLang="zh-CN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7845908" y="2627810"/>
            <a:ext cx="258720" cy="233265"/>
            <a:chOff x="3720691" y="2824413"/>
            <a:chExt cx="1341120" cy="1209172"/>
          </a:xfrm>
        </p:grpSpPr>
        <p:sp>
          <p:nvSpPr>
            <p:cNvPr id="8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8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7928797" y="287766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7928110" y="320066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357322" y="4168301"/>
            <a:ext cx="526544" cy="474739"/>
            <a:chOff x="5424755" y="1340768"/>
            <a:chExt cx="670560" cy="604586"/>
          </a:xfrm>
        </p:grpSpPr>
        <p:grpSp>
          <p:nvGrpSpPr>
            <p:cNvPr id="87" name="组合 8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993131" y="418247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2065139" y="4542512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10375371" y="4412088"/>
            <a:ext cx="258720" cy="233265"/>
            <a:chOff x="3720691" y="2824413"/>
            <a:chExt cx="1341120" cy="1209172"/>
          </a:xfrm>
        </p:grpSpPr>
        <p:sp>
          <p:nvSpPr>
            <p:cNvPr id="9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968549" y="469006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9419603" y="1020873"/>
            <a:ext cx="278384" cy="184511"/>
            <a:chOff x="9482595" y="2565731"/>
            <a:chExt cx="278384" cy="184511"/>
          </a:xfrm>
        </p:grpSpPr>
        <p:sp>
          <p:nvSpPr>
            <p:cNvPr id="98" name="椭圆 9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7" grpId="0"/>
      <p:bldP spid="58" grpId="0"/>
      <p:bldP spid="62" grpId="0" animBg="1"/>
      <p:bldP spid="63" grpId="0" animBg="1"/>
      <p:bldP spid="64" grpId="0"/>
      <p:bldP spid="69" grpId="0"/>
      <p:bldP spid="73" grpId="0"/>
      <p:bldP spid="77" grpId="0" animBg="1"/>
      <p:bldP spid="78" grpId="0" animBg="1"/>
      <p:bldP spid="79" grpId="0"/>
      <p:bldP spid="84" grpId="0"/>
      <p:bldP spid="85" grpId="0"/>
      <p:bldP spid="91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60" name="任意多边形 59"/>
          <p:cNvSpPr/>
          <p:nvPr/>
        </p:nvSpPr>
        <p:spPr>
          <a:xfrm>
            <a:off x="-32084" y="2525105"/>
            <a:ext cx="12240125" cy="1271902"/>
          </a:xfrm>
          <a:custGeom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0F255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630877" y="2240312"/>
            <a:ext cx="670560" cy="604586"/>
            <a:chOff x="5424755" y="1340768"/>
            <a:chExt cx="670560" cy="604586"/>
          </a:xfrm>
        </p:grpSpPr>
        <p:grpSp>
          <p:nvGrpSpPr>
            <p:cNvPr id="62" name="组合 6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6" name="Freeform 126"/>
          <p:cNvSpPr>
            <a:spLocks noChangeAspect="1" noEditPoints="1"/>
          </p:cNvSpPr>
          <p:nvPr/>
        </p:nvSpPr>
        <p:spPr bwMode="auto">
          <a:xfrm>
            <a:off x="1830731" y="2381664"/>
            <a:ext cx="267902" cy="335227"/>
          </a:xfrm>
          <a:custGeom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0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3700183" y="2254895"/>
            <a:ext cx="670560" cy="604586"/>
            <a:chOff x="5424755" y="1340768"/>
            <a:chExt cx="670560" cy="604586"/>
          </a:xfrm>
        </p:grpSpPr>
        <p:grpSp>
          <p:nvGrpSpPr>
            <p:cNvPr id="69" name="组合 6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810229" y="2802437"/>
            <a:ext cx="670560" cy="604586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731957" y="3306493"/>
            <a:ext cx="670560" cy="604586"/>
            <a:chOff x="5424755" y="1340768"/>
            <a:chExt cx="670560" cy="604586"/>
          </a:xfrm>
        </p:grpSpPr>
        <p:grpSp>
          <p:nvGrpSpPr>
            <p:cNvPr id="83" name="组合 8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748181" y="3450509"/>
            <a:ext cx="670560" cy="604586"/>
            <a:chOff x="5424755" y="1340768"/>
            <a:chExt cx="670560" cy="604586"/>
          </a:xfrm>
        </p:grpSpPr>
        <p:grpSp>
          <p:nvGrpSpPr>
            <p:cNvPr id="88" name="组合 8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2" name="Freeform 261"/>
          <p:cNvSpPr/>
          <p:nvPr/>
        </p:nvSpPr>
        <p:spPr bwMode="auto">
          <a:xfrm>
            <a:off x="3871050" y="2426518"/>
            <a:ext cx="325875" cy="325875"/>
          </a:xfrm>
          <a:custGeom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3" name="组合 92"/>
          <p:cNvGrpSpPr>
            <a:grpSpLocks noChangeAspect="1"/>
          </p:cNvGrpSpPr>
          <p:nvPr/>
        </p:nvGrpSpPr>
        <p:grpSpPr>
          <a:xfrm>
            <a:off x="5971185" y="2962224"/>
            <a:ext cx="354291" cy="303915"/>
            <a:chOff x="5084763" y="971548"/>
            <a:chExt cx="323865" cy="277813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9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7" name="Freeform 9"/>
          <p:cNvSpPr>
            <a:spLocks noEditPoints="1"/>
          </p:cNvSpPr>
          <p:nvPr/>
        </p:nvSpPr>
        <p:spPr bwMode="auto">
          <a:xfrm rot="19469484">
            <a:off x="7872583" y="3407197"/>
            <a:ext cx="378367" cy="403173"/>
          </a:xfrm>
          <a:custGeom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" name="Freeform 206"/>
          <p:cNvSpPr>
            <a:spLocks noChangeAspect="1" noEditPoints="1"/>
          </p:cNvSpPr>
          <p:nvPr/>
        </p:nvSpPr>
        <p:spPr bwMode="auto">
          <a:xfrm>
            <a:off x="9933972" y="3572056"/>
            <a:ext cx="304622" cy="368224"/>
          </a:xfrm>
          <a:custGeom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38789" y="3007031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  <a:endParaRPr lang="zh-CN" altLang="en-US" sz="14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930583" y="3054628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</a:t>
            </a:r>
            <a:r>
              <a:rPr lang="zh-CN" altLang="en-US" sz="1400" kern="10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输入详细文字介绍，</a:t>
            </a:r>
            <a:endParaRPr lang="zh-CN" altLang="en-US" sz="1400" kern="10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018141" y="3558684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</a:t>
            </a:r>
            <a:r>
              <a:rPr lang="zh-CN" altLang="en-US" sz="1400" kern="10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输入详细文字介绍，</a:t>
            </a:r>
            <a:endParaRPr lang="zh-CN" altLang="en-US" sz="1400" kern="10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962357" y="2214943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</a:t>
            </a:r>
            <a:r>
              <a:rPr lang="zh-CN" altLang="en-US" sz="1400" kern="10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输入详细文字介绍，</a:t>
            </a:r>
            <a:endParaRPr lang="zh-CN" altLang="en-US" sz="1400" kern="10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8978581" y="2334548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</a:t>
            </a:r>
            <a:r>
              <a:rPr lang="zh-CN" altLang="en-US" sz="1400" kern="10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输入详细文字介绍，</a:t>
            </a:r>
            <a:endParaRPr lang="zh-CN" altLang="en-US" sz="1400" kern="10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10706099" y="2214400"/>
            <a:ext cx="278384" cy="184511"/>
            <a:chOff x="9482595" y="2565731"/>
            <a:chExt cx="278384" cy="184511"/>
          </a:xfrm>
        </p:grpSpPr>
        <p:sp>
          <p:nvSpPr>
            <p:cNvPr id="105" name="椭圆 10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6" grpId="0" animBg="1"/>
      <p:bldP spid="92" grpId="0" animBg="1"/>
      <p:bldP spid="97" grpId="0" animBg="1"/>
      <p:bldP spid="98" grpId="0" animBg="1"/>
      <p:bldP spid="99" grpId="0"/>
      <p:bldP spid="100" grpId="0"/>
      <p:bldP spid="101" grpId="0"/>
      <p:bldP spid="102" grpId="0"/>
      <p:bldP spid="1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34739" y="1206113"/>
            <a:ext cx="670560" cy="604586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 126"/>
          <p:cNvSpPr>
            <a:spLocks noChangeAspect="1" noEditPoints="1"/>
          </p:cNvSpPr>
          <p:nvPr/>
        </p:nvSpPr>
        <p:spPr bwMode="auto">
          <a:xfrm>
            <a:off x="3034593" y="1347465"/>
            <a:ext cx="267902" cy="335227"/>
          </a:xfrm>
          <a:custGeom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0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2425179" y="1974942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2353171" y="2286233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25179" y="3582377"/>
            <a:ext cx="1368152" cy="166876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10" name="矩形 9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06947" y="1206113"/>
            <a:ext cx="670560" cy="604586"/>
            <a:chOff x="5424755" y="1340768"/>
            <a:chExt cx="670560" cy="604586"/>
          </a:xfrm>
        </p:grpSpPr>
        <p:grpSp>
          <p:nvGrpSpPr>
            <p:cNvPr id="13" name="组合 1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Freeform 261"/>
          <p:cNvSpPr/>
          <p:nvPr/>
        </p:nvSpPr>
        <p:spPr bwMode="auto">
          <a:xfrm>
            <a:off x="4877814" y="1377736"/>
            <a:ext cx="325875" cy="325875"/>
          </a:xfrm>
          <a:custGeom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文本框 9"/>
          <p:cNvSpPr txBox="1"/>
          <p:nvPr/>
        </p:nvSpPr>
        <p:spPr>
          <a:xfrm>
            <a:off x="4369395" y="1952082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4297387" y="2263373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369395" y="3559517"/>
            <a:ext cx="1368152" cy="166876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62" name="矩形 61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579155" y="1206113"/>
            <a:ext cx="670560" cy="604586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6740111" y="1365900"/>
            <a:ext cx="354291" cy="303915"/>
            <a:chOff x="5084763" y="971548"/>
            <a:chExt cx="323865" cy="277813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70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57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3" name="文本框 9"/>
          <p:cNvSpPr txBox="1"/>
          <p:nvPr/>
        </p:nvSpPr>
        <p:spPr>
          <a:xfrm>
            <a:off x="6241603" y="1952082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文本框 9"/>
          <p:cNvSpPr txBox="1"/>
          <p:nvPr/>
        </p:nvSpPr>
        <p:spPr>
          <a:xfrm>
            <a:off x="6169595" y="2263373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241603" y="3559517"/>
            <a:ext cx="1368152" cy="166876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76" name="矩形 75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等腰三角形 76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523371" y="1206113"/>
            <a:ext cx="670560" cy="604586"/>
            <a:chOff x="5424755" y="1340768"/>
            <a:chExt cx="670560" cy="604586"/>
          </a:xfrm>
        </p:grpSpPr>
        <p:grpSp>
          <p:nvGrpSpPr>
            <p:cNvPr id="79" name="组合 7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8709162" y="1327660"/>
            <a:ext cx="304622" cy="368224"/>
          </a:xfrm>
          <a:custGeom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9"/>
          <p:cNvSpPr txBox="1"/>
          <p:nvPr/>
        </p:nvSpPr>
        <p:spPr>
          <a:xfrm>
            <a:off x="8185819" y="1952082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文本框 9"/>
          <p:cNvSpPr txBox="1"/>
          <p:nvPr/>
        </p:nvSpPr>
        <p:spPr>
          <a:xfrm>
            <a:off x="8113811" y="2263373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8185819" y="3559517"/>
            <a:ext cx="1368152" cy="166876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87" name="矩形 86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357322" y="4129737"/>
            <a:ext cx="526544" cy="474739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4" name="文本框 9"/>
          <p:cNvSpPr txBox="1"/>
          <p:nvPr/>
        </p:nvSpPr>
        <p:spPr>
          <a:xfrm>
            <a:off x="1993131" y="4143908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2065139" y="4503948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组合 95"/>
          <p:cNvGrpSpPr/>
          <p:nvPr/>
        </p:nvGrpSpPr>
        <p:grpSpPr>
          <a:xfrm>
            <a:off x="10375371" y="4373524"/>
            <a:ext cx="258720" cy="233265"/>
            <a:chOff x="3720691" y="2824413"/>
            <a:chExt cx="1341120" cy="1209172"/>
          </a:xfrm>
        </p:grpSpPr>
        <p:sp>
          <p:nvSpPr>
            <p:cNvPr id="9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Box 75"/>
          <p:cNvSpPr txBox="1"/>
          <p:nvPr/>
        </p:nvSpPr>
        <p:spPr>
          <a:xfrm>
            <a:off x="1968549" y="4651505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9059563" y="1066588"/>
            <a:ext cx="278384" cy="184511"/>
            <a:chOff x="9482595" y="2565731"/>
            <a:chExt cx="278384" cy="184511"/>
          </a:xfrm>
        </p:grpSpPr>
        <p:sp>
          <p:nvSpPr>
            <p:cNvPr id="101" name="椭圆 10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图片 16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58" grpId="0" animBg="1"/>
      <p:bldP spid="59" grpId="0"/>
      <p:bldP spid="60" grpId="0"/>
      <p:bldP spid="73" grpId="0"/>
      <p:bldP spid="74" grpId="0"/>
      <p:bldP spid="83" grpId="0" animBg="1"/>
      <p:bldP spid="84" grpId="0"/>
      <p:bldP spid="85" grpId="0"/>
      <p:bldP spid="94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17" name="矩形 5"/>
          <p:cNvSpPr/>
          <p:nvPr/>
        </p:nvSpPr>
        <p:spPr>
          <a:xfrm rot="14179741">
            <a:off x="5784230" y="2827928"/>
            <a:ext cx="796886" cy="732083"/>
          </a:xfrm>
          <a:custGeom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5"/>
          <p:cNvSpPr/>
          <p:nvPr/>
        </p:nvSpPr>
        <p:spPr>
          <a:xfrm rot="19358776">
            <a:off x="6700023" y="3020276"/>
            <a:ext cx="796886" cy="732083"/>
          </a:xfrm>
          <a:custGeom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"/>
          <p:cNvSpPr/>
          <p:nvPr/>
        </p:nvSpPr>
        <p:spPr>
          <a:xfrm rot="18719444">
            <a:off x="4667137" y="2709761"/>
            <a:ext cx="796886" cy="732083"/>
          </a:xfrm>
          <a:custGeom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009355" y="2164095"/>
            <a:ext cx="1080120" cy="1080120"/>
            <a:chOff x="1057027" y="2420888"/>
            <a:chExt cx="864096" cy="864096"/>
          </a:xfrm>
        </p:grpSpPr>
        <p:sp>
          <p:nvSpPr>
            <p:cNvPr id="21" name="椭圆 20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Freeform 92"/>
          <p:cNvSpPr>
            <a:spLocks noEditPoints="1"/>
          </p:cNvSpPr>
          <p:nvPr/>
        </p:nvSpPr>
        <p:spPr bwMode="auto">
          <a:xfrm>
            <a:off x="4369395" y="2582027"/>
            <a:ext cx="365887" cy="374156"/>
          </a:xfrm>
          <a:custGeom>
            <a:gdLst>
              <a:gd name="T0" fmla="*/ 161 w 195"/>
              <a:gd name="T1" fmla="*/ 101 h 200"/>
              <a:gd name="T2" fmla="*/ 152 w 195"/>
              <a:gd name="T3" fmla="*/ 99 h 200"/>
              <a:gd name="T4" fmla="*/ 159 w 195"/>
              <a:gd name="T5" fmla="*/ 87 h 200"/>
              <a:gd name="T6" fmla="*/ 161 w 195"/>
              <a:gd name="T7" fmla="*/ 87 h 200"/>
              <a:gd name="T8" fmla="*/ 184 w 195"/>
              <a:gd name="T9" fmla="*/ 46 h 200"/>
              <a:gd name="T10" fmla="*/ 164 w 195"/>
              <a:gd name="T11" fmla="*/ 23 h 200"/>
              <a:gd name="T12" fmla="*/ 164 w 195"/>
              <a:gd name="T13" fmla="*/ 9 h 200"/>
              <a:gd name="T14" fmla="*/ 195 w 195"/>
              <a:gd name="T15" fmla="*/ 46 h 200"/>
              <a:gd name="T16" fmla="*/ 161 w 195"/>
              <a:gd name="T17" fmla="*/ 101 h 200"/>
              <a:gd name="T18" fmla="*/ 98 w 195"/>
              <a:gd name="T19" fmla="*/ 130 h 200"/>
              <a:gd name="T20" fmla="*/ 36 w 195"/>
              <a:gd name="T21" fmla="*/ 40 h 200"/>
              <a:gd name="T22" fmla="*/ 36 w 195"/>
              <a:gd name="T23" fmla="*/ 0 h 200"/>
              <a:gd name="T24" fmla="*/ 160 w 195"/>
              <a:gd name="T25" fmla="*/ 0 h 200"/>
              <a:gd name="T26" fmla="*/ 160 w 195"/>
              <a:gd name="T27" fmla="*/ 40 h 200"/>
              <a:gd name="T28" fmla="*/ 98 w 195"/>
              <a:gd name="T29" fmla="*/ 130 h 200"/>
              <a:gd name="T30" fmla="*/ 67 w 195"/>
              <a:gd name="T31" fmla="*/ 12 h 200"/>
              <a:gd name="T32" fmla="*/ 52 w 195"/>
              <a:gd name="T33" fmla="*/ 12 h 200"/>
              <a:gd name="T34" fmla="*/ 99 w 195"/>
              <a:gd name="T35" fmla="*/ 119 h 200"/>
              <a:gd name="T36" fmla="*/ 67 w 195"/>
              <a:gd name="T37" fmla="*/ 12 h 200"/>
              <a:gd name="T38" fmla="*/ 34 w 195"/>
              <a:gd name="T39" fmla="*/ 87 h 200"/>
              <a:gd name="T40" fmla="*/ 36 w 195"/>
              <a:gd name="T41" fmla="*/ 87 h 200"/>
              <a:gd name="T42" fmla="*/ 43 w 195"/>
              <a:gd name="T43" fmla="*/ 99 h 200"/>
              <a:gd name="T44" fmla="*/ 34 w 195"/>
              <a:gd name="T45" fmla="*/ 101 h 200"/>
              <a:gd name="T46" fmla="*/ 0 w 195"/>
              <a:gd name="T47" fmla="*/ 46 h 200"/>
              <a:gd name="T48" fmla="*/ 31 w 195"/>
              <a:gd name="T49" fmla="*/ 9 h 200"/>
              <a:gd name="T50" fmla="*/ 31 w 195"/>
              <a:gd name="T51" fmla="*/ 23 h 200"/>
              <a:gd name="T52" fmla="*/ 11 w 195"/>
              <a:gd name="T53" fmla="*/ 46 h 200"/>
              <a:gd name="T54" fmla="*/ 34 w 195"/>
              <a:gd name="T55" fmla="*/ 87 h 200"/>
              <a:gd name="T56" fmla="*/ 87 w 195"/>
              <a:gd name="T57" fmla="*/ 147 h 200"/>
              <a:gd name="T58" fmla="*/ 97 w 195"/>
              <a:gd name="T59" fmla="*/ 136 h 200"/>
              <a:gd name="T60" fmla="*/ 108 w 195"/>
              <a:gd name="T61" fmla="*/ 147 h 200"/>
              <a:gd name="T62" fmla="*/ 97 w 195"/>
              <a:gd name="T63" fmla="*/ 157 h 200"/>
              <a:gd name="T64" fmla="*/ 87 w 195"/>
              <a:gd name="T65" fmla="*/ 147 h 200"/>
              <a:gd name="T66" fmla="*/ 128 w 195"/>
              <a:gd name="T67" fmla="*/ 170 h 200"/>
              <a:gd name="T68" fmla="*/ 118 w 195"/>
              <a:gd name="T69" fmla="*/ 180 h 200"/>
              <a:gd name="T70" fmla="*/ 78 w 195"/>
              <a:gd name="T71" fmla="*/ 180 h 200"/>
              <a:gd name="T72" fmla="*/ 68 w 195"/>
              <a:gd name="T73" fmla="*/ 170 h 200"/>
              <a:gd name="T74" fmla="*/ 78 w 195"/>
              <a:gd name="T75" fmla="*/ 160 h 200"/>
              <a:gd name="T76" fmla="*/ 118 w 195"/>
              <a:gd name="T77" fmla="*/ 160 h 200"/>
              <a:gd name="T78" fmla="*/ 128 w 195"/>
              <a:gd name="T79" fmla="*/ 170 h 200"/>
              <a:gd name="T80" fmla="*/ 58 w 195"/>
              <a:gd name="T81" fmla="*/ 184 h 200"/>
              <a:gd name="T82" fmla="*/ 134 w 195"/>
              <a:gd name="T83" fmla="*/ 184 h 200"/>
              <a:gd name="T84" fmla="*/ 144 w 195"/>
              <a:gd name="T85" fmla="*/ 200 h 200"/>
              <a:gd name="T86" fmla="*/ 48 w 195"/>
              <a:gd name="T87" fmla="*/ 200 h 200"/>
              <a:gd name="T88" fmla="*/ 58 w 195"/>
              <a:gd name="T89" fmla="*/ 184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200">
                <a:moveTo>
                  <a:pt x="161" y="101"/>
                </a:moveTo>
                <a:cubicBezTo>
                  <a:pt x="158" y="101"/>
                  <a:pt x="155" y="100"/>
                  <a:pt x="152" y="99"/>
                </a:cubicBezTo>
                <a:cubicBezTo>
                  <a:pt x="155" y="96"/>
                  <a:pt x="157" y="92"/>
                  <a:pt x="159" y="87"/>
                </a:cubicBezTo>
                <a:cubicBezTo>
                  <a:pt x="159" y="87"/>
                  <a:pt x="160" y="87"/>
                  <a:pt x="161" y="87"/>
                </a:cubicBezTo>
                <a:cubicBezTo>
                  <a:pt x="176" y="87"/>
                  <a:pt x="184" y="64"/>
                  <a:pt x="184" y="46"/>
                </a:cubicBezTo>
                <a:cubicBezTo>
                  <a:pt x="184" y="31"/>
                  <a:pt x="175" y="23"/>
                  <a:pt x="164" y="23"/>
                </a:cubicBezTo>
                <a:cubicBezTo>
                  <a:pt x="164" y="18"/>
                  <a:pt x="164" y="13"/>
                  <a:pt x="164" y="9"/>
                </a:cubicBezTo>
                <a:cubicBezTo>
                  <a:pt x="181" y="9"/>
                  <a:pt x="195" y="23"/>
                  <a:pt x="195" y="46"/>
                </a:cubicBezTo>
                <a:cubicBezTo>
                  <a:pt x="195" y="71"/>
                  <a:pt x="182" y="101"/>
                  <a:pt x="161" y="101"/>
                </a:cubicBezTo>
                <a:close/>
                <a:moveTo>
                  <a:pt x="98" y="130"/>
                </a:moveTo>
                <a:cubicBezTo>
                  <a:pt x="65" y="130"/>
                  <a:pt x="36" y="90"/>
                  <a:pt x="36" y="40"/>
                </a:cubicBezTo>
                <a:cubicBezTo>
                  <a:pt x="36" y="37"/>
                  <a:pt x="36" y="3"/>
                  <a:pt x="3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3"/>
                  <a:pt x="160" y="37"/>
                  <a:pt x="160" y="40"/>
                </a:cubicBezTo>
                <a:cubicBezTo>
                  <a:pt x="160" y="90"/>
                  <a:pt x="131" y="130"/>
                  <a:pt x="98" y="130"/>
                </a:cubicBezTo>
                <a:close/>
                <a:moveTo>
                  <a:pt x="67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0" y="116"/>
                  <a:pt x="99" y="119"/>
                </a:cubicBezTo>
                <a:cubicBezTo>
                  <a:pt x="62" y="92"/>
                  <a:pt x="67" y="12"/>
                  <a:pt x="67" y="12"/>
                </a:cubicBezTo>
                <a:close/>
                <a:moveTo>
                  <a:pt x="34" y="87"/>
                </a:moveTo>
                <a:cubicBezTo>
                  <a:pt x="35" y="87"/>
                  <a:pt x="36" y="87"/>
                  <a:pt x="36" y="87"/>
                </a:cubicBezTo>
                <a:cubicBezTo>
                  <a:pt x="38" y="92"/>
                  <a:pt x="40" y="96"/>
                  <a:pt x="43" y="99"/>
                </a:cubicBezTo>
                <a:cubicBezTo>
                  <a:pt x="40" y="100"/>
                  <a:pt x="37" y="101"/>
                  <a:pt x="34" y="101"/>
                </a:cubicBezTo>
                <a:cubicBezTo>
                  <a:pt x="13" y="101"/>
                  <a:pt x="0" y="71"/>
                  <a:pt x="0" y="46"/>
                </a:cubicBezTo>
                <a:cubicBezTo>
                  <a:pt x="0" y="23"/>
                  <a:pt x="14" y="9"/>
                  <a:pt x="31" y="9"/>
                </a:cubicBezTo>
                <a:cubicBezTo>
                  <a:pt x="31" y="13"/>
                  <a:pt x="31" y="18"/>
                  <a:pt x="31" y="23"/>
                </a:cubicBezTo>
                <a:cubicBezTo>
                  <a:pt x="20" y="23"/>
                  <a:pt x="11" y="31"/>
                  <a:pt x="11" y="46"/>
                </a:cubicBezTo>
                <a:cubicBezTo>
                  <a:pt x="11" y="64"/>
                  <a:pt x="19" y="87"/>
                  <a:pt x="34" y="87"/>
                </a:cubicBezTo>
                <a:close/>
                <a:moveTo>
                  <a:pt x="87" y="147"/>
                </a:moveTo>
                <a:cubicBezTo>
                  <a:pt x="87" y="141"/>
                  <a:pt x="91" y="136"/>
                  <a:pt x="97" y="136"/>
                </a:cubicBezTo>
                <a:cubicBezTo>
                  <a:pt x="103" y="136"/>
                  <a:pt x="108" y="141"/>
                  <a:pt x="108" y="147"/>
                </a:cubicBezTo>
                <a:cubicBezTo>
                  <a:pt x="108" y="153"/>
                  <a:pt x="103" y="157"/>
                  <a:pt x="97" y="157"/>
                </a:cubicBezTo>
                <a:cubicBezTo>
                  <a:pt x="91" y="157"/>
                  <a:pt x="87" y="153"/>
                  <a:pt x="87" y="147"/>
                </a:cubicBezTo>
                <a:close/>
                <a:moveTo>
                  <a:pt x="128" y="170"/>
                </a:moveTo>
                <a:cubicBezTo>
                  <a:pt x="128" y="176"/>
                  <a:pt x="123" y="180"/>
                  <a:pt x="118" y="180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2" y="180"/>
                  <a:pt x="68" y="176"/>
                  <a:pt x="68" y="170"/>
                </a:cubicBezTo>
                <a:cubicBezTo>
                  <a:pt x="68" y="165"/>
                  <a:pt x="72" y="160"/>
                  <a:pt x="7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3" y="160"/>
                  <a:pt x="128" y="165"/>
                  <a:pt x="128" y="170"/>
                </a:cubicBezTo>
                <a:close/>
                <a:moveTo>
                  <a:pt x="58" y="184"/>
                </a:moveTo>
                <a:cubicBezTo>
                  <a:pt x="134" y="184"/>
                  <a:pt x="134" y="184"/>
                  <a:pt x="134" y="184"/>
                </a:cubicBezTo>
                <a:cubicBezTo>
                  <a:pt x="143" y="184"/>
                  <a:pt x="144" y="195"/>
                  <a:pt x="144" y="200"/>
                </a:cubicBezTo>
                <a:cubicBezTo>
                  <a:pt x="102" y="200"/>
                  <a:pt x="88" y="200"/>
                  <a:pt x="48" y="200"/>
                </a:cubicBezTo>
                <a:cubicBezTo>
                  <a:pt x="48" y="195"/>
                  <a:pt x="48" y="184"/>
                  <a:pt x="58" y="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46936" y="1901259"/>
            <a:ext cx="360040" cy="36004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4321229" y="1911961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en-US" altLang="zh-CN" sz="1400" b="1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7859" y="2308111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767172" y="270311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017467" y="3011148"/>
            <a:ext cx="1080120" cy="1080120"/>
            <a:chOff x="1057027" y="2420888"/>
            <a:chExt cx="864096" cy="864096"/>
          </a:xfrm>
        </p:grpSpPr>
        <p:sp>
          <p:nvSpPr>
            <p:cNvPr id="29" name="椭圆 2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Freeform 61"/>
          <p:cNvSpPr>
            <a:spLocks noEditPoints="1"/>
          </p:cNvSpPr>
          <p:nvPr/>
        </p:nvSpPr>
        <p:spPr bwMode="auto">
          <a:xfrm>
            <a:off x="5424531" y="3347957"/>
            <a:ext cx="359346" cy="347434"/>
          </a:xfrm>
          <a:custGeom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830572" y="3460239"/>
            <a:ext cx="360040" cy="36004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4"/>
          <p:cNvSpPr txBox="1"/>
          <p:nvPr/>
        </p:nvSpPr>
        <p:spPr>
          <a:xfrm>
            <a:off x="4787693" y="3470941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en-US" altLang="zh-CN" sz="1400" b="1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80027" y="3853495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3279340" y="4248501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212235" y="2261299"/>
            <a:ext cx="1080120" cy="1080120"/>
            <a:chOff x="1057027" y="2420888"/>
            <a:chExt cx="864096" cy="864096"/>
          </a:xfrm>
        </p:grpSpPr>
        <p:sp>
          <p:nvSpPr>
            <p:cNvPr id="37" name="椭圆 36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Freeform 34"/>
          <p:cNvSpPr>
            <a:spLocks noEditPoints="1"/>
          </p:cNvSpPr>
          <p:nvPr/>
        </p:nvSpPr>
        <p:spPr bwMode="auto">
          <a:xfrm>
            <a:off x="6581163" y="2573709"/>
            <a:ext cx="372014" cy="374081"/>
          </a:xfrm>
          <a:custGeom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126716" y="2225400"/>
            <a:ext cx="360040" cy="36004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标题 4"/>
          <p:cNvSpPr txBox="1"/>
          <p:nvPr/>
        </p:nvSpPr>
        <p:spPr>
          <a:xfrm>
            <a:off x="6083837" y="2236102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en-US" altLang="zh-CN" sz="1400" b="1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38434" y="1804055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537747" y="2199061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970819" y="3409994"/>
            <a:ext cx="1080120" cy="1080120"/>
            <a:chOff x="1057027" y="2420888"/>
            <a:chExt cx="864096" cy="864096"/>
          </a:xfrm>
        </p:grpSpPr>
        <p:sp>
          <p:nvSpPr>
            <p:cNvPr id="45" name="椭圆 4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Freeform 71"/>
          <p:cNvSpPr>
            <a:spLocks noEditPoints="1"/>
          </p:cNvSpPr>
          <p:nvPr/>
        </p:nvSpPr>
        <p:spPr bwMode="auto">
          <a:xfrm>
            <a:off x="7292355" y="3728510"/>
            <a:ext cx="405851" cy="396931"/>
          </a:xfrm>
          <a:custGeom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7710892" y="3316223"/>
            <a:ext cx="360040" cy="36004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"/>
          <p:cNvSpPr txBox="1"/>
          <p:nvPr/>
        </p:nvSpPr>
        <p:spPr>
          <a:xfrm>
            <a:off x="7668013" y="3326925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en-US" altLang="zh-CN" sz="1400" b="1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320587" y="334943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8319900" y="3744445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697987" y="3275728"/>
            <a:ext cx="278384" cy="184511"/>
            <a:chOff x="9482595" y="2565731"/>
            <a:chExt cx="278384" cy="184511"/>
          </a:xfrm>
        </p:grpSpPr>
        <p:sp>
          <p:nvSpPr>
            <p:cNvPr id="53" name="椭圆 5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/>
      <p:bldP spid="26" grpId="0"/>
      <p:bldP spid="27" grpId="0"/>
      <p:bldP spid="31" grpId="0" animBg="1"/>
      <p:bldP spid="32" grpId="0" animBg="1"/>
      <p:bldP spid="33" grpId="0"/>
      <p:bldP spid="34" grpId="0"/>
      <p:bldP spid="35" grpId="0"/>
      <p:bldP spid="39" grpId="0" animBg="1"/>
      <p:bldP spid="40" grpId="0" animBg="1"/>
      <p:bldP spid="41" grpId="0"/>
      <p:bldP spid="42" grpId="0"/>
      <p:bldP spid="43" grpId="0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pic>
        <p:nvPicPr>
          <p:cNvPr id="3" name="图片 2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73980" y="1414780"/>
            <a:ext cx="878205" cy="10648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707380" y="943610"/>
            <a:ext cx="1854835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8800" b="1"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录</a:t>
            </a:r>
            <a:endParaRPr lang="zh-CN" altLang="en-US" sz="8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叶根友毛笔行书2.0版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73980" y="704850"/>
            <a:ext cx="18548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7200" b="1"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目 </a:t>
            </a:r>
            <a:endParaRPr lang="zh-CN" altLang="en-US" sz="7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叶根友毛笔行书2.0版" panose="02010601030101010101" pitchFamily="2" charset="-122"/>
            </a:endParaRPr>
          </a:p>
        </p:txBody>
      </p:sp>
      <p:pic>
        <p:nvPicPr>
          <p:cNvPr id="19" name="图片 18" descr="e64afae20b7a41024e2e588b23f666b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530" y="2858135"/>
            <a:ext cx="619760" cy="619760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2730659" y="2909888"/>
            <a:ext cx="2468880" cy="3848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2828449" y="3288665"/>
            <a:ext cx="251079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600">
                <a:solidFill>
                  <a:schemeClr val="tx1"/>
                </a:solidFill>
              </a:rPr>
              <a:t>We have many PowerPoint </a:t>
            </a:r>
            <a:r>
              <a:rPr lang="zh-CN" altLang="en-US" sz="600">
                <a:solidFill>
                  <a:schemeClr val="tx1"/>
                </a:solidFill>
              </a:rPr>
              <a:t>templates</a:t>
            </a:r>
            <a:r>
              <a:rPr lang="en-US" altLang="zh-CN" sz="60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78380" y="2896235"/>
            <a:ext cx="8623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壹</a:t>
            </a:r>
            <a:endParaRPr lang="zh-CN" alt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叶根友毛笔行书2.0版" panose="02010601030101010101" pitchFamily="2" charset="-122"/>
            </a:endParaRPr>
          </a:p>
        </p:txBody>
      </p:sp>
      <p:pic>
        <p:nvPicPr>
          <p:cNvPr id="22" name="图片 21" descr="e64afae20b7a41024e2e588b23f666b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390" y="4036695"/>
            <a:ext cx="619760" cy="619760"/>
          </a:xfrm>
          <a:prstGeom prst="rect">
            <a:avLst/>
          </a:prstGeom>
        </p:spPr>
      </p:pic>
      <p:sp>
        <p:nvSpPr>
          <p:cNvPr id="23" name="矩形 9"/>
          <p:cNvSpPr/>
          <p:nvPr/>
        </p:nvSpPr>
        <p:spPr>
          <a:xfrm>
            <a:off x="2753360" y="4074478"/>
            <a:ext cx="2468880" cy="3848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4" name="Rectangle 394"/>
          <p:cNvSpPr>
            <a:spLocks noChangeArrowheads="1"/>
          </p:cNvSpPr>
          <p:nvPr/>
        </p:nvSpPr>
        <p:spPr bwMode="auto">
          <a:xfrm>
            <a:off x="2851150" y="4453255"/>
            <a:ext cx="251079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600">
                <a:solidFill>
                  <a:schemeClr val="tx1"/>
                </a:solidFill>
              </a:rPr>
              <a:t>We have many PowerPoint </a:t>
            </a:r>
            <a:r>
              <a:rPr lang="zh-CN" altLang="en-US" sz="600">
                <a:solidFill>
                  <a:schemeClr val="tx1"/>
                </a:solidFill>
              </a:rPr>
              <a:t>templates</a:t>
            </a:r>
            <a:r>
              <a:rPr lang="en-US" altLang="zh-CN" sz="60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01240" y="4088765"/>
            <a:ext cx="8623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贰</a:t>
            </a:r>
            <a:endParaRPr lang="zh-CN" alt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叶根友毛笔行书2.0版" panose="02010601030101010101" pitchFamily="2" charset="-122"/>
            </a:endParaRPr>
          </a:p>
        </p:txBody>
      </p:sp>
      <p:pic>
        <p:nvPicPr>
          <p:cNvPr id="27" name="图片 26" descr="e64afae20b7a41024e2e588b23f666b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665" y="2851785"/>
            <a:ext cx="619760" cy="619760"/>
          </a:xfrm>
          <a:prstGeom prst="rect">
            <a:avLst/>
          </a:prstGeom>
        </p:spPr>
      </p:pic>
      <p:sp>
        <p:nvSpPr>
          <p:cNvPr id="28" name="矩形 9"/>
          <p:cNvSpPr/>
          <p:nvPr/>
        </p:nvSpPr>
        <p:spPr>
          <a:xfrm>
            <a:off x="7464584" y="4074478"/>
            <a:ext cx="2468880" cy="3848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9" name="Rectangle 394"/>
          <p:cNvSpPr>
            <a:spLocks noChangeArrowheads="1"/>
          </p:cNvSpPr>
          <p:nvPr/>
        </p:nvSpPr>
        <p:spPr bwMode="auto">
          <a:xfrm>
            <a:off x="7562215" y="4453255"/>
            <a:ext cx="251079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600">
                <a:solidFill>
                  <a:schemeClr val="tx1"/>
                </a:solidFill>
              </a:rPr>
              <a:t>We have many PowerPoint </a:t>
            </a:r>
            <a:r>
              <a:rPr lang="zh-CN" altLang="en-US" sz="600">
                <a:solidFill>
                  <a:schemeClr val="tx1"/>
                </a:solidFill>
              </a:rPr>
              <a:t>templates</a:t>
            </a:r>
            <a:r>
              <a:rPr lang="en-US" altLang="zh-CN" sz="60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14515" y="2903855"/>
            <a:ext cx="8623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叁</a:t>
            </a:r>
            <a:endParaRPr lang="zh-CN" alt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叶根友毛笔行书2.0版" panose="02010601030101010101" pitchFamily="2" charset="-122"/>
            </a:endParaRPr>
          </a:p>
        </p:txBody>
      </p:sp>
      <p:pic>
        <p:nvPicPr>
          <p:cNvPr id="32" name="图片 31" descr="e64afae20b7a41024e2e588b23f666b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20" y="3984625"/>
            <a:ext cx="619760" cy="619760"/>
          </a:xfrm>
          <a:prstGeom prst="rect">
            <a:avLst/>
          </a:prstGeom>
        </p:spPr>
      </p:pic>
      <p:sp>
        <p:nvSpPr>
          <p:cNvPr id="33" name="矩形 9"/>
          <p:cNvSpPr/>
          <p:nvPr/>
        </p:nvSpPr>
        <p:spPr>
          <a:xfrm>
            <a:off x="7464584" y="2909888"/>
            <a:ext cx="2468880" cy="3848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4" name="Rectangle 394"/>
          <p:cNvSpPr>
            <a:spLocks noChangeArrowheads="1"/>
          </p:cNvSpPr>
          <p:nvPr/>
        </p:nvSpPr>
        <p:spPr bwMode="auto">
          <a:xfrm>
            <a:off x="7562215" y="3288665"/>
            <a:ext cx="251079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600">
                <a:solidFill>
                  <a:schemeClr val="tx1"/>
                </a:solidFill>
              </a:rPr>
              <a:t>We have many PowerPoint </a:t>
            </a:r>
            <a:r>
              <a:rPr lang="zh-CN" altLang="en-US" sz="600">
                <a:solidFill>
                  <a:schemeClr val="tx1"/>
                </a:solidFill>
              </a:rPr>
              <a:t>templates</a:t>
            </a:r>
            <a:r>
              <a:rPr lang="en-US" altLang="zh-CN" sz="60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  <a:endParaRPr lang="en-US" altLang="zh-CN" sz="6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56730" y="4036695"/>
            <a:ext cx="8623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肆</a:t>
            </a:r>
            <a:endParaRPr lang="zh-CN" alt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叶根友毛笔行书2.0版" panose="02010601030101010101" pitchFamily="2" charset="-122"/>
            </a:endParaRPr>
          </a:p>
        </p:txBody>
      </p: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cxnSp>
        <p:nvCxnSpPr>
          <p:cNvPr id="55" name="直接连接符 54"/>
          <p:cNvCxnSpPr/>
          <p:nvPr/>
        </p:nvCxnSpPr>
        <p:spPr>
          <a:xfrm flipV="1">
            <a:off x="3653760" y="1689120"/>
            <a:ext cx="2412192" cy="701179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4359349" y="1689120"/>
            <a:ext cx="1706603" cy="1537722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5415572" y="1689120"/>
            <a:ext cx="650380" cy="2027866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6065952" y="1689120"/>
            <a:ext cx="574541" cy="2075575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 flipV="1">
            <a:off x="6065952" y="1689120"/>
            <a:ext cx="1647314" cy="1537722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065952" y="1689120"/>
            <a:ext cx="2437224" cy="757312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5317802" y="1028164"/>
            <a:ext cx="1568461" cy="1414146"/>
            <a:chOff x="3720691" y="2824413"/>
            <a:chExt cx="1341120" cy="1209172"/>
          </a:xfrm>
        </p:grpSpPr>
        <p:sp>
          <p:nvSpPr>
            <p:cNvPr id="6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9" name="Freeform 5"/>
          <p:cNvSpPr/>
          <p:nvPr/>
        </p:nvSpPr>
        <p:spPr bwMode="auto">
          <a:xfrm rot="1855731">
            <a:off x="5419339" y="1132600"/>
            <a:ext cx="1353655" cy="1220475"/>
          </a:xfrm>
          <a:custGeom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文本框 9"/>
          <p:cNvSpPr txBox="1"/>
          <p:nvPr/>
        </p:nvSpPr>
        <p:spPr>
          <a:xfrm>
            <a:off x="5561973" y="1410833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318480" y="2103116"/>
            <a:ext cx="670560" cy="604586"/>
            <a:chOff x="5424755" y="1340768"/>
            <a:chExt cx="670560" cy="604586"/>
          </a:xfrm>
        </p:grpSpPr>
        <p:grpSp>
          <p:nvGrpSpPr>
            <p:cNvPr id="75" name="组合 7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114198" y="2924549"/>
            <a:ext cx="670560" cy="604586"/>
            <a:chOff x="5424755" y="1340768"/>
            <a:chExt cx="670560" cy="604586"/>
          </a:xfrm>
        </p:grpSpPr>
        <p:grpSp>
          <p:nvGrpSpPr>
            <p:cNvPr id="83" name="组合 8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065898" y="3528742"/>
            <a:ext cx="670560" cy="604586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305213" y="3612177"/>
            <a:ext cx="670560" cy="604586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377986" y="3057504"/>
            <a:ext cx="670560" cy="604586"/>
            <a:chOff x="5424755" y="1340768"/>
            <a:chExt cx="670560" cy="60458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05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167896" y="2232457"/>
            <a:ext cx="670560" cy="604586"/>
            <a:chOff x="5424755" y="1340768"/>
            <a:chExt cx="670560" cy="60458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06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2246009" y="224324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3038097" y="303533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974201" y="368340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998537" y="3692687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046248" y="318863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8910344" y="231525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1361767" y="4120041"/>
            <a:ext cx="526544" cy="474739"/>
            <a:chOff x="5424755" y="1340768"/>
            <a:chExt cx="670560" cy="604586"/>
          </a:xfrm>
        </p:grpSpPr>
        <p:grpSp>
          <p:nvGrpSpPr>
            <p:cNvPr id="129" name="组合 12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3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" name="文本框 9"/>
          <p:cNvSpPr txBox="1"/>
          <p:nvPr/>
        </p:nvSpPr>
        <p:spPr>
          <a:xfrm>
            <a:off x="1997576" y="413421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2069584" y="4494252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/>
          <p:cNvGrpSpPr/>
          <p:nvPr/>
        </p:nvGrpSpPr>
        <p:grpSpPr>
          <a:xfrm>
            <a:off x="10379816" y="4363828"/>
            <a:ext cx="258720" cy="233265"/>
            <a:chOff x="3720691" y="2824413"/>
            <a:chExt cx="1341120" cy="1209172"/>
          </a:xfrm>
        </p:grpSpPr>
        <p:sp>
          <p:nvSpPr>
            <p:cNvPr id="13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1972994" y="464180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6687744" y="1072561"/>
            <a:ext cx="278384" cy="184511"/>
            <a:chOff x="9482595" y="2565731"/>
            <a:chExt cx="278384" cy="184511"/>
          </a:xfrm>
        </p:grpSpPr>
        <p:sp>
          <p:nvSpPr>
            <p:cNvPr id="140" name="椭圆 13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3" grpId="0"/>
      <p:bldP spid="117" grpId="0"/>
      <p:bldP spid="118" grpId="0"/>
      <p:bldP spid="119" grpId="0"/>
      <p:bldP spid="120" grpId="0"/>
      <p:bldP spid="121" grpId="0"/>
      <p:bldP spid="122" grpId="0"/>
      <p:bldP spid="133" grpId="0"/>
      <p:bldP spid="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4502944" y="2614613"/>
            <a:ext cx="4754880" cy="6788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360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4612005" y="3265805"/>
            <a:ext cx="4702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900">
                <a:solidFill>
                  <a:schemeClr val="tx1"/>
                </a:solidFill>
              </a:rPr>
              <a:t>We have many PowerPoint </a:t>
            </a:r>
            <a:r>
              <a:rPr lang="zh-CN" altLang="en-US" sz="900">
                <a:solidFill>
                  <a:schemeClr val="tx1"/>
                </a:solidFill>
              </a:rPr>
              <a:t>templates</a:t>
            </a:r>
            <a:r>
              <a:rPr lang="en-US" altLang="zh-CN" sz="90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  <a:endParaRPr lang="en-US" altLang="zh-CN" sz="900">
              <a:solidFill>
                <a:schemeClr val="tx1"/>
              </a:solidFill>
            </a:endParaRPr>
          </a:p>
        </p:txBody>
      </p:sp>
      <p:pic>
        <p:nvPicPr>
          <p:cNvPr id="14" name="图片 1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485" y="3293745"/>
            <a:ext cx="330200" cy="402590"/>
          </a:xfrm>
          <a:prstGeom prst="rect">
            <a:avLst/>
          </a:prstGeom>
        </p:spPr>
      </p:pic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pic>
        <p:nvPicPr>
          <p:cNvPr id="5" name="图片 4" descr="2fdca1302a34d4b9 ca778e151be333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394075" y="2219325"/>
            <a:ext cx="1217930" cy="1477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1342171" y="3284984"/>
            <a:ext cx="9579952" cy="0"/>
          </a:xfrm>
          <a:prstGeom prst="straightConnector1">
            <a:avLst/>
          </a:prstGeom>
          <a:ln w="152400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777107" y="2982691"/>
            <a:ext cx="670560" cy="604586"/>
            <a:chOff x="5424755" y="1340768"/>
            <a:chExt cx="670560" cy="604586"/>
          </a:xfrm>
        </p:grpSpPr>
        <p:grpSp>
          <p:nvGrpSpPr>
            <p:cNvPr id="19" name="组合 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28891" y="2996952"/>
            <a:ext cx="670560" cy="604586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75515" y="2996952"/>
            <a:ext cx="670560" cy="604586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427027" y="2996952"/>
            <a:ext cx="670560" cy="604586"/>
            <a:chOff x="5424755" y="1340768"/>
            <a:chExt cx="670560" cy="604586"/>
          </a:xfrm>
        </p:grpSpPr>
        <p:grpSp>
          <p:nvGrpSpPr>
            <p:cNvPr id="40" name="组合 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78811" y="3011213"/>
            <a:ext cx="670560" cy="604586"/>
            <a:chOff x="5424755" y="1340768"/>
            <a:chExt cx="670560" cy="604586"/>
          </a:xfrm>
        </p:grpSpPr>
        <p:grpSp>
          <p:nvGrpSpPr>
            <p:cNvPr id="47" name="组合 4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05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25435" y="3011213"/>
            <a:ext cx="670560" cy="604586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06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221579" y="2996952"/>
            <a:ext cx="670560" cy="604586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07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1129035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lang="en-US" altLang="zh-CN" sz="16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4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425179" y="1740517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lang="en-US" altLang="zh-CN" sz="16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4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01443" y="1740517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lang="en-US" altLang="zh-CN" sz="16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4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249715" y="1772816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lang="en-US" altLang="zh-CN" sz="16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4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649315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lang="en-US" altLang="zh-CN" sz="16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4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097587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lang="en-US" altLang="zh-CN" sz="16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4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617867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lang="en-US" altLang="zh-CN" sz="16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 smtClean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400" kern="100" smtClean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9707635" y="2816470"/>
            <a:ext cx="278384" cy="184511"/>
            <a:chOff x="9482595" y="2565731"/>
            <a:chExt cx="278384" cy="184511"/>
          </a:xfrm>
        </p:grpSpPr>
        <p:sp>
          <p:nvSpPr>
            <p:cNvPr id="84" name="椭圆 8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009355" y="2132856"/>
            <a:ext cx="2626848" cy="262684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593531" y="2132856"/>
            <a:ext cx="2626848" cy="262684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86907" y="2755844"/>
            <a:ext cx="1602768" cy="1445077"/>
            <a:chOff x="4702856" y="2924944"/>
            <a:chExt cx="1401009" cy="1263169"/>
          </a:xfrm>
        </p:grpSpPr>
        <p:grpSp>
          <p:nvGrpSpPr>
            <p:cNvPr id="20" name="组合 19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5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80144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58461" y="1991278"/>
            <a:ext cx="670560" cy="604586"/>
            <a:chOff x="5424755" y="1340768"/>
            <a:chExt cx="670560" cy="604586"/>
          </a:xfrm>
        </p:grpSpPr>
        <p:grpSp>
          <p:nvGrpSpPr>
            <p:cNvPr id="27" name="组合 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98835" y="3140968"/>
            <a:ext cx="670560" cy="604586"/>
            <a:chOff x="5424755" y="1340768"/>
            <a:chExt cx="670560" cy="604586"/>
          </a:xfrm>
        </p:grpSpPr>
        <p:grpSp>
          <p:nvGrpSpPr>
            <p:cNvPr id="34" name="组合 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46907" y="4221088"/>
            <a:ext cx="670560" cy="604586"/>
            <a:chOff x="5424755" y="1340768"/>
            <a:chExt cx="670560" cy="604586"/>
          </a:xfrm>
        </p:grpSpPr>
        <p:grpSp>
          <p:nvGrpSpPr>
            <p:cNvPr id="41" name="组合 4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27227" y="1988840"/>
            <a:ext cx="670560" cy="604586"/>
            <a:chOff x="5424755" y="1340768"/>
            <a:chExt cx="670560" cy="604586"/>
          </a:xfrm>
        </p:grpSpPr>
        <p:grpSp>
          <p:nvGrpSpPr>
            <p:cNvPr id="48" name="组合 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25779" y="3140968"/>
            <a:ext cx="670560" cy="604586"/>
            <a:chOff x="5424755" y="1340768"/>
            <a:chExt cx="670560" cy="604586"/>
          </a:xfrm>
        </p:grpSpPr>
        <p:grpSp>
          <p:nvGrpSpPr>
            <p:cNvPr id="55" name="组合 5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05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227227" y="4192566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06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2940298" y="177281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693539" y="210881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明，录入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303786" y="299695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1057027" y="333295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明，录入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940298" y="428381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1693539" y="461981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明，录入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7897787" y="177281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8102748" y="210881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明，录入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412906" y="299695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8678315" y="333295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明，录入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836842" y="413979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8102251" y="447579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明，录入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cxnSp>
        <p:nvCxnSpPr>
          <p:cNvPr id="89" name="直接箭头连接符 88"/>
          <p:cNvCxnSpPr/>
          <p:nvPr/>
        </p:nvCxnSpPr>
        <p:spPr>
          <a:xfrm>
            <a:off x="5017467" y="2492896"/>
            <a:ext cx="397888" cy="418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4513411" y="3429000"/>
            <a:ext cx="61175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V="1">
            <a:off x="4945459" y="4063225"/>
            <a:ext cx="454232" cy="220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 flipH="1">
            <a:off x="6882494" y="2591006"/>
            <a:ext cx="473389" cy="3202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 flipH="1">
            <a:off x="7034895" y="3501008"/>
            <a:ext cx="6468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74" idx="8"/>
          </p:cNvCxnSpPr>
          <p:nvPr/>
        </p:nvCxnSpPr>
        <p:spPr>
          <a:xfrm flipH="1" flipV="1">
            <a:off x="6817668" y="4005065"/>
            <a:ext cx="481814" cy="29358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>
            <a:off x="9049915" y="4077072"/>
            <a:ext cx="278384" cy="184511"/>
            <a:chOff x="9482595" y="2565731"/>
            <a:chExt cx="278384" cy="184511"/>
          </a:xfrm>
        </p:grpSpPr>
        <p:sp>
          <p:nvSpPr>
            <p:cNvPr id="96" name="椭圆 9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6836791" y="2167610"/>
            <a:ext cx="471514" cy="425123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14096" y="1129905"/>
            <a:ext cx="1602768" cy="1445077"/>
            <a:chOff x="4702856" y="2924944"/>
            <a:chExt cx="1401009" cy="1263169"/>
          </a:xfrm>
        </p:grpSpPr>
        <p:grpSp>
          <p:nvGrpSpPr>
            <p:cNvPr id="5" name="组合 4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74902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864362" y="1795208"/>
            <a:ext cx="1393703" cy="1256581"/>
            <a:chOff x="4702856" y="2924944"/>
            <a:chExt cx="1401009" cy="1263169"/>
          </a:xfrm>
        </p:grpSpPr>
        <p:grpSp>
          <p:nvGrpSpPr>
            <p:cNvPr id="72" name="组合 71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767661" y="3356992"/>
              <a:ext cx="1296145" cy="371260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85419" y="2914698"/>
            <a:ext cx="471514" cy="425123"/>
            <a:chOff x="3720691" y="2824413"/>
            <a:chExt cx="1341120" cy="1209172"/>
          </a:xfrm>
        </p:grpSpPr>
        <p:sp>
          <p:nvSpPr>
            <p:cNvPr id="8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40441" y="954290"/>
            <a:ext cx="323407" cy="291588"/>
            <a:chOff x="3720691" y="2824413"/>
            <a:chExt cx="1341120" cy="1209172"/>
          </a:xfrm>
        </p:grpSpPr>
        <p:sp>
          <p:nvSpPr>
            <p:cNvPr id="1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00134" y="2659481"/>
            <a:ext cx="115655" cy="104276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直接箭头连接符 22"/>
          <p:cNvCxnSpPr/>
          <p:nvPr/>
        </p:nvCxnSpPr>
        <p:spPr>
          <a:xfrm>
            <a:off x="7249714" y="1957860"/>
            <a:ext cx="2664297" cy="0"/>
          </a:xfrm>
          <a:prstGeom prst="straightConnector1">
            <a:avLst/>
          </a:prstGeom>
          <a:ln>
            <a:solidFill>
              <a:srgbClr val="41445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29"/>
          <p:cNvSpPr txBox="1"/>
          <p:nvPr/>
        </p:nvSpPr>
        <p:spPr>
          <a:xfrm flipH="1">
            <a:off x="7328107" y="1612112"/>
            <a:ext cx="2729920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en-US" altLang="zh-CN" sz="1800" b="0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1" name="TextBox 30"/>
          <p:cNvSpPr txBox="1"/>
          <p:nvPr/>
        </p:nvSpPr>
        <p:spPr>
          <a:xfrm>
            <a:off x="7328106" y="1971669"/>
            <a:ext cx="272992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>
            <a:off x="2281162" y="2110260"/>
            <a:ext cx="2664297" cy="0"/>
          </a:xfrm>
          <a:prstGeom prst="straightConnector1">
            <a:avLst/>
          </a:prstGeom>
          <a:ln>
            <a:solidFill>
              <a:srgbClr val="414455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9"/>
          <p:cNvSpPr txBox="1"/>
          <p:nvPr/>
        </p:nvSpPr>
        <p:spPr>
          <a:xfrm flipH="1">
            <a:off x="2281163" y="1756128"/>
            <a:ext cx="2647665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en-US" altLang="zh-CN" sz="1800" b="0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4" name="TextBox 30"/>
          <p:cNvSpPr txBox="1"/>
          <p:nvPr/>
        </p:nvSpPr>
        <p:spPr>
          <a:xfrm>
            <a:off x="2281163" y="2115685"/>
            <a:ext cx="272992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6673651" y="851054"/>
            <a:ext cx="278384" cy="184511"/>
            <a:chOff x="9482595" y="2565731"/>
            <a:chExt cx="278384" cy="184511"/>
          </a:xfrm>
        </p:grpSpPr>
        <p:sp>
          <p:nvSpPr>
            <p:cNvPr id="96" name="椭圆 9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357322" y="3645195"/>
            <a:ext cx="526544" cy="474739"/>
            <a:chOff x="5424755" y="1340768"/>
            <a:chExt cx="670560" cy="604586"/>
          </a:xfrm>
        </p:grpSpPr>
        <p:grpSp>
          <p:nvGrpSpPr>
            <p:cNvPr id="99" name="组合 9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3" name="文本框 9"/>
          <p:cNvSpPr txBox="1"/>
          <p:nvPr/>
        </p:nvSpPr>
        <p:spPr>
          <a:xfrm>
            <a:off x="1993131" y="3659366"/>
            <a:ext cx="1872208" cy="361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2065139" y="4019406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10375371" y="3888982"/>
            <a:ext cx="258720" cy="233265"/>
            <a:chOff x="3720691" y="2824413"/>
            <a:chExt cx="1341120" cy="1209172"/>
          </a:xfrm>
        </p:grpSpPr>
        <p:sp>
          <p:nvSpPr>
            <p:cNvPr id="10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968549" y="416696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3" grpId="0"/>
      <p:bldP spid="94" grpId="0"/>
      <p:bldP spid="103" grpId="0"/>
      <p:bldP spid="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138" name="组合 137"/>
          <p:cNvGrpSpPr/>
          <p:nvPr/>
        </p:nvGrpSpPr>
        <p:grpSpPr>
          <a:xfrm>
            <a:off x="5291131" y="1617948"/>
            <a:ext cx="1568461" cy="1414146"/>
            <a:chOff x="3720691" y="2824413"/>
            <a:chExt cx="1341120" cy="1209172"/>
          </a:xfrm>
        </p:grpSpPr>
        <p:sp>
          <p:nvSpPr>
            <p:cNvPr id="13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52000">
                  <a:srgbClr val="404040">
                    <a:alpha val="100000"/>
                  </a:srgb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1" name="Freeform 5"/>
          <p:cNvSpPr/>
          <p:nvPr/>
        </p:nvSpPr>
        <p:spPr bwMode="auto">
          <a:xfrm rot="1855731">
            <a:off x="5419487" y="1719843"/>
            <a:ext cx="1353655" cy="1220475"/>
          </a:xfrm>
          <a:custGeom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9"/>
          <p:cNvSpPr txBox="1"/>
          <p:nvPr/>
        </p:nvSpPr>
        <p:spPr>
          <a:xfrm>
            <a:off x="5556256" y="1980080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130479" y="2238969"/>
            <a:ext cx="1029734" cy="928422"/>
            <a:chOff x="3720691" y="2824413"/>
            <a:chExt cx="1341120" cy="1209172"/>
          </a:xfrm>
        </p:grpSpPr>
        <p:sp>
          <p:nvSpPr>
            <p:cNvPr id="14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4870017" y="3189476"/>
            <a:ext cx="1029734" cy="928422"/>
            <a:chOff x="3720691" y="2824413"/>
            <a:chExt cx="1341120" cy="1209172"/>
          </a:xfrm>
        </p:grpSpPr>
        <p:sp>
          <p:nvSpPr>
            <p:cNvPr id="14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168545" y="3189476"/>
            <a:ext cx="1029734" cy="928422"/>
            <a:chOff x="3720691" y="2824413"/>
            <a:chExt cx="1341120" cy="1209172"/>
          </a:xfrm>
        </p:grpSpPr>
        <p:sp>
          <p:nvSpPr>
            <p:cNvPr id="15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938791" y="2253372"/>
            <a:ext cx="1029734" cy="928422"/>
            <a:chOff x="3720691" y="2824413"/>
            <a:chExt cx="1341120" cy="1209172"/>
          </a:xfrm>
        </p:grpSpPr>
        <p:sp>
          <p:nvSpPr>
            <p:cNvPr id="15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5" name="Freeform 66"/>
          <p:cNvSpPr>
            <a:spLocks noEditPoints="1"/>
          </p:cNvSpPr>
          <p:nvPr/>
        </p:nvSpPr>
        <p:spPr bwMode="auto">
          <a:xfrm>
            <a:off x="5211528" y="3493528"/>
            <a:ext cx="346712" cy="304570"/>
          </a:xfrm>
          <a:custGeom>
            <a:gdLst>
              <a:gd name="T0" fmla="*/ 180 w 200"/>
              <a:gd name="T1" fmla="*/ 176 h 176"/>
              <a:gd name="T2" fmla="*/ 20 w 200"/>
              <a:gd name="T3" fmla="*/ 176 h 176"/>
              <a:gd name="T4" fmla="*/ 0 w 200"/>
              <a:gd name="T5" fmla="*/ 156 h 176"/>
              <a:gd name="T6" fmla="*/ 0 w 200"/>
              <a:gd name="T7" fmla="*/ 20 h 176"/>
              <a:gd name="T8" fmla="*/ 20 w 200"/>
              <a:gd name="T9" fmla="*/ 0 h 176"/>
              <a:gd name="T10" fmla="*/ 180 w 200"/>
              <a:gd name="T11" fmla="*/ 0 h 176"/>
              <a:gd name="T12" fmla="*/ 200 w 200"/>
              <a:gd name="T13" fmla="*/ 20 h 176"/>
              <a:gd name="T14" fmla="*/ 200 w 200"/>
              <a:gd name="T15" fmla="*/ 156 h 176"/>
              <a:gd name="T16" fmla="*/ 180 w 200"/>
              <a:gd name="T17" fmla="*/ 176 h 176"/>
              <a:gd name="T18" fmla="*/ 36 w 200"/>
              <a:gd name="T19" fmla="*/ 160 h 176"/>
              <a:gd name="T20" fmla="*/ 164 w 200"/>
              <a:gd name="T21" fmla="*/ 160 h 176"/>
              <a:gd name="T22" fmla="*/ 182 w 200"/>
              <a:gd name="T23" fmla="*/ 147 h 176"/>
              <a:gd name="T24" fmla="*/ 131 w 200"/>
              <a:gd name="T25" fmla="*/ 103 h 176"/>
              <a:gd name="T26" fmla="*/ 100 w 200"/>
              <a:gd name="T27" fmla="*/ 129 h 176"/>
              <a:gd name="T28" fmla="*/ 69 w 200"/>
              <a:gd name="T29" fmla="*/ 103 h 176"/>
              <a:gd name="T30" fmla="*/ 18 w 200"/>
              <a:gd name="T31" fmla="*/ 148 h 176"/>
              <a:gd name="T32" fmla="*/ 36 w 200"/>
              <a:gd name="T33" fmla="*/ 160 h 176"/>
              <a:gd name="T34" fmla="*/ 145 w 200"/>
              <a:gd name="T35" fmla="*/ 90 h 176"/>
              <a:gd name="T36" fmla="*/ 184 w 200"/>
              <a:gd name="T37" fmla="*/ 125 h 176"/>
              <a:gd name="T38" fmla="*/ 184 w 200"/>
              <a:gd name="T39" fmla="*/ 56 h 176"/>
              <a:gd name="T40" fmla="*/ 145 w 200"/>
              <a:gd name="T41" fmla="*/ 90 h 176"/>
              <a:gd name="T42" fmla="*/ 55 w 200"/>
              <a:gd name="T43" fmla="*/ 90 h 176"/>
              <a:gd name="T44" fmla="*/ 16 w 200"/>
              <a:gd name="T45" fmla="*/ 55 h 176"/>
              <a:gd name="T46" fmla="*/ 16 w 200"/>
              <a:gd name="T47" fmla="*/ 126 h 176"/>
              <a:gd name="T48" fmla="*/ 55 w 200"/>
              <a:gd name="T49" fmla="*/ 90 h 176"/>
              <a:gd name="T50" fmla="*/ 164 w 200"/>
              <a:gd name="T51" fmla="*/ 16 h 176"/>
              <a:gd name="T52" fmla="*/ 36 w 200"/>
              <a:gd name="T53" fmla="*/ 16 h 176"/>
              <a:gd name="T54" fmla="*/ 16 w 200"/>
              <a:gd name="T55" fmla="*/ 31 h 176"/>
              <a:gd name="T56" fmla="*/ 100 w 200"/>
              <a:gd name="T57" fmla="*/ 106 h 176"/>
              <a:gd name="T58" fmla="*/ 183 w 200"/>
              <a:gd name="T59" fmla="*/ 33 h 176"/>
              <a:gd name="T60" fmla="*/ 164 w 200"/>
              <a:gd name="T61" fmla="*/ 16 h 1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76">
                <a:moveTo>
                  <a:pt x="180" y="176"/>
                </a:moveTo>
                <a:cubicBezTo>
                  <a:pt x="20" y="176"/>
                  <a:pt x="20" y="176"/>
                  <a:pt x="20" y="176"/>
                </a:cubicBezTo>
                <a:cubicBezTo>
                  <a:pt x="8" y="176"/>
                  <a:pt x="0" y="167"/>
                  <a:pt x="0" y="15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91" y="0"/>
                  <a:pt x="200" y="9"/>
                  <a:pt x="200" y="20"/>
                </a:cubicBezTo>
                <a:cubicBezTo>
                  <a:pt x="200" y="156"/>
                  <a:pt x="200" y="156"/>
                  <a:pt x="200" y="156"/>
                </a:cubicBezTo>
                <a:cubicBezTo>
                  <a:pt x="200" y="167"/>
                  <a:pt x="191" y="176"/>
                  <a:pt x="180" y="176"/>
                </a:cubicBezTo>
                <a:close/>
                <a:moveTo>
                  <a:pt x="36" y="160"/>
                </a:moveTo>
                <a:cubicBezTo>
                  <a:pt x="164" y="160"/>
                  <a:pt x="164" y="160"/>
                  <a:pt x="164" y="160"/>
                </a:cubicBezTo>
                <a:cubicBezTo>
                  <a:pt x="172" y="160"/>
                  <a:pt x="179" y="154"/>
                  <a:pt x="182" y="147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21" y="155"/>
                  <a:pt x="28" y="160"/>
                  <a:pt x="36" y="160"/>
                </a:cubicBezTo>
                <a:close/>
                <a:moveTo>
                  <a:pt x="145" y="90"/>
                </a:moveTo>
                <a:cubicBezTo>
                  <a:pt x="184" y="125"/>
                  <a:pt x="184" y="125"/>
                  <a:pt x="184" y="125"/>
                </a:cubicBezTo>
                <a:cubicBezTo>
                  <a:pt x="184" y="56"/>
                  <a:pt x="184" y="56"/>
                  <a:pt x="184" y="56"/>
                </a:cubicBezTo>
                <a:lnTo>
                  <a:pt x="145" y="90"/>
                </a:lnTo>
                <a:close/>
                <a:moveTo>
                  <a:pt x="55" y="90"/>
                </a:moveTo>
                <a:cubicBezTo>
                  <a:pt x="16" y="55"/>
                  <a:pt x="16" y="55"/>
                  <a:pt x="16" y="55"/>
                </a:cubicBezTo>
                <a:cubicBezTo>
                  <a:pt x="16" y="126"/>
                  <a:pt x="16" y="126"/>
                  <a:pt x="16" y="126"/>
                </a:cubicBezTo>
                <a:lnTo>
                  <a:pt x="55" y="90"/>
                </a:lnTo>
                <a:close/>
                <a:moveTo>
                  <a:pt x="164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26" y="16"/>
                  <a:pt x="18" y="22"/>
                  <a:pt x="16" y="31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2" y="23"/>
                  <a:pt x="174" y="16"/>
                  <a:pt x="164" y="16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6" name="Freeform 123"/>
          <p:cNvSpPr>
            <a:spLocks noEditPoints="1"/>
          </p:cNvSpPr>
          <p:nvPr/>
        </p:nvSpPr>
        <p:spPr bwMode="auto">
          <a:xfrm>
            <a:off x="6488276" y="3435666"/>
            <a:ext cx="390271" cy="420291"/>
          </a:xfrm>
          <a:custGeom>
            <a:gdLst>
              <a:gd name="T0" fmla="*/ 173 w 186"/>
              <a:gd name="T1" fmla="*/ 88 h 200"/>
              <a:gd name="T2" fmla="*/ 112 w 186"/>
              <a:gd name="T3" fmla="*/ 36 h 200"/>
              <a:gd name="T4" fmla="*/ 146 w 186"/>
              <a:gd name="T5" fmla="*/ 18 h 200"/>
              <a:gd name="T6" fmla="*/ 186 w 186"/>
              <a:gd name="T7" fmla="*/ 59 h 200"/>
              <a:gd name="T8" fmla="*/ 173 w 186"/>
              <a:gd name="T9" fmla="*/ 88 h 200"/>
              <a:gd name="T10" fmla="*/ 95 w 186"/>
              <a:gd name="T11" fmla="*/ 20 h 200"/>
              <a:gd name="T12" fmla="*/ 95 w 186"/>
              <a:gd name="T13" fmla="*/ 45 h 200"/>
              <a:gd name="T14" fmla="*/ 165 w 186"/>
              <a:gd name="T15" fmla="*/ 118 h 200"/>
              <a:gd name="T16" fmla="*/ 151 w 186"/>
              <a:gd name="T17" fmla="*/ 162 h 200"/>
              <a:gd name="T18" fmla="*/ 168 w 186"/>
              <a:gd name="T19" fmla="*/ 191 h 200"/>
              <a:gd name="T20" fmla="*/ 154 w 186"/>
              <a:gd name="T21" fmla="*/ 199 h 200"/>
              <a:gd name="T22" fmla="*/ 139 w 186"/>
              <a:gd name="T23" fmla="*/ 174 h 200"/>
              <a:gd name="T24" fmla="*/ 92 w 186"/>
              <a:gd name="T25" fmla="*/ 191 h 200"/>
              <a:gd name="T26" fmla="*/ 46 w 186"/>
              <a:gd name="T27" fmla="*/ 174 h 200"/>
              <a:gd name="T28" fmla="*/ 31 w 186"/>
              <a:gd name="T29" fmla="*/ 200 h 200"/>
              <a:gd name="T30" fmla="*/ 17 w 186"/>
              <a:gd name="T31" fmla="*/ 192 h 200"/>
              <a:gd name="T32" fmla="*/ 34 w 186"/>
              <a:gd name="T33" fmla="*/ 162 h 200"/>
              <a:gd name="T34" fmla="*/ 19 w 186"/>
              <a:gd name="T35" fmla="*/ 118 h 200"/>
              <a:gd name="T36" fmla="*/ 89 w 186"/>
              <a:gd name="T37" fmla="*/ 45 h 200"/>
              <a:gd name="T38" fmla="*/ 89 w 186"/>
              <a:gd name="T39" fmla="*/ 20 h 200"/>
              <a:gd name="T40" fmla="*/ 82 w 186"/>
              <a:gd name="T41" fmla="*/ 10 h 200"/>
              <a:gd name="T42" fmla="*/ 92 w 186"/>
              <a:gd name="T43" fmla="*/ 0 h 200"/>
              <a:gd name="T44" fmla="*/ 102 w 186"/>
              <a:gd name="T45" fmla="*/ 10 h 200"/>
              <a:gd name="T46" fmla="*/ 95 w 186"/>
              <a:gd name="T47" fmla="*/ 20 h 200"/>
              <a:gd name="T48" fmla="*/ 36 w 186"/>
              <a:gd name="T49" fmla="*/ 118 h 200"/>
              <a:gd name="T50" fmla="*/ 92 w 186"/>
              <a:gd name="T51" fmla="*/ 175 h 200"/>
              <a:gd name="T52" fmla="*/ 149 w 186"/>
              <a:gd name="T53" fmla="*/ 118 h 200"/>
              <a:gd name="T54" fmla="*/ 92 w 186"/>
              <a:gd name="T55" fmla="*/ 61 h 200"/>
              <a:gd name="T56" fmla="*/ 36 w 186"/>
              <a:gd name="T57" fmla="*/ 118 h 200"/>
              <a:gd name="T58" fmla="*/ 109 w 186"/>
              <a:gd name="T59" fmla="*/ 130 h 200"/>
              <a:gd name="T60" fmla="*/ 89 w 186"/>
              <a:gd name="T61" fmla="*/ 130 h 200"/>
              <a:gd name="T62" fmla="*/ 82 w 186"/>
              <a:gd name="T63" fmla="*/ 124 h 200"/>
              <a:gd name="T64" fmla="*/ 82 w 186"/>
              <a:gd name="T65" fmla="*/ 96 h 200"/>
              <a:gd name="T66" fmla="*/ 89 w 186"/>
              <a:gd name="T67" fmla="*/ 90 h 200"/>
              <a:gd name="T68" fmla="*/ 96 w 186"/>
              <a:gd name="T69" fmla="*/ 96 h 200"/>
              <a:gd name="T70" fmla="*/ 96 w 186"/>
              <a:gd name="T71" fmla="*/ 117 h 200"/>
              <a:gd name="T72" fmla="*/ 109 w 186"/>
              <a:gd name="T73" fmla="*/ 117 h 200"/>
              <a:gd name="T74" fmla="*/ 116 w 186"/>
              <a:gd name="T75" fmla="*/ 124 h 200"/>
              <a:gd name="T76" fmla="*/ 109 w 186"/>
              <a:gd name="T77" fmla="*/ 130 h 200"/>
              <a:gd name="T78" fmla="*/ 12 w 186"/>
              <a:gd name="T79" fmla="*/ 88 h 200"/>
              <a:gd name="T80" fmla="*/ 0 w 186"/>
              <a:gd name="T81" fmla="*/ 59 h 200"/>
              <a:gd name="T82" fmla="*/ 40 w 186"/>
              <a:gd name="T83" fmla="*/ 18 h 200"/>
              <a:gd name="T84" fmla="*/ 73 w 186"/>
              <a:gd name="T85" fmla="*/ 36 h 200"/>
              <a:gd name="T86" fmla="*/ 12 w 186"/>
              <a:gd name="T87" fmla="*/ 88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200">
                <a:moveTo>
                  <a:pt x="173" y="88"/>
                </a:moveTo>
                <a:cubicBezTo>
                  <a:pt x="164" y="62"/>
                  <a:pt x="141" y="42"/>
                  <a:pt x="112" y="36"/>
                </a:cubicBezTo>
                <a:cubicBezTo>
                  <a:pt x="120" y="25"/>
                  <a:pt x="132" y="18"/>
                  <a:pt x="146" y="18"/>
                </a:cubicBezTo>
                <a:cubicBezTo>
                  <a:pt x="168" y="18"/>
                  <a:pt x="186" y="36"/>
                  <a:pt x="186" y="59"/>
                </a:cubicBezTo>
                <a:cubicBezTo>
                  <a:pt x="186" y="70"/>
                  <a:pt x="181" y="81"/>
                  <a:pt x="173" y="88"/>
                </a:cubicBezTo>
                <a:close/>
                <a:moveTo>
                  <a:pt x="95" y="20"/>
                </a:moveTo>
                <a:cubicBezTo>
                  <a:pt x="95" y="45"/>
                  <a:pt x="95" y="45"/>
                  <a:pt x="95" y="45"/>
                </a:cubicBezTo>
                <a:cubicBezTo>
                  <a:pt x="134" y="47"/>
                  <a:pt x="165" y="79"/>
                  <a:pt x="165" y="118"/>
                </a:cubicBezTo>
                <a:cubicBezTo>
                  <a:pt x="165" y="134"/>
                  <a:pt x="160" y="150"/>
                  <a:pt x="151" y="162"/>
                </a:cubicBezTo>
                <a:cubicBezTo>
                  <a:pt x="168" y="191"/>
                  <a:pt x="168" y="191"/>
                  <a:pt x="168" y="191"/>
                </a:cubicBezTo>
                <a:cubicBezTo>
                  <a:pt x="154" y="199"/>
                  <a:pt x="154" y="199"/>
                  <a:pt x="154" y="199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26" y="185"/>
                  <a:pt x="110" y="191"/>
                  <a:pt x="92" y="191"/>
                </a:cubicBezTo>
                <a:cubicBezTo>
                  <a:pt x="75" y="191"/>
                  <a:pt x="58" y="185"/>
                  <a:pt x="46" y="174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17" y="192"/>
                  <a:pt x="17" y="192"/>
                  <a:pt x="17" y="19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25" y="150"/>
                  <a:pt x="19" y="135"/>
                  <a:pt x="19" y="118"/>
                </a:cubicBezTo>
                <a:cubicBezTo>
                  <a:pt x="19" y="79"/>
                  <a:pt x="50" y="47"/>
                  <a:pt x="89" y="45"/>
                </a:cubicBezTo>
                <a:cubicBezTo>
                  <a:pt x="89" y="20"/>
                  <a:pt x="89" y="20"/>
                  <a:pt x="89" y="20"/>
                </a:cubicBezTo>
                <a:cubicBezTo>
                  <a:pt x="85" y="18"/>
                  <a:pt x="82" y="15"/>
                  <a:pt x="82" y="10"/>
                </a:cubicBezTo>
                <a:cubicBezTo>
                  <a:pt x="82" y="5"/>
                  <a:pt x="86" y="0"/>
                  <a:pt x="92" y="0"/>
                </a:cubicBezTo>
                <a:cubicBezTo>
                  <a:pt x="98" y="0"/>
                  <a:pt x="102" y="5"/>
                  <a:pt x="102" y="10"/>
                </a:cubicBezTo>
                <a:cubicBezTo>
                  <a:pt x="102" y="15"/>
                  <a:pt x="99" y="18"/>
                  <a:pt x="95" y="20"/>
                </a:cubicBezTo>
                <a:close/>
                <a:moveTo>
                  <a:pt x="36" y="118"/>
                </a:moveTo>
                <a:cubicBezTo>
                  <a:pt x="36" y="149"/>
                  <a:pt x="61" y="175"/>
                  <a:pt x="92" y="175"/>
                </a:cubicBezTo>
                <a:cubicBezTo>
                  <a:pt x="124" y="175"/>
                  <a:pt x="149" y="149"/>
                  <a:pt x="149" y="118"/>
                </a:cubicBezTo>
                <a:cubicBezTo>
                  <a:pt x="149" y="87"/>
                  <a:pt x="124" y="61"/>
                  <a:pt x="92" y="61"/>
                </a:cubicBezTo>
                <a:cubicBezTo>
                  <a:pt x="61" y="61"/>
                  <a:pt x="36" y="87"/>
                  <a:pt x="36" y="118"/>
                </a:cubicBezTo>
                <a:close/>
                <a:moveTo>
                  <a:pt x="109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5" y="130"/>
                  <a:pt x="82" y="127"/>
                  <a:pt x="82" y="124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3"/>
                  <a:pt x="85" y="90"/>
                  <a:pt x="89" y="90"/>
                </a:cubicBezTo>
                <a:cubicBezTo>
                  <a:pt x="93" y="90"/>
                  <a:pt x="96" y="93"/>
                  <a:pt x="96" y="96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3" y="117"/>
                  <a:pt x="116" y="120"/>
                  <a:pt x="116" y="124"/>
                </a:cubicBezTo>
                <a:cubicBezTo>
                  <a:pt x="116" y="127"/>
                  <a:pt x="113" y="130"/>
                  <a:pt x="109" y="130"/>
                </a:cubicBezTo>
                <a:close/>
                <a:moveTo>
                  <a:pt x="12" y="88"/>
                </a:moveTo>
                <a:cubicBezTo>
                  <a:pt x="4" y="81"/>
                  <a:pt x="0" y="70"/>
                  <a:pt x="0" y="59"/>
                </a:cubicBezTo>
                <a:cubicBezTo>
                  <a:pt x="0" y="36"/>
                  <a:pt x="18" y="18"/>
                  <a:pt x="40" y="18"/>
                </a:cubicBezTo>
                <a:cubicBezTo>
                  <a:pt x="54" y="18"/>
                  <a:pt x="66" y="25"/>
                  <a:pt x="73" y="36"/>
                </a:cubicBezTo>
                <a:cubicBezTo>
                  <a:pt x="45" y="42"/>
                  <a:pt x="22" y="62"/>
                  <a:pt x="12" y="8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7" name="Freeform 78"/>
          <p:cNvSpPr>
            <a:spLocks noEditPoints="1"/>
          </p:cNvSpPr>
          <p:nvPr/>
        </p:nvSpPr>
        <p:spPr bwMode="auto">
          <a:xfrm>
            <a:off x="7307226" y="2524818"/>
            <a:ext cx="301532" cy="385530"/>
          </a:xfrm>
          <a:custGeom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8" name="Freeform 6"/>
          <p:cNvSpPr>
            <a:spLocks noEditPoints="1"/>
          </p:cNvSpPr>
          <p:nvPr/>
        </p:nvSpPr>
        <p:spPr bwMode="auto">
          <a:xfrm>
            <a:off x="4425280" y="2465548"/>
            <a:ext cx="440131" cy="445076"/>
          </a:xfrm>
          <a:custGeom>
            <a:gdLst>
              <a:gd name="T0" fmla="*/ 99 w 197"/>
              <a:gd name="T1" fmla="*/ 30 h 199"/>
              <a:gd name="T2" fmla="*/ 106 w 197"/>
              <a:gd name="T3" fmla="*/ 15 h 199"/>
              <a:gd name="T4" fmla="*/ 99 w 197"/>
              <a:gd name="T5" fmla="*/ 0 h 199"/>
              <a:gd name="T6" fmla="*/ 91 w 197"/>
              <a:gd name="T7" fmla="*/ 15 h 199"/>
              <a:gd name="T8" fmla="*/ 99 w 197"/>
              <a:gd name="T9" fmla="*/ 30 h 199"/>
              <a:gd name="T10" fmla="*/ 64 w 197"/>
              <a:gd name="T11" fmla="*/ 39 h 199"/>
              <a:gd name="T12" fmla="*/ 63 w 197"/>
              <a:gd name="T13" fmla="*/ 22 h 199"/>
              <a:gd name="T14" fmla="*/ 49 w 197"/>
              <a:gd name="T15" fmla="*/ 13 h 199"/>
              <a:gd name="T16" fmla="*/ 50 w 197"/>
              <a:gd name="T17" fmla="*/ 30 h 199"/>
              <a:gd name="T18" fmla="*/ 64 w 197"/>
              <a:gd name="T19" fmla="*/ 39 h 199"/>
              <a:gd name="T20" fmla="*/ 175 w 197"/>
              <a:gd name="T21" fmla="*/ 63 h 199"/>
              <a:gd name="T22" fmla="*/ 184 w 197"/>
              <a:gd name="T23" fmla="*/ 49 h 199"/>
              <a:gd name="T24" fmla="*/ 167 w 197"/>
              <a:gd name="T25" fmla="*/ 50 h 199"/>
              <a:gd name="T26" fmla="*/ 158 w 197"/>
              <a:gd name="T27" fmla="*/ 64 h 199"/>
              <a:gd name="T28" fmla="*/ 175 w 197"/>
              <a:gd name="T29" fmla="*/ 63 h 199"/>
              <a:gd name="T30" fmla="*/ 133 w 197"/>
              <a:gd name="T31" fmla="*/ 39 h 199"/>
              <a:gd name="T32" fmla="*/ 147 w 197"/>
              <a:gd name="T33" fmla="*/ 30 h 199"/>
              <a:gd name="T34" fmla="*/ 148 w 197"/>
              <a:gd name="T35" fmla="*/ 13 h 199"/>
              <a:gd name="T36" fmla="*/ 134 w 197"/>
              <a:gd name="T37" fmla="*/ 22 h 199"/>
              <a:gd name="T38" fmla="*/ 133 w 197"/>
              <a:gd name="T39" fmla="*/ 39 h 199"/>
              <a:gd name="T40" fmla="*/ 47 w 197"/>
              <a:gd name="T41" fmla="*/ 119 h 199"/>
              <a:gd name="T42" fmla="*/ 100 w 197"/>
              <a:gd name="T43" fmla="*/ 74 h 199"/>
              <a:gd name="T44" fmla="*/ 153 w 197"/>
              <a:gd name="T45" fmla="*/ 123 h 199"/>
              <a:gd name="T46" fmla="*/ 155 w 197"/>
              <a:gd name="T47" fmla="*/ 123 h 199"/>
              <a:gd name="T48" fmla="*/ 161 w 197"/>
              <a:gd name="T49" fmla="*/ 99 h 199"/>
              <a:gd name="T50" fmla="*/ 101 w 197"/>
              <a:gd name="T51" fmla="*/ 39 h 199"/>
              <a:gd name="T52" fmla="*/ 40 w 197"/>
              <a:gd name="T53" fmla="*/ 99 h 199"/>
              <a:gd name="T54" fmla="*/ 45 w 197"/>
              <a:gd name="T55" fmla="*/ 119 h 199"/>
              <a:gd name="T56" fmla="*/ 47 w 197"/>
              <a:gd name="T57" fmla="*/ 119 h 199"/>
              <a:gd name="T58" fmla="*/ 22 w 197"/>
              <a:gd name="T59" fmla="*/ 63 h 199"/>
              <a:gd name="T60" fmla="*/ 39 w 197"/>
              <a:gd name="T61" fmla="*/ 64 h 199"/>
              <a:gd name="T62" fmla="*/ 30 w 197"/>
              <a:gd name="T63" fmla="*/ 50 h 199"/>
              <a:gd name="T64" fmla="*/ 13 w 197"/>
              <a:gd name="T65" fmla="*/ 49 h 199"/>
              <a:gd name="T66" fmla="*/ 22 w 197"/>
              <a:gd name="T67" fmla="*/ 63 h 199"/>
              <a:gd name="T68" fmla="*/ 183 w 197"/>
              <a:gd name="T69" fmla="*/ 91 h 199"/>
              <a:gd name="T70" fmla="*/ 168 w 197"/>
              <a:gd name="T71" fmla="*/ 99 h 199"/>
              <a:gd name="T72" fmla="*/ 183 w 197"/>
              <a:gd name="T73" fmla="*/ 107 h 199"/>
              <a:gd name="T74" fmla="*/ 197 w 197"/>
              <a:gd name="T75" fmla="*/ 99 h 199"/>
              <a:gd name="T76" fmla="*/ 183 w 197"/>
              <a:gd name="T77" fmla="*/ 91 h 199"/>
              <a:gd name="T78" fmla="*/ 29 w 197"/>
              <a:gd name="T79" fmla="*/ 99 h 199"/>
              <a:gd name="T80" fmla="*/ 15 w 197"/>
              <a:gd name="T81" fmla="*/ 91 h 199"/>
              <a:gd name="T82" fmla="*/ 0 w 197"/>
              <a:gd name="T83" fmla="*/ 99 h 199"/>
              <a:gd name="T84" fmla="*/ 15 w 197"/>
              <a:gd name="T85" fmla="*/ 107 h 199"/>
              <a:gd name="T86" fmla="*/ 29 w 197"/>
              <a:gd name="T87" fmla="*/ 99 h 199"/>
              <a:gd name="T88" fmla="*/ 176 w 197"/>
              <a:gd name="T89" fmla="*/ 158 h 199"/>
              <a:gd name="T90" fmla="*/ 175 w 197"/>
              <a:gd name="T91" fmla="*/ 158 h 199"/>
              <a:gd name="T92" fmla="*/ 175 w 197"/>
              <a:gd name="T93" fmla="*/ 157 h 199"/>
              <a:gd name="T94" fmla="*/ 147 w 197"/>
              <a:gd name="T95" fmla="*/ 129 h 199"/>
              <a:gd name="T96" fmla="*/ 144 w 197"/>
              <a:gd name="T97" fmla="*/ 130 h 199"/>
              <a:gd name="T98" fmla="*/ 102 w 197"/>
              <a:gd name="T99" fmla="*/ 89 h 199"/>
              <a:gd name="T100" fmla="*/ 61 w 197"/>
              <a:gd name="T101" fmla="*/ 127 h 199"/>
              <a:gd name="T102" fmla="*/ 41 w 197"/>
              <a:gd name="T103" fmla="*/ 140 h 199"/>
              <a:gd name="T104" fmla="*/ 42 w 197"/>
              <a:gd name="T105" fmla="*/ 141 h 199"/>
              <a:gd name="T106" fmla="*/ 16 w 197"/>
              <a:gd name="T107" fmla="*/ 169 h 199"/>
              <a:gd name="T108" fmla="*/ 43 w 197"/>
              <a:gd name="T109" fmla="*/ 199 h 199"/>
              <a:gd name="T110" fmla="*/ 176 w 197"/>
              <a:gd name="T111" fmla="*/ 199 h 199"/>
              <a:gd name="T112" fmla="*/ 195 w 197"/>
              <a:gd name="T113" fmla="*/ 177 h 199"/>
              <a:gd name="T114" fmla="*/ 176 w 197"/>
              <a:gd name="T115" fmla="*/ 158 h 1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7" h="199">
                <a:moveTo>
                  <a:pt x="99" y="30"/>
                </a:moveTo>
                <a:cubicBezTo>
                  <a:pt x="103" y="30"/>
                  <a:pt x="106" y="23"/>
                  <a:pt x="106" y="15"/>
                </a:cubicBezTo>
                <a:cubicBezTo>
                  <a:pt x="106" y="7"/>
                  <a:pt x="103" y="0"/>
                  <a:pt x="99" y="0"/>
                </a:cubicBezTo>
                <a:cubicBezTo>
                  <a:pt x="94" y="0"/>
                  <a:pt x="91" y="7"/>
                  <a:pt x="91" y="15"/>
                </a:cubicBezTo>
                <a:cubicBezTo>
                  <a:pt x="91" y="23"/>
                  <a:pt x="94" y="30"/>
                  <a:pt x="99" y="30"/>
                </a:cubicBezTo>
                <a:close/>
                <a:moveTo>
                  <a:pt x="64" y="39"/>
                </a:moveTo>
                <a:cubicBezTo>
                  <a:pt x="68" y="37"/>
                  <a:pt x="67" y="29"/>
                  <a:pt x="63" y="22"/>
                </a:cubicBezTo>
                <a:cubicBezTo>
                  <a:pt x="59" y="15"/>
                  <a:pt x="53" y="11"/>
                  <a:pt x="49" y="13"/>
                </a:cubicBezTo>
                <a:cubicBezTo>
                  <a:pt x="45" y="15"/>
                  <a:pt x="46" y="23"/>
                  <a:pt x="50" y="30"/>
                </a:cubicBezTo>
                <a:cubicBezTo>
                  <a:pt x="54" y="37"/>
                  <a:pt x="60" y="41"/>
                  <a:pt x="64" y="39"/>
                </a:cubicBezTo>
                <a:close/>
                <a:moveTo>
                  <a:pt x="175" y="63"/>
                </a:moveTo>
                <a:cubicBezTo>
                  <a:pt x="182" y="59"/>
                  <a:pt x="186" y="53"/>
                  <a:pt x="184" y="49"/>
                </a:cubicBezTo>
                <a:cubicBezTo>
                  <a:pt x="182" y="46"/>
                  <a:pt x="175" y="46"/>
                  <a:pt x="167" y="50"/>
                </a:cubicBezTo>
                <a:cubicBezTo>
                  <a:pt x="160" y="54"/>
                  <a:pt x="156" y="61"/>
                  <a:pt x="158" y="64"/>
                </a:cubicBezTo>
                <a:cubicBezTo>
                  <a:pt x="161" y="68"/>
                  <a:pt x="168" y="68"/>
                  <a:pt x="175" y="63"/>
                </a:cubicBezTo>
                <a:close/>
                <a:moveTo>
                  <a:pt x="133" y="39"/>
                </a:moveTo>
                <a:cubicBezTo>
                  <a:pt x="137" y="41"/>
                  <a:pt x="143" y="37"/>
                  <a:pt x="147" y="30"/>
                </a:cubicBezTo>
                <a:cubicBezTo>
                  <a:pt x="151" y="23"/>
                  <a:pt x="152" y="15"/>
                  <a:pt x="148" y="13"/>
                </a:cubicBezTo>
                <a:cubicBezTo>
                  <a:pt x="144" y="11"/>
                  <a:pt x="138" y="15"/>
                  <a:pt x="134" y="22"/>
                </a:cubicBezTo>
                <a:cubicBezTo>
                  <a:pt x="130" y="29"/>
                  <a:pt x="129" y="37"/>
                  <a:pt x="133" y="39"/>
                </a:cubicBezTo>
                <a:close/>
                <a:moveTo>
                  <a:pt x="47" y="119"/>
                </a:moveTo>
                <a:cubicBezTo>
                  <a:pt x="50" y="92"/>
                  <a:pt x="73" y="74"/>
                  <a:pt x="100" y="74"/>
                </a:cubicBezTo>
                <a:cubicBezTo>
                  <a:pt x="129" y="74"/>
                  <a:pt x="153" y="95"/>
                  <a:pt x="153" y="123"/>
                </a:cubicBezTo>
                <a:cubicBezTo>
                  <a:pt x="154" y="123"/>
                  <a:pt x="155" y="123"/>
                  <a:pt x="155" y="123"/>
                </a:cubicBezTo>
                <a:cubicBezTo>
                  <a:pt x="159" y="115"/>
                  <a:pt x="161" y="109"/>
                  <a:pt x="161" y="99"/>
                </a:cubicBezTo>
                <a:cubicBezTo>
                  <a:pt x="161" y="66"/>
                  <a:pt x="134" y="39"/>
                  <a:pt x="101" y="39"/>
                </a:cubicBezTo>
                <a:cubicBezTo>
                  <a:pt x="67" y="39"/>
                  <a:pt x="40" y="66"/>
                  <a:pt x="40" y="99"/>
                </a:cubicBezTo>
                <a:cubicBezTo>
                  <a:pt x="40" y="107"/>
                  <a:pt x="42" y="112"/>
                  <a:pt x="45" y="119"/>
                </a:cubicBezTo>
                <a:cubicBezTo>
                  <a:pt x="45" y="119"/>
                  <a:pt x="46" y="119"/>
                  <a:pt x="47" y="119"/>
                </a:cubicBezTo>
                <a:close/>
                <a:moveTo>
                  <a:pt x="22" y="63"/>
                </a:moveTo>
                <a:cubicBezTo>
                  <a:pt x="29" y="68"/>
                  <a:pt x="37" y="68"/>
                  <a:pt x="39" y="64"/>
                </a:cubicBezTo>
                <a:cubicBezTo>
                  <a:pt x="41" y="61"/>
                  <a:pt x="37" y="54"/>
                  <a:pt x="30" y="50"/>
                </a:cubicBezTo>
                <a:cubicBezTo>
                  <a:pt x="23" y="46"/>
                  <a:pt x="15" y="46"/>
                  <a:pt x="13" y="49"/>
                </a:cubicBezTo>
                <a:cubicBezTo>
                  <a:pt x="11" y="53"/>
                  <a:pt x="15" y="59"/>
                  <a:pt x="22" y="63"/>
                </a:cubicBezTo>
                <a:close/>
                <a:moveTo>
                  <a:pt x="183" y="91"/>
                </a:moveTo>
                <a:cubicBezTo>
                  <a:pt x="174" y="91"/>
                  <a:pt x="168" y="95"/>
                  <a:pt x="168" y="99"/>
                </a:cubicBezTo>
                <a:cubicBezTo>
                  <a:pt x="168" y="103"/>
                  <a:pt x="174" y="107"/>
                  <a:pt x="183" y="107"/>
                </a:cubicBezTo>
                <a:cubicBezTo>
                  <a:pt x="191" y="107"/>
                  <a:pt x="197" y="103"/>
                  <a:pt x="197" y="99"/>
                </a:cubicBezTo>
                <a:cubicBezTo>
                  <a:pt x="197" y="95"/>
                  <a:pt x="191" y="91"/>
                  <a:pt x="183" y="91"/>
                </a:cubicBezTo>
                <a:close/>
                <a:moveTo>
                  <a:pt x="29" y="99"/>
                </a:moveTo>
                <a:cubicBezTo>
                  <a:pt x="29" y="95"/>
                  <a:pt x="23" y="91"/>
                  <a:pt x="15" y="91"/>
                </a:cubicBezTo>
                <a:cubicBezTo>
                  <a:pt x="6" y="91"/>
                  <a:pt x="0" y="95"/>
                  <a:pt x="0" y="99"/>
                </a:cubicBezTo>
                <a:cubicBezTo>
                  <a:pt x="0" y="103"/>
                  <a:pt x="6" y="107"/>
                  <a:pt x="15" y="107"/>
                </a:cubicBezTo>
                <a:cubicBezTo>
                  <a:pt x="23" y="107"/>
                  <a:pt x="29" y="103"/>
                  <a:pt x="29" y="99"/>
                </a:cubicBezTo>
                <a:close/>
                <a:moveTo>
                  <a:pt x="176" y="158"/>
                </a:moveTo>
                <a:cubicBezTo>
                  <a:pt x="175" y="158"/>
                  <a:pt x="175" y="158"/>
                  <a:pt x="175" y="158"/>
                </a:cubicBezTo>
                <a:cubicBezTo>
                  <a:pt x="175" y="158"/>
                  <a:pt x="175" y="157"/>
                  <a:pt x="175" y="157"/>
                </a:cubicBezTo>
                <a:cubicBezTo>
                  <a:pt x="175" y="142"/>
                  <a:pt x="162" y="129"/>
                  <a:pt x="147" y="129"/>
                </a:cubicBezTo>
                <a:cubicBezTo>
                  <a:pt x="146" y="129"/>
                  <a:pt x="145" y="129"/>
                  <a:pt x="144" y="130"/>
                </a:cubicBezTo>
                <a:cubicBezTo>
                  <a:pt x="143" y="107"/>
                  <a:pt x="125" y="89"/>
                  <a:pt x="102" y="89"/>
                </a:cubicBezTo>
                <a:cubicBezTo>
                  <a:pt x="74" y="89"/>
                  <a:pt x="63" y="106"/>
                  <a:pt x="61" y="127"/>
                </a:cubicBezTo>
                <a:cubicBezTo>
                  <a:pt x="55" y="128"/>
                  <a:pt x="43" y="125"/>
                  <a:pt x="41" y="140"/>
                </a:cubicBezTo>
                <a:cubicBezTo>
                  <a:pt x="41" y="141"/>
                  <a:pt x="41" y="141"/>
                  <a:pt x="42" y="141"/>
                </a:cubicBezTo>
                <a:cubicBezTo>
                  <a:pt x="27" y="142"/>
                  <a:pt x="16" y="154"/>
                  <a:pt x="16" y="169"/>
                </a:cubicBezTo>
                <a:cubicBezTo>
                  <a:pt x="16" y="184"/>
                  <a:pt x="28" y="199"/>
                  <a:pt x="43" y="199"/>
                </a:cubicBezTo>
                <a:cubicBezTo>
                  <a:pt x="90" y="199"/>
                  <a:pt x="152" y="199"/>
                  <a:pt x="176" y="199"/>
                </a:cubicBezTo>
                <a:cubicBezTo>
                  <a:pt x="186" y="199"/>
                  <a:pt x="195" y="188"/>
                  <a:pt x="195" y="177"/>
                </a:cubicBezTo>
                <a:cubicBezTo>
                  <a:pt x="195" y="167"/>
                  <a:pt x="186" y="158"/>
                  <a:pt x="176" y="15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1694581" y="228658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0" name="矩形 47"/>
          <p:cNvSpPr>
            <a:spLocks noChangeArrowheads="1"/>
          </p:cNvSpPr>
          <p:nvPr/>
        </p:nvSpPr>
        <p:spPr bwMode="auto">
          <a:xfrm>
            <a:off x="1693894" y="26095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2630685" y="372674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矩形 47"/>
          <p:cNvSpPr>
            <a:spLocks noChangeArrowheads="1"/>
          </p:cNvSpPr>
          <p:nvPr/>
        </p:nvSpPr>
        <p:spPr bwMode="auto">
          <a:xfrm>
            <a:off x="2629998" y="404974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7383213" y="372674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" name="矩形 47"/>
          <p:cNvSpPr>
            <a:spLocks noChangeArrowheads="1"/>
          </p:cNvSpPr>
          <p:nvPr/>
        </p:nvSpPr>
        <p:spPr bwMode="auto">
          <a:xfrm>
            <a:off x="7382526" y="404974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8257244" y="228658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" name="矩形 47"/>
          <p:cNvSpPr>
            <a:spLocks noChangeArrowheads="1"/>
          </p:cNvSpPr>
          <p:nvPr/>
        </p:nvSpPr>
        <p:spPr bwMode="auto">
          <a:xfrm>
            <a:off x="8256557" y="26095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描述明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，在此录入上述图表的描述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说。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6528365" y="1533292"/>
            <a:ext cx="278384" cy="184511"/>
            <a:chOff x="9482595" y="2565731"/>
            <a:chExt cx="278384" cy="184511"/>
          </a:xfrm>
        </p:grpSpPr>
        <p:sp>
          <p:nvSpPr>
            <p:cNvPr id="168" name="椭圆 16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/>
      <p:bldP spid="155" grpId="0" animBg="1"/>
      <p:bldP spid="156" grpId="0" animBg="1"/>
      <p:bldP spid="157" grpId="0" animBg="1"/>
      <p:bldP spid="158" grpId="0" animBg="1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4653741" y="3204201"/>
            <a:ext cx="698004" cy="629329"/>
            <a:chOff x="3720691" y="2824413"/>
            <a:chExt cx="1341120" cy="1209172"/>
          </a:xfrm>
        </p:grpSpPr>
        <p:sp>
          <p:nvSpPr>
            <p:cNvPr id="5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808204" y="2891365"/>
            <a:ext cx="885704" cy="798561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145259" y="1574835"/>
            <a:ext cx="2304256" cy="2077548"/>
            <a:chOff x="3001243" y="2824413"/>
            <a:chExt cx="1341120" cy="1209172"/>
          </a:xfrm>
        </p:grpSpPr>
        <p:grpSp>
          <p:nvGrpSpPr>
            <p:cNvPr id="61" name="组合 60"/>
            <p:cNvGrpSpPr/>
            <p:nvPr/>
          </p:nvGrpSpPr>
          <p:grpSpPr>
            <a:xfrm>
              <a:off x="3001243" y="2824413"/>
              <a:ext cx="1341120" cy="1209172"/>
              <a:chOff x="3720691" y="2824413"/>
              <a:chExt cx="1341120" cy="1209172"/>
            </a:xfrm>
          </p:grpSpPr>
          <p:sp>
            <p:nvSpPr>
              <p:cNvPr id="6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chemeClr val="tx1"/>
                  </a:gs>
                  <a:gs pos="64000">
                    <a:srgbClr val="404040">
                      <a:alpha val="100000"/>
                    </a:srgb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Freeform 5"/>
            <p:cNvSpPr/>
            <p:nvPr/>
          </p:nvSpPr>
          <p:spPr bwMode="auto">
            <a:xfrm rot="12638635">
              <a:off x="3175023" y="2830745"/>
              <a:ext cx="1020383" cy="64571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  <a:gd name="connsiteX0" fmla="*/ 7850 w 10000"/>
                <a:gd name="connsiteY0" fmla="*/ 9461 h 9993"/>
                <a:gd name="connsiteX1" fmla="*/ 7500 w 10000"/>
                <a:gd name="connsiteY1" fmla="*/ 9850 h 9993"/>
                <a:gd name="connsiteX2" fmla="*/ 7000 w 10000"/>
                <a:gd name="connsiteY2" fmla="*/ 9993 h 9993"/>
                <a:gd name="connsiteX3" fmla="*/ 2978 w 10000"/>
                <a:gd name="connsiteY3" fmla="*/ 9993 h 9993"/>
                <a:gd name="connsiteX4" fmla="*/ 2500 w 10000"/>
                <a:gd name="connsiteY4" fmla="*/ 9850 h 9993"/>
                <a:gd name="connsiteX5" fmla="*/ 2150 w 10000"/>
                <a:gd name="connsiteY5" fmla="*/ 9457 h 9993"/>
                <a:gd name="connsiteX6" fmla="*/ 0 w 10000"/>
                <a:gd name="connsiteY6" fmla="*/ 4997 h 9993"/>
                <a:gd name="connsiteX7" fmla="*/ 131 w 10000"/>
                <a:gd name="connsiteY7" fmla="*/ 4449 h 9993"/>
                <a:gd name="connsiteX8" fmla="*/ 2142 w 10000"/>
                <a:gd name="connsiteY8" fmla="*/ 549 h 9993"/>
                <a:gd name="connsiteX9" fmla="*/ 2500 w 10000"/>
                <a:gd name="connsiteY9" fmla="*/ 148 h 9993"/>
                <a:gd name="connsiteX10" fmla="*/ 2956 w 10000"/>
                <a:gd name="connsiteY10" fmla="*/ 1 h 9993"/>
                <a:gd name="connsiteX11" fmla="*/ 6993 w 10000"/>
                <a:gd name="connsiteY11" fmla="*/ 1 h 9993"/>
                <a:gd name="connsiteX12" fmla="*/ 7500 w 10000"/>
                <a:gd name="connsiteY12" fmla="*/ 148 h 9993"/>
                <a:gd name="connsiteX13" fmla="*/ 7850 w 10000"/>
                <a:gd name="connsiteY13" fmla="*/ 537 h 9993"/>
                <a:gd name="connsiteX14" fmla="*/ 9861 w 10000"/>
                <a:gd name="connsiteY14" fmla="*/ 4437 h 9993"/>
                <a:gd name="connsiteX15" fmla="*/ 10000 w 10000"/>
                <a:gd name="connsiteY15" fmla="*/ 4997 h 9993"/>
                <a:gd name="connsiteX16" fmla="*/ 9858 w 10000"/>
                <a:gd name="connsiteY16" fmla="*/ 5561 h 9993"/>
                <a:gd name="connsiteX17" fmla="*/ 7850 w 10000"/>
                <a:gd name="connsiteY17" fmla="*/ 9461 h 9993"/>
                <a:gd name="connsiteX0-1" fmla="*/ 7719 w 9869"/>
                <a:gd name="connsiteY0-2" fmla="*/ 9468 h 10000"/>
                <a:gd name="connsiteX1-3" fmla="*/ 7369 w 9869"/>
                <a:gd name="connsiteY1-4" fmla="*/ 9857 h 10000"/>
                <a:gd name="connsiteX2-5" fmla="*/ 6869 w 9869"/>
                <a:gd name="connsiteY2-6" fmla="*/ 10000 h 10000"/>
                <a:gd name="connsiteX3-7" fmla="*/ 2847 w 9869"/>
                <a:gd name="connsiteY3-8" fmla="*/ 10000 h 10000"/>
                <a:gd name="connsiteX4-9" fmla="*/ 2369 w 9869"/>
                <a:gd name="connsiteY4-10" fmla="*/ 9857 h 10000"/>
                <a:gd name="connsiteX5-11" fmla="*/ 2019 w 9869"/>
                <a:gd name="connsiteY5-12" fmla="*/ 9464 h 10000"/>
                <a:gd name="connsiteX6-13" fmla="*/ 0 w 9869"/>
                <a:gd name="connsiteY6-14" fmla="*/ 4452 h 10000"/>
                <a:gd name="connsiteX7-15" fmla="*/ 2011 w 9869"/>
                <a:gd name="connsiteY7-16" fmla="*/ 549 h 10000"/>
                <a:gd name="connsiteX8-17" fmla="*/ 2369 w 9869"/>
                <a:gd name="connsiteY8-18" fmla="*/ 148 h 10000"/>
                <a:gd name="connsiteX9-19" fmla="*/ 2825 w 9869"/>
                <a:gd name="connsiteY9-20" fmla="*/ 1 h 10000"/>
                <a:gd name="connsiteX10-21" fmla="*/ 6862 w 9869"/>
                <a:gd name="connsiteY10-22" fmla="*/ 1 h 10000"/>
                <a:gd name="connsiteX11-23" fmla="*/ 7369 w 9869"/>
                <a:gd name="connsiteY11-24" fmla="*/ 148 h 10000"/>
                <a:gd name="connsiteX12-25" fmla="*/ 7719 w 9869"/>
                <a:gd name="connsiteY12-26" fmla="*/ 537 h 10000"/>
                <a:gd name="connsiteX13-27" fmla="*/ 9730 w 9869"/>
                <a:gd name="connsiteY13-28" fmla="*/ 4440 h 10000"/>
                <a:gd name="connsiteX14-29" fmla="*/ 9869 w 9869"/>
                <a:gd name="connsiteY14-30" fmla="*/ 5001 h 10000"/>
                <a:gd name="connsiteX15-31" fmla="*/ 9727 w 9869"/>
                <a:gd name="connsiteY15-32" fmla="*/ 5565 h 10000"/>
                <a:gd name="connsiteX16-33" fmla="*/ 7719 w 9869"/>
                <a:gd name="connsiteY16-34" fmla="*/ 9468 h 10000"/>
                <a:gd name="connsiteX0-35" fmla="*/ 5783 w 7962"/>
                <a:gd name="connsiteY0-36" fmla="*/ 9468 h 10000"/>
                <a:gd name="connsiteX1-37" fmla="*/ 5429 w 7962"/>
                <a:gd name="connsiteY1-38" fmla="*/ 9857 h 10000"/>
                <a:gd name="connsiteX2-39" fmla="*/ 4922 w 7962"/>
                <a:gd name="connsiteY2-40" fmla="*/ 10000 h 10000"/>
                <a:gd name="connsiteX3-41" fmla="*/ 847 w 7962"/>
                <a:gd name="connsiteY3-42" fmla="*/ 10000 h 10000"/>
                <a:gd name="connsiteX4-43" fmla="*/ 362 w 7962"/>
                <a:gd name="connsiteY4-44" fmla="*/ 9857 h 10000"/>
                <a:gd name="connsiteX5-45" fmla="*/ 8 w 7962"/>
                <a:gd name="connsiteY5-46" fmla="*/ 9464 h 10000"/>
                <a:gd name="connsiteX6-47" fmla="*/ 0 w 7962"/>
                <a:gd name="connsiteY6-48" fmla="*/ 549 h 10000"/>
                <a:gd name="connsiteX7-49" fmla="*/ 362 w 7962"/>
                <a:gd name="connsiteY7-50" fmla="*/ 148 h 10000"/>
                <a:gd name="connsiteX8-51" fmla="*/ 824 w 7962"/>
                <a:gd name="connsiteY8-52" fmla="*/ 1 h 10000"/>
                <a:gd name="connsiteX9-53" fmla="*/ 4915 w 7962"/>
                <a:gd name="connsiteY9-54" fmla="*/ 1 h 10000"/>
                <a:gd name="connsiteX10-55" fmla="*/ 5429 w 7962"/>
                <a:gd name="connsiteY10-56" fmla="*/ 148 h 10000"/>
                <a:gd name="connsiteX11-57" fmla="*/ 5783 w 7962"/>
                <a:gd name="connsiteY11-58" fmla="*/ 537 h 10000"/>
                <a:gd name="connsiteX12-59" fmla="*/ 7821 w 7962"/>
                <a:gd name="connsiteY12-60" fmla="*/ 4440 h 10000"/>
                <a:gd name="connsiteX13-61" fmla="*/ 7962 w 7962"/>
                <a:gd name="connsiteY13-62" fmla="*/ 5001 h 10000"/>
                <a:gd name="connsiteX14-63" fmla="*/ 7818 w 7962"/>
                <a:gd name="connsiteY14-64" fmla="*/ 5565 h 10000"/>
                <a:gd name="connsiteX15-65" fmla="*/ 5783 w 7962"/>
                <a:gd name="connsiteY15-66" fmla="*/ 9468 h 10000"/>
                <a:gd name="connsiteX0-67" fmla="*/ 7253 w 9990"/>
                <a:gd name="connsiteY0-68" fmla="*/ 10060 h 10592"/>
                <a:gd name="connsiteX1-69" fmla="*/ 6809 w 9990"/>
                <a:gd name="connsiteY1-70" fmla="*/ 10449 h 10592"/>
                <a:gd name="connsiteX2-71" fmla="*/ 6172 w 9990"/>
                <a:gd name="connsiteY2-72" fmla="*/ 10592 h 10592"/>
                <a:gd name="connsiteX3-73" fmla="*/ 1054 w 9990"/>
                <a:gd name="connsiteY3-74" fmla="*/ 10592 h 10592"/>
                <a:gd name="connsiteX4-75" fmla="*/ 445 w 9990"/>
                <a:gd name="connsiteY4-76" fmla="*/ 10449 h 10592"/>
                <a:gd name="connsiteX5-77" fmla="*/ 0 w 9990"/>
                <a:gd name="connsiteY5-78" fmla="*/ 10056 h 10592"/>
                <a:gd name="connsiteX6-79" fmla="*/ 445 w 9990"/>
                <a:gd name="connsiteY6-80" fmla="*/ 740 h 10592"/>
                <a:gd name="connsiteX7-81" fmla="*/ 1025 w 9990"/>
                <a:gd name="connsiteY7-82" fmla="*/ 593 h 10592"/>
                <a:gd name="connsiteX8-83" fmla="*/ 6163 w 9990"/>
                <a:gd name="connsiteY8-84" fmla="*/ 593 h 10592"/>
                <a:gd name="connsiteX9-85" fmla="*/ 6809 w 9990"/>
                <a:gd name="connsiteY9-86" fmla="*/ 740 h 10592"/>
                <a:gd name="connsiteX10-87" fmla="*/ 7253 w 9990"/>
                <a:gd name="connsiteY10-88" fmla="*/ 1129 h 10592"/>
                <a:gd name="connsiteX11-89" fmla="*/ 9813 w 9990"/>
                <a:gd name="connsiteY11-90" fmla="*/ 5032 h 10592"/>
                <a:gd name="connsiteX12-91" fmla="*/ 9990 w 9990"/>
                <a:gd name="connsiteY12-92" fmla="*/ 5593 h 10592"/>
                <a:gd name="connsiteX13-93" fmla="*/ 9809 w 9990"/>
                <a:gd name="connsiteY13-94" fmla="*/ 6157 h 10592"/>
                <a:gd name="connsiteX14-95" fmla="*/ 7253 w 9990"/>
                <a:gd name="connsiteY14-96" fmla="*/ 10060 h 10592"/>
                <a:gd name="connsiteX0-97" fmla="*/ 7260 w 10000"/>
                <a:gd name="connsiteY0-98" fmla="*/ 8939 h 9441"/>
                <a:gd name="connsiteX1-99" fmla="*/ 6816 w 10000"/>
                <a:gd name="connsiteY1-100" fmla="*/ 9306 h 9441"/>
                <a:gd name="connsiteX2-101" fmla="*/ 6178 w 10000"/>
                <a:gd name="connsiteY2-102" fmla="*/ 9441 h 9441"/>
                <a:gd name="connsiteX3-103" fmla="*/ 1055 w 10000"/>
                <a:gd name="connsiteY3-104" fmla="*/ 9441 h 9441"/>
                <a:gd name="connsiteX4-105" fmla="*/ 445 w 10000"/>
                <a:gd name="connsiteY4-106" fmla="*/ 9306 h 9441"/>
                <a:gd name="connsiteX5-107" fmla="*/ 0 w 10000"/>
                <a:gd name="connsiteY5-108" fmla="*/ 8935 h 9441"/>
                <a:gd name="connsiteX6-109" fmla="*/ 1026 w 10000"/>
                <a:gd name="connsiteY6-110" fmla="*/ 1 h 9441"/>
                <a:gd name="connsiteX7-111" fmla="*/ 6169 w 10000"/>
                <a:gd name="connsiteY7-112" fmla="*/ 1 h 9441"/>
                <a:gd name="connsiteX8-113" fmla="*/ 6816 w 10000"/>
                <a:gd name="connsiteY8-114" fmla="*/ 140 h 9441"/>
                <a:gd name="connsiteX9-115" fmla="*/ 7260 w 10000"/>
                <a:gd name="connsiteY9-116" fmla="*/ 507 h 9441"/>
                <a:gd name="connsiteX10-117" fmla="*/ 9823 w 10000"/>
                <a:gd name="connsiteY10-118" fmla="*/ 4192 h 9441"/>
                <a:gd name="connsiteX11-119" fmla="*/ 10000 w 10000"/>
                <a:gd name="connsiteY11-120" fmla="*/ 4721 h 9441"/>
                <a:gd name="connsiteX12-121" fmla="*/ 9819 w 10000"/>
                <a:gd name="connsiteY12-122" fmla="*/ 5254 h 9441"/>
                <a:gd name="connsiteX13-123" fmla="*/ 7260 w 10000"/>
                <a:gd name="connsiteY13-124" fmla="*/ 8939 h 9441"/>
                <a:gd name="connsiteX0-125" fmla="*/ 7260 w 10000"/>
                <a:gd name="connsiteY0-126" fmla="*/ 9468 h 10000"/>
                <a:gd name="connsiteX1-127" fmla="*/ 6816 w 10000"/>
                <a:gd name="connsiteY1-128" fmla="*/ 9857 h 10000"/>
                <a:gd name="connsiteX2-129" fmla="*/ 6178 w 10000"/>
                <a:gd name="connsiteY2-130" fmla="*/ 10000 h 10000"/>
                <a:gd name="connsiteX3-131" fmla="*/ 1055 w 10000"/>
                <a:gd name="connsiteY3-132" fmla="*/ 10000 h 10000"/>
                <a:gd name="connsiteX4-133" fmla="*/ 445 w 10000"/>
                <a:gd name="connsiteY4-134" fmla="*/ 9857 h 10000"/>
                <a:gd name="connsiteX5-135" fmla="*/ 0 w 10000"/>
                <a:gd name="connsiteY5-136" fmla="*/ 9464 h 10000"/>
                <a:gd name="connsiteX6-137" fmla="*/ 6169 w 10000"/>
                <a:gd name="connsiteY6-138" fmla="*/ 1 h 10000"/>
                <a:gd name="connsiteX7-139" fmla="*/ 6816 w 10000"/>
                <a:gd name="connsiteY7-140" fmla="*/ 148 h 10000"/>
                <a:gd name="connsiteX8-141" fmla="*/ 7260 w 10000"/>
                <a:gd name="connsiteY8-142" fmla="*/ 537 h 10000"/>
                <a:gd name="connsiteX9-143" fmla="*/ 9823 w 10000"/>
                <a:gd name="connsiteY9-144" fmla="*/ 4440 h 10000"/>
                <a:gd name="connsiteX10-145" fmla="*/ 10000 w 10000"/>
                <a:gd name="connsiteY10-146" fmla="*/ 5001 h 10000"/>
                <a:gd name="connsiteX11-147" fmla="*/ 9819 w 10000"/>
                <a:gd name="connsiteY11-148" fmla="*/ 5565 h 10000"/>
                <a:gd name="connsiteX12-149" fmla="*/ 7260 w 10000"/>
                <a:gd name="connsiteY12-150" fmla="*/ 9468 h 10000"/>
                <a:gd name="connsiteX0-151" fmla="*/ 7260 w 10000"/>
                <a:gd name="connsiteY0-152" fmla="*/ 9320 h 9852"/>
                <a:gd name="connsiteX1-153" fmla="*/ 6816 w 10000"/>
                <a:gd name="connsiteY1-154" fmla="*/ 9709 h 9852"/>
                <a:gd name="connsiteX2-155" fmla="*/ 6178 w 10000"/>
                <a:gd name="connsiteY2-156" fmla="*/ 9852 h 9852"/>
                <a:gd name="connsiteX3-157" fmla="*/ 1055 w 10000"/>
                <a:gd name="connsiteY3-158" fmla="*/ 9852 h 9852"/>
                <a:gd name="connsiteX4-159" fmla="*/ 445 w 10000"/>
                <a:gd name="connsiteY4-160" fmla="*/ 9709 h 9852"/>
                <a:gd name="connsiteX5-161" fmla="*/ 0 w 10000"/>
                <a:gd name="connsiteY5-162" fmla="*/ 9316 h 9852"/>
                <a:gd name="connsiteX6-163" fmla="*/ 6816 w 10000"/>
                <a:gd name="connsiteY6-164" fmla="*/ 0 h 9852"/>
                <a:gd name="connsiteX7-165" fmla="*/ 7260 w 10000"/>
                <a:gd name="connsiteY7-166" fmla="*/ 389 h 9852"/>
                <a:gd name="connsiteX8-167" fmla="*/ 9823 w 10000"/>
                <a:gd name="connsiteY8-168" fmla="*/ 4292 h 9852"/>
                <a:gd name="connsiteX9-169" fmla="*/ 10000 w 10000"/>
                <a:gd name="connsiteY9-170" fmla="*/ 4853 h 9852"/>
                <a:gd name="connsiteX10-171" fmla="*/ 9819 w 10000"/>
                <a:gd name="connsiteY10-172" fmla="*/ 5417 h 9852"/>
                <a:gd name="connsiteX11-173" fmla="*/ 7260 w 10000"/>
                <a:gd name="connsiteY11-174" fmla="*/ 9320 h 9852"/>
                <a:gd name="connsiteX0-175" fmla="*/ 7260 w 10000"/>
                <a:gd name="connsiteY0-176" fmla="*/ 9065 h 9605"/>
                <a:gd name="connsiteX1-177" fmla="*/ 6816 w 10000"/>
                <a:gd name="connsiteY1-178" fmla="*/ 9460 h 9605"/>
                <a:gd name="connsiteX2-179" fmla="*/ 6178 w 10000"/>
                <a:gd name="connsiteY2-180" fmla="*/ 9605 h 9605"/>
                <a:gd name="connsiteX3-181" fmla="*/ 1055 w 10000"/>
                <a:gd name="connsiteY3-182" fmla="*/ 9605 h 9605"/>
                <a:gd name="connsiteX4-183" fmla="*/ 445 w 10000"/>
                <a:gd name="connsiteY4-184" fmla="*/ 9460 h 9605"/>
                <a:gd name="connsiteX5-185" fmla="*/ 0 w 10000"/>
                <a:gd name="connsiteY5-186" fmla="*/ 9061 h 9605"/>
                <a:gd name="connsiteX6-187" fmla="*/ 7260 w 10000"/>
                <a:gd name="connsiteY6-188" fmla="*/ 0 h 9605"/>
                <a:gd name="connsiteX7-189" fmla="*/ 9823 w 10000"/>
                <a:gd name="connsiteY7-190" fmla="*/ 3961 h 9605"/>
                <a:gd name="connsiteX8-191" fmla="*/ 10000 w 10000"/>
                <a:gd name="connsiteY8-192" fmla="*/ 4531 h 9605"/>
                <a:gd name="connsiteX9-193" fmla="*/ 9819 w 10000"/>
                <a:gd name="connsiteY9-194" fmla="*/ 5103 h 9605"/>
                <a:gd name="connsiteX10-195" fmla="*/ 7260 w 10000"/>
                <a:gd name="connsiteY10-196" fmla="*/ 9065 h 9605"/>
                <a:gd name="connsiteX0-197" fmla="*/ 7260 w 10000"/>
                <a:gd name="connsiteY0-198" fmla="*/ 5314 h 5876"/>
                <a:gd name="connsiteX1-199" fmla="*/ 6816 w 10000"/>
                <a:gd name="connsiteY1-200" fmla="*/ 5725 h 5876"/>
                <a:gd name="connsiteX2-201" fmla="*/ 6178 w 10000"/>
                <a:gd name="connsiteY2-202" fmla="*/ 5876 h 5876"/>
                <a:gd name="connsiteX3-203" fmla="*/ 1055 w 10000"/>
                <a:gd name="connsiteY3-204" fmla="*/ 5876 h 5876"/>
                <a:gd name="connsiteX4-205" fmla="*/ 445 w 10000"/>
                <a:gd name="connsiteY4-206" fmla="*/ 5725 h 5876"/>
                <a:gd name="connsiteX5-207" fmla="*/ 0 w 10000"/>
                <a:gd name="connsiteY5-208" fmla="*/ 5310 h 5876"/>
                <a:gd name="connsiteX6-209" fmla="*/ 9823 w 10000"/>
                <a:gd name="connsiteY6-210" fmla="*/ 0 h 5876"/>
                <a:gd name="connsiteX7-211" fmla="*/ 10000 w 10000"/>
                <a:gd name="connsiteY7-212" fmla="*/ 593 h 5876"/>
                <a:gd name="connsiteX8-213" fmla="*/ 9819 w 10000"/>
                <a:gd name="connsiteY8-214" fmla="*/ 1189 h 5876"/>
                <a:gd name="connsiteX9-215" fmla="*/ 7260 w 10000"/>
                <a:gd name="connsiteY9-216" fmla="*/ 5314 h 58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0" h="5876">
                  <a:moveTo>
                    <a:pt x="7260" y="5314"/>
                  </a:moveTo>
                  <a:cubicBezTo>
                    <a:pt x="7153" y="5478"/>
                    <a:pt x="7007" y="5621"/>
                    <a:pt x="6816" y="5725"/>
                  </a:cubicBezTo>
                  <a:cubicBezTo>
                    <a:pt x="6616" y="5832"/>
                    <a:pt x="6396" y="5880"/>
                    <a:pt x="6178" y="5876"/>
                  </a:cubicBezTo>
                  <a:lnTo>
                    <a:pt x="1055" y="5876"/>
                  </a:lnTo>
                  <a:cubicBezTo>
                    <a:pt x="851" y="5876"/>
                    <a:pt x="637" y="5829"/>
                    <a:pt x="445" y="5725"/>
                  </a:cubicBezTo>
                  <a:cubicBezTo>
                    <a:pt x="254" y="5621"/>
                    <a:pt x="102" y="5478"/>
                    <a:pt x="0" y="5310"/>
                  </a:cubicBezTo>
                  <a:cubicBezTo>
                    <a:pt x="1563" y="4356"/>
                    <a:pt x="8156" y="786"/>
                    <a:pt x="9823" y="0"/>
                  </a:cubicBezTo>
                  <a:cubicBezTo>
                    <a:pt x="9935" y="173"/>
                    <a:pt x="10000" y="377"/>
                    <a:pt x="10000" y="593"/>
                  </a:cubicBezTo>
                  <a:cubicBezTo>
                    <a:pt x="10000" y="814"/>
                    <a:pt x="9935" y="1017"/>
                    <a:pt x="9819" y="1189"/>
                  </a:cubicBezTo>
                  <a:lnTo>
                    <a:pt x="7260" y="5314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标题 4"/>
          <p:cNvSpPr txBox="1"/>
          <p:nvPr/>
        </p:nvSpPr>
        <p:spPr>
          <a:xfrm>
            <a:off x="2857227" y="1790859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3380711" y="2334332"/>
            <a:ext cx="186932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bg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bg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bg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bg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600400" y="1365528"/>
            <a:ext cx="471514" cy="425123"/>
            <a:chOff x="3720691" y="2824413"/>
            <a:chExt cx="1341120" cy="1209172"/>
          </a:xfrm>
        </p:grpSpPr>
        <p:sp>
          <p:nvSpPr>
            <p:cNvPr id="7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025579" y="1448751"/>
            <a:ext cx="670560" cy="604586"/>
            <a:chOff x="5424755" y="1340768"/>
            <a:chExt cx="670560" cy="604586"/>
          </a:xfrm>
        </p:grpSpPr>
        <p:grpSp>
          <p:nvGrpSpPr>
            <p:cNvPr id="76" name="组合 7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6878115" y="129352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6878115" y="1616518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025579" y="2392287"/>
            <a:ext cx="670560" cy="604586"/>
            <a:chOff x="5424755" y="1340768"/>
            <a:chExt cx="670560" cy="604586"/>
          </a:xfrm>
        </p:grpSpPr>
        <p:grpSp>
          <p:nvGrpSpPr>
            <p:cNvPr id="85" name="组合 8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6878115" y="223705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6878115" y="2560054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025579" y="3324675"/>
            <a:ext cx="670560" cy="604586"/>
            <a:chOff x="5424755" y="1340768"/>
            <a:chExt cx="670560" cy="604586"/>
          </a:xfrm>
        </p:grpSpPr>
        <p:grpSp>
          <p:nvGrpSpPr>
            <p:cNvPr id="94" name="组合 9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6" name="组合 9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6878115" y="316944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6878115" y="3492442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1357322" y="4087661"/>
            <a:ext cx="526544" cy="474739"/>
            <a:chOff x="5424755" y="1340768"/>
            <a:chExt cx="670560" cy="60458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7" name="文本框 9"/>
          <p:cNvSpPr txBox="1"/>
          <p:nvPr/>
        </p:nvSpPr>
        <p:spPr>
          <a:xfrm>
            <a:off x="1993131" y="410183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65139" y="4461872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>
            <a:off x="10375371" y="4331448"/>
            <a:ext cx="258720" cy="233265"/>
            <a:chOff x="3720691" y="2824413"/>
            <a:chExt cx="1341120" cy="1209172"/>
          </a:xfrm>
        </p:grpSpPr>
        <p:sp>
          <p:nvSpPr>
            <p:cNvPr id="11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968549" y="460942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4873451" y="1509544"/>
            <a:ext cx="278384" cy="184511"/>
            <a:chOff x="9482595" y="2565731"/>
            <a:chExt cx="278384" cy="184511"/>
          </a:xfrm>
        </p:grpSpPr>
        <p:sp>
          <p:nvSpPr>
            <p:cNvPr id="114" name="椭圆 11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10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82" grpId="0"/>
      <p:bldP spid="83" grpId="0"/>
      <p:bldP spid="91" grpId="0"/>
      <p:bldP spid="92" grpId="0"/>
      <p:bldP spid="100" grpId="0"/>
      <p:bldP spid="101" grpId="0"/>
      <p:bldP spid="107" grpId="0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474845" y="1926590"/>
            <a:ext cx="283845" cy="387350"/>
            <a:chOff x="4755469" y="4479245"/>
            <a:chExt cx="355600" cy="484188"/>
          </a:xfrm>
        </p:grpSpPr>
        <p:sp>
          <p:nvSpPr>
            <p:cNvPr id="4" name="Freeform 150"/>
            <p:cNvSpPr/>
            <p:nvPr/>
          </p:nvSpPr>
          <p:spPr bwMode="auto">
            <a:xfrm>
              <a:off x="4755469" y="4479245"/>
              <a:ext cx="355600" cy="484188"/>
            </a:xfrm>
            <a:custGeom>
              <a:gdLst>
                <a:gd name="T0" fmla="*/ 12 w 931"/>
                <a:gd name="T1" fmla="*/ 1096 h 1310"/>
                <a:gd name="T2" fmla="*/ 16 w 931"/>
                <a:gd name="T3" fmla="*/ 1046 h 1310"/>
                <a:gd name="T4" fmla="*/ 16 w 931"/>
                <a:gd name="T5" fmla="*/ 967 h 1310"/>
                <a:gd name="T6" fmla="*/ 19 w 931"/>
                <a:gd name="T7" fmla="*/ 909 h 1310"/>
                <a:gd name="T8" fmla="*/ 19 w 931"/>
                <a:gd name="T9" fmla="*/ 785 h 1310"/>
                <a:gd name="T10" fmla="*/ 28 w 931"/>
                <a:gd name="T11" fmla="*/ 529 h 1310"/>
                <a:gd name="T12" fmla="*/ 16 w 931"/>
                <a:gd name="T13" fmla="*/ 388 h 1310"/>
                <a:gd name="T14" fmla="*/ 19 w 931"/>
                <a:gd name="T15" fmla="*/ 356 h 1310"/>
                <a:gd name="T16" fmla="*/ 191 w 931"/>
                <a:gd name="T17" fmla="*/ 254 h 1310"/>
                <a:gd name="T18" fmla="*/ 236 w 931"/>
                <a:gd name="T19" fmla="*/ 136 h 1310"/>
                <a:gd name="T20" fmla="*/ 278 w 931"/>
                <a:gd name="T21" fmla="*/ 147 h 1310"/>
                <a:gd name="T22" fmla="*/ 316 w 931"/>
                <a:gd name="T23" fmla="*/ 129 h 1310"/>
                <a:gd name="T24" fmla="*/ 317 w 931"/>
                <a:gd name="T25" fmla="*/ 72 h 1310"/>
                <a:gd name="T26" fmla="*/ 359 w 931"/>
                <a:gd name="T27" fmla="*/ 7 h 1310"/>
                <a:gd name="T28" fmla="*/ 431 w 931"/>
                <a:gd name="T29" fmla="*/ 18 h 1310"/>
                <a:gd name="T30" fmla="*/ 479 w 931"/>
                <a:gd name="T31" fmla="*/ 18 h 1310"/>
                <a:gd name="T32" fmla="*/ 542 w 931"/>
                <a:gd name="T33" fmla="*/ 18 h 1310"/>
                <a:gd name="T34" fmla="*/ 602 w 931"/>
                <a:gd name="T35" fmla="*/ 18 h 1310"/>
                <a:gd name="T36" fmla="*/ 641 w 931"/>
                <a:gd name="T37" fmla="*/ 13 h 1310"/>
                <a:gd name="T38" fmla="*/ 694 w 931"/>
                <a:gd name="T39" fmla="*/ 32 h 1310"/>
                <a:gd name="T40" fmla="*/ 725 w 931"/>
                <a:gd name="T41" fmla="*/ 32 h 1310"/>
                <a:gd name="T42" fmla="*/ 776 w 931"/>
                <a:gd name="T43" fmla="*/ 42 h 1310"/>
                <a:gd name="T44" fmla="*/ 847 w 931"/>
                <a:gd name="T45" fmla="*/ 13 h 1310"/>
                <a:gd name="T46" fmla="*/ 907 w 931"/>
                <a:gd name="T47" fmla="*/ 70 h 1310"/>
                <a:gd name="T48" fmla="*/ 919 w 931"/>
                <a:gd name="T49" fmla="*/ 152 h 1310"/>
                <a:gd name="T50" fmla="*/ 922 w 931"/>
                <a:gd name="T51" fmla="*/ 216 h 1310"/>
                <a:gd name="T52" fmla="*/ 903 w 931"/>
                <a:gd name="T53" fmla="*/ 373 h 1310"/>
                <a:gd name="T54" fmla="*/ 915 w 931"/>
                <a:gd name="T55" fmla="*/ 405 h 1310"/>
                <a:gd name="T56" fmla="*/ 919 w 931"/>
                <a:gd name="T57" fmla="*/ 447 h 1310"/>
                <a:gd name="T58" fmla="*/ 908 w 931"/>
                <a:gd name="T59" fmla="*/ 578 h 1310"/>
                <a:gd name="T60" fmla="*/ 903 w 931"/>
                <a:gd name="T61" fmla="*/ 661 h 1310"/>
                <a:gd name="T62" fmla="*/ 887 w 931"/>
                <a:gd name="T63" fmla="*/ 738 h 1310"/>
                <a:gd name="T64" fmla="*/ 903 w 931"/>
                <a:gd name="T65" fmla="*/ 795 h 1310"/>
                <a:gd name="T66" fmla="*/ 903 w 931"/>
                <a:gd name="T67" fmla="*/ 872 h 1310"/>
                <a:gd name="T68" fmla="*/ 907 w 931"/>
                <a:gd name="T69" fmla="*/ 939 h 1310"/>
                <a:gd name="T70" fmla="*/ 910 w 931"/>
                <a:gd name="T71" fmla="*/ 1026 h 1310"/>
                <a:gd name="T72" fmla="*/ 903 w 931"/>
                <a:gd name="T73" fmla="*/ 1091 h 1310"/>
                <a:gd name="T74" fmla="*/ 900 w 931"/>
                <a:gd name="T75" fmla="*/ 1198 h 1310"/>
                <a:gd name="T76" fmla="*/ 861 w 931"/>
                <a:gd name="T77" fmla="*/ 1290 h 1310"/>
                <a:gd name="T78" fmla="*/ 806 w 931"/>
                <a:gd name="T79" fmla="*/ 1287 h 1310"/>
                <a:gd name="T80" fmla="*/ 739 w 931"/>
                <a:gd name="T81" fmla="*/ 1300 h 1310"/>
                <a:gd name="T82" fmla="*/ 680 w 931"/>
                <a:gd name="T83" fmla="*/ 1305 h 1310"/>
                <a:gd name="T84" fmla="*/ 618 w 931"/>
                <a:gd name="T85" fmla="*/ 1282 h 1310"/>
                <a:gd name="T86" fmla="*/ 546 w 931"/>
                <a:gd name="T87" fmla="*/ 1282 h 1310"/>
                <a:gd name="T88" fmla="*/ 477 w 931"/>
                <a:gd name="T89" fmla="*/ 1295 h 1310"/>
                <a:gd name="T90" fmla="*/ 438 w 931"/>
                <a:gd name="T91" fmla="*/ 1300 h 1310"/>
                <a:gd name="T92" fmla="*/ 354 w 931"/>
                <a:gd name="T93" fmla="*/ 1295 h 1310"/>
                <a:gd name="T94" fmla="*/ 236 w 931"/>
                <a:gd name="T95" fmla="*/ 1300 h 1310"/>
                <a:gd name="T96" fmla="*/ 174 w 931"/>
                <a:gd name="T97" fmla="*/ 1299 h 1310"/>
                <a:gd name="T98" fmla="*/ 92 w 931"/>
                <a:gd name="T99" fmla="*/ 1305 h 1310"/>
                <a:gd name="T100" fmla="*/ 0 w 931"/>
                <a:gd name="T101" fmla="*/ 1213 h 1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1310">
                  <a:moveTo>
                    <a:pt x="5" y="1138"/>
                  </a:moveTo>
                  <a:lnTo>
                    <a:pt x="5" y="1121"/>
                  </a:lnTo>
                  <a:cubicBezTo>
                    <a:pt x="8" y="1116"/>
                    <a:pt x="9" y="1116"/>
                    <a:pt x="9" y="1111"/>
                  </a:cubicBezTo>
                  <a:lnTo>
                    <a:pt x="9" y="1096"/>
                  </a:lnTo>
                  <a:lnTo>
                    <a:pt x="12" y="1096"/>
                  </a:lnTo>
                  <a:lnTo>
                    <a:pt x="12" y="1091"/>
                  </a:lnTo>
                  <a:lnTo>
                    <a:pt x="18" y="1091"/>
                  </a:lnTo>
                  <a:cubicBezTo>
                    <a:pt x="22" y="1091"/>
                    <a:pt x="23" y="1092"/>
                    <a:pt x="26" y="1093"/>
                  </a:cubicBezTo>
                  <a:lnTo>
                    <a:pt x="28" y="1066"/>
                  </a:lnTo>
                  <a:cubicBezTo>
                    <a:pt x="23" y="1062"/>
                    <a:pt x="16" y="1057"/>
                    <a:pt x="16" y="1046"/>
                  </a:cubicBezTo>
                  <a:lnTo>
                    <a:pt x="16" y="1044"/>
                  </a:lnTo>
                  <a:cubicBezTo>
                    <a:pt x="16" y="1031"/>
                    <a:pt x="32" y="1039"/>
                    <a:pt x="32" y="1004"/>
                  </a:cubicBezTo>
                  <a:cubicBezTo>
                    <a:pt x="32" y="1000"/>
                    <a:pt x="27" y="975"/>
                    <a:pt x="25" y="970"/>
                  </a:cubicBezTo>
                  <a:lnTo>
                    <a:pt x="16" y="987"/>
                  </a:lnTo>
                  <a:lnTo>
                    <a:pt x="16" y="967"/>
                  </a:lnTo>
                  <a:cubicBezTo>
                    <a:pt x="18" y="962"/>
                    <a:pt x="19" y="962"/>
                    <a:pt x="19" y="957"/>
                  </a:cubicBezTo>
                  <a:lnTo>
                    <a:pt x="19" y="934"/>
                  </a:lnTo>
                  <a:cubicBezTo>
                    <a:pt x="19" y="925"/>
                    <a:pt x="17" y="934"/>
                    <a:pt x="16" y="919"/>
                  </a:cubicBezTo>
                  <a:lnTo>
                    <a:pt x="19" y="919"/>
                  </a:lnTo>
                  <a:lnTo>
                    <a:pt x="19" y="909"/>
                  </a:lnTo>
                  <a:cubicBezTo>
                    <a:pt x="19" y="903"/>
                    <a:pt x="24" y="900"/>
                    <a:pt x="27" y="894"/>
                  </a:cubicBezTo>
                  <a:lnTo>
                    <a:pt x="23" y="887"/>
                  </a:lnTo>
                  <a:lnTo>
                    <a:pt x="23" y="857"/>
                  </a:lnTo>
                  <a:cubicBezTo>
                    <a:pt x="21" y="853"/>
                    <a:pt x="19" y="853"/>
                    <a:pt x="19" y="847"/>
                  </a:cubicBezTo>
                  <a:lnTo>
                    <a:pt x="19" y="785"/>
                  </a:lnTo>
                  <a:cubicBezTo>
                    <a:pt x="23" y="783"/>
                    <a:pt x="28" y="770"/>
                    <a:pt x="28" y="763"/>
                  </a:cubicBezTo>
                  <a:lnTo>
                    <a:pt x="28" y="572"/>
                  </a:lnTo>
                  <a:cubicBezTo>
                    <a:pt x="28" y="562"/>
                    <a:pt x="23" y="566"/>
                    <a:pt x="23" y="557"/>
                  </a:cubicBezTo>
                  <a:lnTo>
                    <a:pt x="23" y="544"/>
                  </a:lnTo>
                  <a:cubicBezTo>
                    <a:pt x="23" y="535"/>
                    <a:pt x="28" y="538"/>
                    <a:pt x="28" y="529"/>
                  </a:cubicBezTo>
                  <a:lnTo>
                    <a:pt x="28" y="465"/>
                  </a:lnTo>
                  <a:cubicBezTo>
                    <a:pt x="28" y="459"/>
                    <a:pt x="25" y="457"/>
                    <a:pt x="23" y="452"/>
                  </a:cubicBezTo>
                  <a:lnTo>
                    <a:pt x="23" y="437"/>
                  </a:lnTo>
                  <a:cubicBezTo>
                    <a:pt x="22" y="435"/>
                    <a:pt x="16" y="415"/>
                    <a:pt x="16" y="413"/>
                  </a:cubicBezTo>
                  <a:lnTo>
                    <a:pt x="16" y="388"/>
                  </a:lnTo>
                  <a:lnTo>
                    <a:pt x="19" y="388"/>
                  </a:lnTo>
                  <a:lnTo>
                    <a:pt x="19" y="375"/>
                  </a:lnTo>
                  <a:lnTo>
                    <a:pt x="16" y="375"/>
                  </a:lnTo>
                  <a:cubicBezTo>
                    <a:pt x="17" y="361"/>
                    <a:pt x="19" y="370"/>
                    <a:pt x="19" y="360"/>
                  </a:cubicBezTo>
                  <a:lnTo>
                    <a:pt x="19" y="356"/>
                  </a:lnTo>
                  <a:lnTo>
                    <a:pt x="105" y="323"/>
                  </a:lnTo>
                  <a:cubicBezTo>
                    <a:pt x="108" y="319"/>
                    <a:pt x="113" y="316"/>
                    <a:pt x="117" y="315"/>
                  </a:cubicBezTo>
                  <a:cubicBezTo>
                    <a:pt x="124" y="313"/>
                    <a:pt x="122" y="310"/>
                    <a:pt x="128" y="309"/>
                  </a:cubicBezTo>
                  <a:cubicBezTo>
                    <a:pt x="138" y="306"/>
                    <a:pt x="164" y="335"/>
                    <a:pt x="176" y="292"/>
                  </a:cubicBezTo>
                  <a:cubicBezTo>
                    <a:pt x="179" y="283"/>
                    <a:pt x="187" y="263"/>
                    <a:pt x="191" y="254"/>
                  </a:cubicBezTo>
                  <a:cubicBezTo>
                    <a:pt x="197" y="240"/>
                    <a:pt x="204" y="238"/>
                    <a:pt x="210" y="230"/>
                  </a:cubicBezTo>
                  <a:cubicBezTo>
                    <a:pt x="211" y="228"/>
                    <a:pt x="216" y="193"/>
                    <a:pt x="217" y="189"/>
                  </a:cubicBezTo>
                  <a:cubicBezTo>
                    <a:pt x="218" y="184"/>
                    <a:pt x="226" y="152"/>
                    <a:pt x="225" y="149"/>
                  </a:cubicBezTo>
                  <a:lnTo>
                    <a:pt x="228" y="150"/>
                  </a:lnTo>
                  <a:cubicBezTo>
                    <a:pt x="227" y="141"/>
                    <a:pt x="231" y="137"/>
                    <a:pt x="236" y="136"/>
                  </a:cubicBezTo>
                  <a:lnTo>
                    <a:pt x="239" y="135"/>
                  </a:lnTo>
                  <a:lnTo>
                    <a:pt x="244" y="135"/>
                  </a:lnTo>
                  <a:cubicBezTo>
                    <a:pt x="245" y="142"/>
                    <a:pt x="250" y="142"/>
                    <a:pt x="252" y="147"/>
                  </a:cubicBezTo>
                  <a:cubicBezTo>
                    <a:pt x="254" y="151"/>
                    <a:pt x="254" y="157"/>
                    <a:pt x="259" y="158"/>
                  </a:cubicBezTo>
                  <a:cubicBezTo>
                    <a:pt x="263" y="159"/>
                    <a:pt x="271" y="148"/>
                    <a:pt x="278" y="147"/>
                  </a:cubicBezTo>
                  <a:lnTo>
                    <a:pt x="283" y="145"/>
                  </a:lnTo>
                  <a:lnTo>
                    <a:pt x="288" y="144"/>
                  </a:lnTo>
                  <a:cubicBezTo>
                    <a:pt x="294" y="144"/>
                    <a:pt x="298" y="145"/>
                    <a:pt x="302" y="147"/>
                  </a:cubicBezTo>
                  <a:lnTo>
                    <a:pt x="305" y="162"/>
                  </a:lnTo>
                  <a:lnTo>
                    <a:pt x="316" y="129"/>
                  </a:lnTo>
                  <a:cubicBezTo>
                    <a:pt x="321" y="131"/>
                    <a:pt x="334" y="137"/>
                    <a:pt x="340" y="136"/>
                  </a:cubicBezTo>
                  <a:cubicBezTo>
                    <a:pt x="347" y="134"/>
                    <a:pt x="346" y="103"/>
                    <a:pt x="352" y="96"/>
                  </a:cubicBezTo>
                  <a:cubicBezTo>
                    <a:pt x="349" y="90"/>
                    <a:pt x="345" y="76"/>
                    <a:pt x="340" y="81"/>
                  </a:cubicBezTo>
                  <a:lnTo>
                    <a:pt x="339" y="76"/>
                  </a:lnTo>
                  <a:cubicBezTo>
                    <a:pt x="337" y="78"/>
                    <a:pt x="321" y="71"/>
                    <a:pt x="317" y="72"/>
                  </a:cubicBezTo>
                  <a:cubicBezTo>
                    <a:pt x="314" y="73"/>
                    <a:pt x="296" y="75"/>
                    <a:pt x="291" y="78"/>
                  </a:cubicBezTo>
                  <a:cubicBezTo>
                    <a:pt x="277" y="72"/>
                    <a:pt x="297" y="58"/>
                    <a:pt x="299" y="51"/>
                  </a:cubicBezTo>
                  <a:cubicBezTo>
                    <a:pt x="304" y="54"/>
                    <a:pt x="305" y="53"/>
                    <a:pt x="311" y="51"/>
                  </a:cubicBezTo>
                  <a:cubicBezTo>
                    <a:pt x="324" y="48"/>
                    <a:pt x="322" y="46"/>
                    <a:pt x="336" y="31"/>
                  </a:cubicBezTo>
                  <a:cubicBezTo>
                    <a:pt x="343" y="22"/>
                    <a:pt x="349" y="9"/>
                    <a:pt x="359" y="7"/>
                  </a:cubicBezTo>
                  <a:lnTo>
                    <a:pt x="362" y="6"/>
                  </a:lnTo>
                  <a:cubicBezTo>
                    <a:pt x="366" y="5"/>
                    <a:pt x="374" y="10"/>
                    <a:pt x="373" y="0"/>
                  </a:cubicBezTo>
                  <a:lnTo>
                    <a:pt x="403" y="0"/>
                  </a:lnTo>
                  <a:cubicBezTo>
                    <a:pt x="406" y="9"/>
                    <a:pt x="409" y="8"/>
                    <a:pt x="417" y="8"/>
                  </a:cubicBezTo>
                  <a:cubicBezTo>
                    <a:pt x="419" y="9"/>
                    <a:pt x="429" y="17"/>
                    <a:pt x="431" y="18"/>
                  </a:cubicBezTo>
                  <a:lnTo>
                    <a:pt x="435" y="18"/>
                  </a:lnTo>
                  <a:cubicBezTo>
                    <a:pt x="441" y="18"/>
                    <a:pt x="438" y="13"/>
                    <a:pt x="444" y="13"/>
                  </a:cubicBezTo>
                  <a:lnTo>
                    <a:pt x="458" y="13"/>
                  </a:lnTo>
                  <a:lnTo>
                    <a:pt x="458" y="18"/>
                  </a:lnTo>
                  <a:lnTo>
                    <a:pt x="479" y="18"/>
                  </a:lnTo>
                  <a:cubicBezTo>
                    <a:pt x="481" y="18"/>
                    <a:pt x="494" y="27"/>
                    <a:pt x="496" y="27"/>
                  </a:cubicBezTo>
                  <a:lnTo>
                    <a:pt x="504" y="27"/>
                  </a:lnTo>
                  <a:cubicBezTo>
                    <a:pt x="507" y="27"/>
                    <a:pt x="507" y="26"/>
                    <a:pt x="511" y="23"/>
                  </a:cubicBezTo>
                  <a:cubicBezTo>
                    <a:pt x="512" y="27"/>
                    <a:pt x="523" y="37"/>
                    <a:pt x="526" y="37"/>
                  </a:cubicBezTo>
                  <a:cubicBezTo>
                    <a:pt x="532" y="37"/>
                    <a:pt x="541" y="23"/>
                    <a:pt x="542" y="18"/>
                  </a:cubicBezTo>
                  <a:lnTo>
                    <a:pt x="560" y="18"/>
                  </a:lnTo>
                  <a:cubicBezTo>
                    <a:pt x="566" y="18"/>
                    <a:pt x="563" y="13"/>
                    <a:pt x="569" y="13"/>
                  </a:cubicBezTo>
                  <a:lnTo>
                    <a:pt x="595" y="13"/>
                  </a:lnTo>
                  <a:lnTo>
                    <a:pt x="595" y="18"/>
                  </a:lnTo>
                  <a:lnTo>
                    <a:pt x="602" y="18"/>
                  </a:lnTo>
                  <a:cubicBezTo>
                    <a:pt x="608" y="18"/>
                    <a:pt x="605" y="13"/>
                    <a:pt x="611" y="13"/>
                  </a:cubicBezTo>
                  <a:lnTo>
                    <a:pt x="618" y="13"/>
                  </a:lnTo>
                  <a:lnTo>
                    <a:pt x="618" y="18"/>
                  </a:lnTo>
                  <a:cubicBezTo>
                    <a:pt x="630" y="17"/>
                    <a:pt x="623" y="13"/>
                    <a:pt x="630" y="13"/>
                  </a:cubicBezTo>
                  <a:lnTo>
                    <a:pt x="641" y="13"/>
                  </a:lnTo>
                  <a:cubicBezTo>
                    <a:pt x="646" y="13"/>
                    <a:pt x="644" y="14"/>
                    <a:pt x="646" y="18"/>
                  </a:cubicBezTo>
                  <a:cubicBezTo>
                    <a:pt x="647" y="16"/>
                    <a:pt x="650" y="13"/>
                    <a:pt x="651" y="13"/>
                  </a:cubicBezTo>
                  <a:cubicBezTo>
                    <a:pt x="655" y="13"/>
                    <a:pt x="655" y="14"/>
                    <a:pt x="658" y="18"/>
                  </a:cubicBezTo>
                  <a:lnTo>
                    <a:pt x="676" y="18"/>
                  </a:lnTo>
                  <a:lnTo>
                    <a:pt x="694" y="32"/>
                  </a:lnTo>
                  <a:lnTo>
                    <a:pt x="702" y="32"/>
                  </a:lnTo>
                  <a:lnTo>
                    <a:pt x="702" y="28"/>
                  </a:lnTo>
                  <a:lnTo>
                    <a:pt x="716" y="27"/>
                  </a:lnTo>
                  <a:lnTo>
                    <a:pt x="716" y="32"/>
                  </a:lnTo>
                  <a:lnTo>
                    <a:pt x="725" y="32"/>
                  </a:lnTo>
                  <a:cubicBezTo>
                    <a:pt x="731" y="32"/>
                    <a:pt x="728" y="27"/>
                    <a:pt x="734" y="27"/>
                  </a:cubicBezTo>
                  <a:lnTo>
                    <a:pt x="739" y="27"/>
                  </a:lnTo>
                  <a:cubicBezTo>
                    <a:pt x="740" y="30"/>
                    <a:pt x="752" y="55"/>
                    <a:pt x="755" y="55"/>
                  </a:cubicBezTo>
                  <a:cubicBezTo>
                    <a:pt x="761" y="55"/>
                    <a:pt x="767" y="41"/>
                    <a:pt x="771" y="37"/>
                  </a:cubicBezTo>
                  <a:lnTo>
                    <a:pt x="776" y="42"/>
                  </a:lnTo>
                  <a:lnTo>
                    <a:pt x="794" y="23"/>
                  </a:lnTo>
                  <a:lnTo>
                    <a:pt x="801" y="22"/>
                  </a:lnTo>
                  <a:cubicBezTo>
                    <a:pt x="805" y="22"/>
                    <a:pt x="805" y="21"/>
                    <a:pt x="808" y="18"/>
                  </a:cubicBezTo>
                  <a:lnTo>
                    <a:pt x="840" y="18"/>
                  </a:lnTo>
                  <a:cubicBezTo>
                    <a:pt x="843" y="15"/>
                    <a:pt x="843" y="13"/>
                    <a:pt x="847" y="13"/>
                  </a:cubicBezTo>
                  <a:lnTo>
                    <a:pt x="857" y="13"/>
                  </a:lnTo>
                  <a:cubicBezTo>
                    <a:pt x="863" y="12"/>
                    <a:pt x="860" y="18"/>
                    <a:pt x="866" y="18"/>
                  </a:cubicBezTo>
                  <a:lnTo>
                    <a:pt x="877" y="18"/>
                  </a:lnTo>
                  <a:cubicBezTo>
                    <a:pt x="879" y="25"/>
                    <a:pt x="907" y="36"/>
                    <a:pt x="907" y="60"/>
                  </a:cubicBezTo>
                  <a:lnTo>
                    <a:pt x="907" y="70"/>
                  </a:lnTo>
                  <a:lnTo>
                    <a:pt x="910" y="70"/>
                  </a:lnTo>
                  <a:lnTo>
                    <a:pt x="910" y="95"/>
                  </a:lnTo>
                  <a:cubicBezTo>
                    <a:pt x="910" y="104"/>
                    <a:pt x="915" y="100"/>
                    <a:pt x="915" y="109"/>
                  </a:cubicBezTo>
                  <a:lnTo>
                    <a:pt x="915" y="152"/>
                  </a:lnTo>
                  <a:lnTo>
                    <a:pt x="919" y="152"/>
                  </a:lnTo>
                  <a:lnTo>
                    <a:pt x="919" y="172"/>
                  </a:lnTo>
                  <a:cubicBezTo>
                    <a:pt x="919" y="177"/>
                    <a:pt x="920" y="177"/>
                    <a:pt x="922" y="182"/>
                  </a:cubicBezTo>
                  <a:lnTo>
                    <a:pt x="919" y="181"/>
                  </a:lnTo>
                  <a:lnTo>
                    <a:pt x="919" y="204"/>
                  </a:lnTo>
                  <a:cubicBezTo>
                    <a:pt x="919" y="213"/>
                    <a:pt x="922" y="208"/>
                    <a:pt x="922" y="216"/>
                  </a:cubicBezTo>
                  <a:lnTo>
                    <a:pt x="922" y="219"/>
                  </a:lnTo>
                  <a:cubicBezTo>
                    <a:pt x="922" y="227"/>
                    <a:pt x="919" y="223"/>
                    <a:pt x="919" y="231"/>
                  </a:cubicBezTo>
                  <a:lnTo>
                    <a:pt x="919" y="273"/>
                  </a:lnTo>
                  <a:cubicBezTo>
                    <a:pt x="919" y="282"/>
                    <a:pt x="931" y="297"/>
                    <a:pt x="931" y="311"/>
                  </a:cubicBezTo>
                  <a:cubicBezTo>
                    <a:pt x="931" y="326"/>
                    <a:pt x="909" y="361"/>
                    <a:pt x="903" y="373"/>
                  </a:cubicBezTo>
                  <a:cubicBezTo>
                    <a:pt x="905" y="377"/>
                    <a:pt x="907" y="377"/>
                    <a:pt x="907" y="383"/>
                  </a:cubicBezTo>
                  <a:lnTo>
                    <a:pt x="906" y="390"/>
                  </a:lnTo>
                  <a:lnTo>
                    <a:pt x="899" y="393"/>
                  </a:lnTo>
                  <a:lnTo>
                    <a:pt x="905" y="405"/>
                  </a:lnTo>
                  <a:lnTo>
                    <a:pt x="915" y="405"/>
                  </a:lnTo>
                  <a:cubicBezTo>
                    <a:pt x="918" y="410"/>
                    <a:pt x="919" y="409"/>
                    <a:pt x="919" y="415"/>
                  </a:cubicBezTo>
                  <a:lnTo>
                    <a:pt x="919" y="427"/>
                  </a:lnTo>
                  <a:cubicBezTo>
                    <a:pt x="919" y="436"/>
                    <a:pt x="915" y="431"/>
                    <a:pt x="915" y="440"/>
                  </a:cubicBezTo>
                  <a:lnTo>
                    <a:pt x="915" y="447"/>
                  </a:lnTo>
                  <a:lnTo>
                    <a:pt x="919" y="447"/>
                  </a:lnTo>
                  <a:lnTo>
                    <a:pt x="918" y="481"/>
                  </a:lnTo>
                  <a:lnTo>
                    <a:pt x="910" y="500"/>
                  </a:lnTo>
                  <a:lnTo>
                    <a:pt x="910" y="545"/>
                  </a:lnTo>
                  <a:lnTo>
                    <a:pt x="907" y="552"/>
                  </a:lnTo>
                  <a:lnTo>
                    <a:pt x="908" y="578"/>
                  </a:lnTo>
                  <a:lnTo>
                    <a:pt x="888" y="607"/>
                  </a:lnTo>
                  <a:lnTo>
                    <a:pt x="890" y="607"/>
                  </a:lnTo>
                  <a:lnTo>
                    <a:pt x="900" y="624"/>
                  </a:lnTo>
                  <a:lnTo>
                    <a:pt x="900" y="661"/>
                  </a:lnTo>
                  <a:lnTo>
                    <a:pt x="903" y="661"/>
                  </a:lnTo>
                  <a:lnTo>
                    <a:pt x="903" y="693"/>
                  </a:lnTo>
                  <a:lnTo>
                    <a:pt x="907" y="693"/>
                  </a:lnTo>
                  <a:cubicBezTo>
                    <a:pt x="906" y="710"/>
                    <a:pt x="903" y="701"/>
                    <a:pt x="903" y="711"/>
                  </a:cubicBezTo>
                  <a:lnTo>
                    <a:pt x="903" y="718"/>
                  </a:lnTo>
                  <a:cubicBezTo>
                    <a:pt x="897" y="719"/>
                    <a:pt x="887" y="729"/>
                    <a:pt x="887" y="738"/>
                  </a:cubicBezTo>
                  <a:lnTo>
                    <a:pt x="887" y="745"/>
                  </a:lnTo>
                  <a:cubicBezTo>
                    <a:pt x="887" y="757"/>
                    <a:pt x="899" y="757"/>
                    <a:pt x="900" y="773"/>
                  </a:cubicBezTo>
                  <a:lnTo>
                    <a:pt x="896" y="773"/>
                  </a:lnTo>
                  <a:lnTo>
                    <a:pt x="897" y="784"/>
                  </a:lnTo>
                  <a:lnTo>
                    <a:pt x="903" y="795"/>
                  </a:lnTo>
                  <a:lnTo>
                    <a:pt x="903" y="805"/>
                  </a:lnTo>
                  <a:cubicBezTo>
                    <a:pt x="903" y="814"/>
                    <a:pt x="907" y="809"/>
                    <a:pt x="907" y="818"/>
                  </a:cubicBezTo>
                  <a:lnTo>
                    <a:pt x="907" y="842"/>
                  </a:lnTo>
                  <a:cubicBezTo>
                    <a:pt x="907" y="848"/>
                    <a:pt x="905" y="848"/>
                    <a:pt x="903" y="852"/>
                  </a:cubicBezTo>
                  <a:lnTo>
                    <a:pt x="903" y="872"/>
                  </a:lnTo>
                  <a:cubicBezTo>
                    <a:pt x="901" y="877"/>
                    <a:pt x="900" y="877"/>
                    <a:pt x="900" y="882"/>
                  </a:cubicBezTo>
                  <a:lnTo>
                    <a:pt x="900" y="902"/>
                  </a:lnTo>
                  <a:lnTo>
                    <a:pt x="896" y="902"/>
                  </a:lnTo>
                  <a:lnTo>
                    <a:pt x="907" y="924"/>
                  </a:lnTo>
                  <a:lnTo>
                    <a:pt x="907" y="939"/>
                  </a:lnTo>
                  <a:cubicBezTo>
                    <a:pt x="907" y="948"/>
                    <a:pt x="910" y="943"/>
                    <a:pt x="910" y="952"/>
                  </a:cubicBezTo>
                  <a:lnTo>
                    <a:pt x="910" y="972"/>
                  </a:lnTo>
                  <a:cubicBezTo>
                    <a:pt x="910" y="980"/>
                    <a:pt x="907" y="975"/>
                    <a:pt x="907" y="984"/>
                  </a:cubicBezTo>
                  <a:lnTo>
                    <a:pt x="907" y="1014"/>
                  </a:lnTo>
                  <a:cubicBezTo>
                    <a:pt x="907" y="1022"/>
                    <a:pt x="910" y="1018"/>
                    <a:pt x="910" y="1026"/>
                  </a:cubicBezTo>
                  <a:lnTo>
                    <a:pt x="910" y="1059"/>
                  </a:lnTo>
                  <a:lnTo>
                    <a:pt x="907" y="1059"/>
                  </a:lnTo>
                  <a:lnTo>
                    <a:pt x="907" y="1069"/>
                  </a:lnTo>
                  <a:cubicBezTo>
                    <a:pt x="907" y="1077"/>
                    <a:pt x="903" y="1072"/>
                    <a:pt x="903" y="1081"/>
                  </a:cubicBezTo>
                  <a:lnTo>
                    <a:pt x="903" y="1091"/>
                  </a:lnTo>
                  <a:lnTo>
                    <a:pt x="907" y="1091"/>
                  </a:lnTo>
                  <a:lnTo>
                    <a:pt x="907" y="1101"/>
                  </a:lnTo>
                  <a:cubicBezTo>
                    <a:pt x="907" y="1109"/>
                    <a:pt x="903" y="1105"/>
                    <a:pt x="903" y="1113"/>
                  </a:cubicBezTo>
                  <a:lnTo>
                    <a:pt x="903" y="1198"/>
                  </a:lnTo>
                  <a:lnTo>
                    <a:pt x="900" y="1198"/>
                  </a:lnTo>
                  <a:lnTo>
                    <a:pt x="900" y="1208"/>
                  </a:lnTo>
                  <a:cubicBezTo>
                    <a:pt x="900" y="1209"/>
                    <a:pt x="893" y="1233"/>
                    <a:pt x="893" y="1235"/>
                  </a:cubicBezTo>
                  <a:lnTo>
                    <a:pt x="893" y="1245"/>
                  </a:lnTo>
                  <a:cubicBezTo>
                    <a:pt x="886" y="1248"/>
                    <a:pt x="882" y="1290"/>
                    <a:pt x="868" y="1290"/>
                  </a:cubicBezTo>
                  <a:lnTo>
                    <a:pt x="861" y="1290"/>
                  </a:lnTo>
                  <a:lnTo>
                    <a:pt x="861" y="1295"/>
                  </a:lnTo>
                  <a:lnTo>
                    <a:pt x="836" y="1295"/>
                  </a:lnTo>
                  <a:cubicBezTo>
                    <a:pt x="835" y="1290"/>
                    <a:pt x="826" y="1282"/>
                    <a:pt x="822" y="1282"/>
                  </a:cubicBezTo>
                  <a:lnTo>
                    <a:pt x="820" y="1282"/>
                  </a:lnTo>
                  <a:cubicBezTo>
                    <a:pt x="814" y="1282"/>
                    <a:pt x="810" y="1284"/>
                    <a:pt x="806" y="1287"/>
                  </a:cubicBezTo>
                  <a:cubicBezTo>
                    <a:pt x="800" y="1283"/>
                    <a:pt x="759" y="1257"/>
                    <a:pt x="755" y="1257"/>
                  </a:cubicBezTo>
                  <a:lnTo>
                    <a:pt x="694" y="1257"/>
                  </a:lnTo>
                  <a:cubicBezTo>
                    <a:pt x="696" y="1267"/>
                    <a:pt x="705" y="1267"/>
                    <a:pt x="712" y="1276"/>
                  </a:cubicBezTo>
                  <a:cubicBezTo>
                    <a:pt x="717" y="1282"/>
                    <a:pt x="726" y="1290"/>
                    <a:pt x="734" y="1290"/>
                  </a:cubicBezTo>
                  <a:lnTo>
                    <a:pt x="739" y="1300"/>
                  </a:lnTo>
                  <a:lnTo>
                    <a:pt x="736" y="1300"/>
                  </a:lnTo>
                  <a:lnTo>
                    <a:pt x="736" y="1305"/>
                  </a:lnTo>
                  <a:cubicBezTo>
                    <a:pt x="733" y="1301"/>
                    <a:pt x="733" y="1300"/>
                    <a:pt x="729" y="1300"/>
                  </a:cubicBezTo>
                  <a:cubicBezTo>
                    <a:pt x="723" y="1300"/>
                    <a:pt x="726" y="1305"/>
                    <a:pt x="720" y="1304"/>
                  </a:cubicBezTo>
                  <a:lnTo>
                    <a:pt x="680" y="1305"/>
                  </a:lnTo>
                  <a:cubicBezTo>
                    <a:pt x="678" y="1305"/>
                    <a:pt x="661" y="1295"/>
                    <a:pt x="660" y="1295"/>
                  </a:cubicBezTo>
                  <a:lnTo>
                    <a:pt x="650" y="1295"/>
                  </a:lnTo>
                  <a:lnTo>
                    <a:pt x="650" y="1290"/>
                  </a:lnTo>
                  <a:lnTo>
                    <a:pt x="627" y="1290"/>
                  </a:lnTo>
                  <a:cubicBezTo>
                    <a:pt x="622" y="1290"/>
                    <a:pt x="622" y="1286"/>
                    <a:pt x="618" y="1282"/>
                  </a:cubicBezTo>
                  <a:lnTo>
                    <a:pt x="609" y="1295"/>
                  </a:lnTo>
                  <a:lnTo>
                    <a:pt x="562" y="1295"/>
                  </a:lnTo>
                  <a:lnTo>
                    <a:pt x="562" y="1290"/>
                  </a:lnTo>
                  <a:lnTo>
                    <a:pt x="555" y="1290"/>
                  </a:lnTo>
                  <a:cubicBezTo>
                    <a:pt x="548" y="1290"/>
                    <a:pt x="549" y="1282"/>
                    <a:pt x="546" y="1282"/>
                  </a:cubicBezTo>
                  <a:cubicBezTo>
                    <a:pt x="541" y="1282"/>
                    <a:pt x="538" y="1290"/>
                    <a:pt x="537" y="1295"/>
                  </a:cubicBezTo>
                  <a:lnTo>
                    <a:pt x="511" y="1295"/>
                  </a:lnTo>
                  <a:lnTo>
                    <a:pt x="511" y="1300"/>
                  </a:lnTo>
                  <a:lnTo>
                    <a:pt x="477" y="1300"/>
                  </a:lnTo>
                  <a:lnTo>
                    <a:pt x="477" y="1295"/>
                  </a:lnTo>
                  <a:cubicBezTo>
                    <a:pt x="470" y="1297"/>
                    <a:pt x="474" y="1300"/>
                    <a:pt x="468" y="1300"/>
                  </a:cubicBezTo>
                  <a:lnTo>
                    <a:pt x="451" y="1300"/>
                  </a:lnTo>
                  <a:lnTo>
                    <a:pt x="451" y="1295"/>
                  </a:lnTo>
                  <a:lnTo>
                    <a:pt x="438" y="1295"/>
                  </a:lnTo>
                  <a:lnTo>
                    <a:pt x="438" y="1300"/>
                  </a:lnTo>
                  <a:lnTo>
                    <a:pt x="383" y="1299"/>
                  </a:lnTo>
                  <a:lnTo>
                    <a:pt x="379" y="1290"/>
                  </a:lnTo>
                  <a:lnTo>
                    <a:pt x="371" y="1290"/>
                  </a:lnTo>
                  <a:cubicBezTo>
                    <a:pt x="365" y="1290"/>
                    <a:pt x="366" y="1282"/>
                    <a:pt x="363" y="1282"/>
                  </a:cubicBezTo>
                  <a:cubicBezTo>
                    <a:pt x="358" y="1282"/>
                    <a:pt x="355" y="1290"/>
                    <a:pt x="354" y="1295"/>
                  </a:cubicBezTo>
                  <a:lnTo>
                    <a:pt x="271" y="1295"/>
                  </a:lnTo>
                  <a:cubicBezTo>
                    <a:pt x="265" y="1295"/>
                    <a:pt x="267" y="1300"/>
                    <a:pt x="264" y="1300"/>
                  </a:cubicBezTo>
                  <a:cubicBezTo>
                    <a:pt x="258" y="1300"/>
                    <a:pt x="261" y="1295"/>
                    <a:pt x="255" y="1295"/>
                  </a:cubicBezTo>
                  <a:lnTo>
                    <a:pt x="236" y="1295"/>
                  </a:lnTo>
                  <a:lnTo>
                    <a:pt x="236" y="1300"/>
                  </a:lnTo>
                  <a:lnTo>
                    <a:pt x="218" y="1300"/>
                  </a:lnTo>
                  <a:lnTo>
                    <a:pt x="218" y="1295"/>
                  </a:lnTo>
                  <a:lnTo>
                    <a:pt x="203" y="1295"/>
                  </a:lnTo>
                  <a:cubicBezTo>
                    <a:pt x="199" y="1295"/>
                    <a:pt x="199" y="1297"/>
                    <a:pt x="195" y="1300"/>
                  </a:cubicBezTo>
                  <a:lnTo>
                    <a:pt x="174" y="1299"/>
                  </a:lnTo>
                  <a:lnTo>
                    <a:pt x="169" y="1305"/>
                  </a:lnTo>
                  <a:lnTo>
                    <a:pt x="106" y="1305"/>
                  </a:lnTo>
                  <a:cubicBezTo>
                    <a:pt x="103" y="1308"/>
                    <a:pt x="103" y="1310"/>
                    <a:pt x="99" y="1310"/>
                  </a:cubicBezTo>
                  <a:lnTo>
                    <a:pt x="92" y="1309"/>
                  </a:lnTo>
                  <a:lnTo>
                    <a:pt x="92" y="1305"/>
                  </a:lnTo>
                  <a:lnTo>
                    <a:pt x="51" y="1305"/>
                  </a:lnTo>
                  <a:cubicBezTo>
                    <a:pt x="47" y="1304"/>
                    <a:pt x="47" y="1303"/>
                    <a:pt x="44" y="1300"/>
                  </a:cubicBezTo>
                  <a:lnTo>
                    <a:pt x="34" y="1300"/>
                  </a:lnTo>
                  <a:cubicBezTo>
                    <a:pt x="23" y="1289"/>
                    <a:pt x="13" y="1275"/>
                    <a:pt x="5" y="1260"/>
                  </a:cubicBezTo>
                  <a:cubicBezTo>
                    <a:pt x="5" y="1244"/>
                    <a:pt x="9" y="1217"/>
                    <a:pt x="0" y="1213"/>
                  </a:cubicBezTo>
                  <a:lnTo>
                    <a:pt x="0" y="1141"/>
                  </a:lnTo>
                  <a:lnTo>
                    <a:pt x="5" y="1138"/>
                  </a:lnTo>
                  <a:close/>
                </a:path>
              </a:pathLst>
            </a:custGeom>
            <a:solidFill>
              <a:srgbClr val="E5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5" name="Freeform 151"/>
            <p:cNvSpPr>
              <a:spLocks noEditPoints="1"/>
            </p:cNvSpPr>
            <p:nvPr/>
          </p:nvSpPr>
          <p:spPr bwMode="auto">
            <a:xfrm>
              <a:off x="4933269" y="4482420"/>
              <a:ext cx="138113" cy="458788"/>
            </a:xfrm>
            <a:custGeom>
              <a:gdLst>
                <a:gd name="T0" fmla="*/ 170 w 366"/>
                <a:gd name="T1" fmla="*/ 179 h 1245"/>
                <a:gd name="T2" fmla="*/ 182 w 366"/>
                <a:gd name="T3" fmla="*/ 3 h 1245"/>
                <a:gd name="T4" fmla="*/ 208 w 366"/>
                <a:gd name="T5" fmla="*/ 118 h 1245"/>
                <a:gd name="T6" fmla="*/ 310 w 366"/>
                <a:gd name="T7" fmla="*/ 92 h 1245"/>
                <a:gd name="T8" fmla="*/ 342 w 366"/>
                <a:gd name="T9" fmla="*/ 74 h 1245"/>
                <a:gd name="T10" fmla="*/ 352 w 366"/>
                <a:gd name="T11" fmla="*/ 184 h 1245"/>
                <a:gd name="T12" fmla="*/ 209 w 366"/>
                <a:gd name="T13" fmla="*/ 337 h 1245"/>
                <a:gd name="T14" fmla="*/ 212 w 366"/>
                <a:gd name="T15" fmla="*/ 610 h 1245"/>
                <a:gd name="T16" fmla="*/ 170 w 366"/>
                <a:gd name="T17" fmla="*/ 592 h 1245"/>
                <a:gd name="T18" fmla="*/ 70 w 366"/>
                <a:gd name="T19" fmla="*/ 330 h 1245"/>
                <a:gd name="T20" fmla="*/ 15 w 366"/>
                <a:gd name="T21" fmla="*/ 191 h 1245"/>
                <a:gd name="T22" fmla="*/ 39 w 366"/>
                <a:gd name="T23" fmla="*/ 76 h 1245"/>
                <a:gd name="T24" fmla="*/ 57 w 366"/>
                <a:gd name="T25" fmla="*/ 144 h 1245"/>
                <a:gd name="T26" fmla="*/ 54 w 366"/>
                <a:gd name="T27" fmla="*/ 220 h 1245"/>
                <a:gd name="T28" fmla="*/ 79 w 366"/>
                <a:gd name="T29" fmla="*/ 287 h 1245"/>
                <a:gd name="T30" fmla="*/ 170 w 366"/>
                <a:gd name="T31" fmla="*/ 295 h 1245"/>
                <a:gd name="T32" fmla="*/ 209 w 366"/>
                <a:gd name="T33" fmla="*/ 254 h 1245"/>
                <a:gd name="T34" fmla="*/ 315 w 366"/>
                <a:gd name="T35" fmla="*/ 230 h 1245"/>
                <a:gd name="T36" fmla="*/ 209 w 366"/>
                <a:gd name="T37" fmla="*/ 254 h 1245"/>
                <a:gd name="T38" fmla="*/ 134 w 366"/>
                <a:gd name="T39" fmla="*/ 909 h 1245"/>
                <a:gd name="T40" fmla="*/ 200 w 366"/>
                <a:gd name="T41" fmla="*/ 987 h 1245"/>
                <a:gd name="T42" fmla="*/ 74 w 366"/>
                <a:gd name="T43" fmla="*/ 1026 h 1245"/>
                <a:gd name="T44" fmla="*/ 157 w 366"/>
                <a:gd name="T45" fmla="*/ 1000 h 1245"/>
                <a:gd name="T46" fmla="*/ 142 w 366"/>
                <a:gd name="T47" fmla="*/ 947 h 1245"/>
                <a:gd name="T48" fmla="*/ 101 w 366"/>
                <a:gd name="T49" fmla="*/ 994 h 1245"/>
                <a:gd name="T50" fmla="*/ 0 w 366"/>
                <a:gd name="T51" fmla="*/ 880 h 1245"/>
                <a:gd name="T52" fmla="*/ 232 w 366"/>
                <a:gd name="T53" fmla="*/ 697 h 1245"/>
                <a:gd name="T54" fmla="*/ 364 w 366"/>
                <a:gd name="T55" fmla="*/ 859 h 1245"/>
                <a:gd name="T56" fmla="*/ 338 w 366"/>
                <a:gd name="T57" fmla="*/ 1192 h 1245"/>
                <a:gd name="T58" fmla="*/ 156 w 366"/>
                <a:gd name="T59" fmla="*/ 1245 h 1245"/>
                <a:gd name="T60" fmla="*/ 7 w 366"/>
                <a:gd name="T61" fmla="*/ 1120 h 1245"/>
                <a:gd name="T62" fmla="*/ 41 w 366"/>
                <a:gd name="T63" fmla="*/ 1002 h 1245"/>
                <a:gd name="T64" fmla="*/ 57 w 366"/>
                <a:gd name="T65" fmla="*/ 1156 h 1245"/>
                <a:gd name="T66" fmla="*/ 294 w 366"/>
                <a:gd name="T67" fmla="*/ 1190 h 1245"/>
                <a:gd name="T68" fmla="*/ 323 w 366"/>
                <a:gd name="T69" fmla="*/ 1062 h 1245"/>
                <a:gd name="T70" fmla="*/ 249 w 366"/>
                <a:gd name="T71" fmla="*/ 1036 h 1245"/>
                <a:gd name="T72" fmla="*/ 271 w 366"/>
                <a:gd name="T73" fmla="*/ 1178 h 1245"/>
                <a:gd name="T74" fmla="*/ 259 w 366"/>
                <a:gd name="T75" fmla="*/ 1203 h 1245"/>
                <a:gd name="T76" fmla="*/ 212 w 366"/>
                <a:gd name="T77" fmla="*/ 1103 h 1245"/>
                <a:gd name="T78" fmla="*/ 81 w 366"/>
                <a:gd name="T79" fmla="*/ 1117 h 1245"/>
                <a:gd name="T80" fmla="*/ 192 w 366"/>
                <a:gd name="T81" fmla="*/ 1081 h 1245"/>
                <a:gd name="T82" fmla="*/ 211 w 366"/>
                <a:gd name="T83" fmla="*/ 1074 h 1245"/>
                <a:gd name="T84" fmla="*/ 221 w 366"/>
                <a:gd name="T85" fmla="*/ 975 h 1245"/>
                <a:gd name="T86" fmla="*/ 113 w 366"/>
                <a:gd name="T87" fmla="*/ 869 h 1245"/>
                <a:gd name="T88" fmla="*/ 90 w 366"/>
                <a:gd name="T89" fmla="*/ 833 h 1245"/>
                <a:gd name="T90" fmla="*/ 184 w 366"/>
                <a:gd name="T91" fmla="*/ 802 h 1245"/>
                <a:gd name="T92" fmla="*/ 192 w 366"/>
                <a:gd name="T93" fmla="*/ 735 h 1245"/>
                <a:gd name="T94" fmla="*/ 86 w 366"/>
                <a:gd name="T95" fmla="*/ 745 h 1245"/>
                <a:gd name="T96" fmla="*/ 42 w 366"/>
                <a:gd name="T97" fmla="*/ 888 h 1245"/>
                <a:gd name="T98" fmla="*/ 223 w 366"/>
                <a:gd name="T99" fmla="*/ 761 h 1245"/>
                <a:gd name="T100" fmla="*/ 235 w 366"/>
                <a:gd name="T101" fmla="*/ 781 h 1245"/>
                <a:gd name="T102" fmla="*/ 310 w 366"/>
                <a:gd name="T103" fmla="*/ 767 h 1245"/>
                <a:gd name="T104" fmla="*/ 274 w 366"/>
                <a:gd name="T105" fmla="*/ 829 h 1245"/>
                <a:gd name="T106" fmla="*/ 292 w 366"/>
                <a:gd name="T107" fmla="*/ 867 h 1245"/>
                <a:gd name="T108" fmla="*/ 227 w 366"/>
                <a:gd name="T109" fmla="*/ 867 h 1245"/>
                <a:gd name="T110" fmla="*/ 299 w 366"/>
                <a:gd name="T111" fmla="*/ 891 h 1245"/>
                <a:gd name="T112" fmla="*/ 276 w 366"/>
                <a:gd name="T113" fmla="*/ 950 h 1245"/>
                <a:gd name="T114" fmla="*/ 266 w 366"/>
                <a:gd name="T115" fmla="*/ 972 h 1245"/>
                <a:gd name="T116" fmla="*/ 324 w 366"/>
                <a:gd name="T117" fmla="*/ 1035 h 1245"/>
                <a:gd name="T118" fmla="*/ 322 w 366"/>
                <a:gd name="T119" fmla="*/ 869 h 1245"/>
                <a:gd name="T120" fmla="*/ 213 w 366"/>
                <a:gd name="T121" fmla="*/ 735 h 1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6" h="1245">
                  <a:moveTo>
                    <a:pt x="54" y="181"/>
                  </a:moveTo>
                  <a:lnTo>
                    <a:pt x="62" y="180"/>
                  </a:lnTo>
                  <a:lnTo>
                    <a:pt x="170" y="179"/>
                  </a:lnTo>
                  <a:lnTo>
                    <a:pt x="165" y="49"/>
                  </a:lnTo>
                  <a:cubicBezTo>
                    <a:pt x="164" y="31"/>
                    <a:pt x="165" y="20"/>
                    <a:pt x="168" y="15"/>
                  </a:cubicBezTo>
                  <a:cubicBezTo>
                    <a:pt x="172" y="11"/>
                    <a:pt x="176" y="7"/>
                    <a:pt x="182" y="3"/>
                  </a:cubicBezTo>
                  <a:cubicBezTo>
                    <a:pt x="188" y="0"/>
                    <a:pt x="194" y="0"/>
                    <a:pt x="200" y="3"/>
                  </a:cubicBezTo>
                  <a:cubicBezTo>
                    <a:pt x="205" y="8"/>
                    <a:pt x="208" y="14"/>
                    <a:pt x="208" y="21"/>
                  </a:cubicBezTo>
                  <a:lnTo>
                    <a:pt x="208" y="118"/>
                  </a:lnTo>
                  <a:lnTo>
                    <a:pt x="209" y="177"/>
                  </a:lnTo>
                  <a:lnTo>
                    <a:pt x="315" y="176"/>
                  </a:lnTo>
                  <a:lnTo>
                    <a:pt x="310" y="92"/>
                  </a:lnTo>
                  <a:cubicBezTo>
                    <a:pt x="309" y="84"/>
                    <a:pt x="310" y="77"/>
                    <a:pt x="314" y="73"/>
                  </a:cubicBezTo>
                  <a:cubicBezTo>
                    <a:pt x="317" y="68"/>
                    <a:pt x="322" y="66"/>
                    <a:pt x="328" y="65"/>
                  </a:cubicBezTo>
                  <a:cubicBezTo>
                    <a:pt x="333" y="65"/>
                    <a:pt x="337" y="68"/>
                    <a:pt x="342" y="74"/>
                  </a:cubicBezTo>
                  <a:cubicBezTo>
                    <a:pt x="346" y="81"/>
                    <a:pt x="349" y="93"/>
                    <a:pt x="350" y="112"/>
                  </a:cubicBezTo>
                  <a:lnTo>
                    <a:pt x="352" y="156"/>
                  </a:lnTo>
                  <a:cubicBezTo>
                    <a:pt x="352" y="163"/>
                    <a:pt x="352" y="172"/>
                    <a:pt x="352" y="184"/>
                  </a:cubicBezTo>
                  <a:cubicBezTo>
                    <a:pt x="352" y="215"/>
                    <a:pt x="349" y="242"/>
                    <a:pt x="345" y="264"/>
                  </a:cubicBezTo>
                  <a:cubicBezTo>
                    <a:pt x="341" y="287"/>
                    <a:pt x="331" y="303"/>
                    <a:pt x="314" y="313"/>
                  </a:cubicBezTo>
                  <a:cubicBezTo>
                    <a:pt x="298" y="324"/>
                    <a:pt x="263" y="331"/>
                    <a:pt x="209" y="337"/>
                  </a:cubicBezTo>
                  <a:lnTo>
                    <a:pt x="209" y="519"/>
                  </a:lnTo>
                  <a:cubicBezTo>
                    <a:pt x="209" y="548"/>
                    <a:pt x="210" y="570"/>
                    <a:pt x="211" y="583"/>
                  </a:cubicBezTo>
                  <a:cubicBezTo>
                    <a:pt x="211" y="596"/>
                    <a:pt x="212" y="605"/>
                    <a:pt x="212" y="610"/>
                  </a:cubicBezTo>
                  <a:cubicBezTo>
                    <a:pt x="211" y="620"/>
                    <a:pt x="209" y="628"/>
                    <a:pt x="205" y="634"/>
                  </a:cubicBezTo>
                  <a:cubicBezTo>
                    <a:pt x="202" y="641"/>
                    <a:pt x="197" y="644"/>
                    <a:pt x="192" y="643"/>
                  </a:cubicBezTo>
                  <a:cubicBezTo>
                    <a:pt x="178" y="643"/>
                    <a:pt x="170" y="626"/>
                    <a:pt x="170" y="592"/>
                  </a:cubicBezTo>
                  <a:lnTo>
                    <a:pt x="170" y="507"/>
                  </a:lnTo>
                  <a:lnTo>
                    <a:pt x="169" y="337"/>
                  </a:lnTo>
                  <a:cubicBezTo>
                    <a:pt x="125" y="337"/>
                    <a:pt x="92" y="334"/>
                    <a:pt x="70" y="330"/>
                  </a:cubicBezTo>
                  <a:cubicBezTo>
                    <a:pt x="48" y="325"/>
                    <a:pt x="33" y="310"/>
                    <a:pt x="26" y="284"/>
                  </a:cubicBezTo>
                  <a:cubicBezTo>
                    <a:pt x="19" y="259"/>
                    <a:pt x="15" y="237"/>
                    <a:pt x="15" y="221"/>
                  </a:cubicBezTo>
                  <a:cubicBezTo>
                    <a:pt x="15" y="204"/>
                    <a:pt x="15" y="194"/>
                    <a:pt x="15" y="191"/>
                  </a:cubicBezTo>
                  <a:lnTo>
                    <a:pt x="15" y="121"/>
                  </a:lnTo>
                  <a:cubicBezTo>
                    <a:pt x="15" y="106"/>
                    <a:pt x="18" y="95"/>
                    <a:pt x="22" y="87"/>
                  </a:cubicBezTo>
                  <a:cubicBezTo>
                    <a:pt x="27" y="79"/>
                    <a:pt x="33" y="76"/>
                    <a:pt x="39" y="76"/>
                  </a:cubicBezTo>
                  <a:cubicBezTo>
                    <a:pt x="45" y="77"/>
                    <a:pt x="50" y="80"/>
                    <a:pt x="54" y="87"/>
                  </a:cubicBezTo>
                  <a:cubicBezTo>
                    <a:pt x="58" y="94"/>
                    <a:pt x="61" y="102"/>
                    <a:pt x="61" y="112"/>
                  </a:cubicBezTo>
                  <a:lnTo>
                    <a:pt x="57" y="144"/>
                  </a:lnTo>
                  <a:lnTo>
                    <a:pt x="55" y="168"/>
                  </a:lnTo>
                  <a:lnTo>
                    <a:pt x="54" y="181"/>
                  </a:lnTo>
                  <a:close/>
                  <a:moveTo>
                    <a:pt x="54" y="220"/>
                  </a:moveTo>
                  <a:cubicBezTo>
                    <a:pt x="53" y="231"/>
                    <a:pt x="53" y="239"/>
                    <a:pt x="54" y="243"/>
                  </a:cubicBezTo>
                  <a:cubicBezTo>
                    <a:pt x="55" y="247"/>
                    <a:pt x="57" y="254"/>
                    <a:pt x="61" y="264"/>
                  </a:cubicBezTo>
                  <a:cubicBezTo>
                    <a:pt x="65" y="273"/>
                    <a:pt x="71" y="281"/>
                    <a:pt x="79" y="287"/>
                  </a:cubicBezTo>
                  <a:cubicBezTo>
                    <a:pt x="86" y="293"/>
                    <a:pt x="111" y="296"/>
                    <a:pt x="152" y="295"/>
                  </a:cubicBezTo>
                  <a:lnTo>
                    <a:pt x="161" y="295"/>
                  </a:lnTo>
                  <a:lnTo>
                    <a:pt x="170" y="295"/>
                  </a:lnTo>
                  <a:lnTo>
                    <a:pt x="169" y="218"/>
                  </a:lnTo>
                  <a:lnTo>
                    <a:pt x="54" y="220"/>
                  </a:lnTo>
                  <a:close/>
                  <a:moveTo>
                    <a:pt x="209" y="254"/>
                  </a:moveTo>
                  <a:lnTo>
                    <a:pt x="209" y="294"/>
                  </a:lnTo>
                  <a:cubicBezTo>
                    <a:pt x="245" y="294"/>
                    <a:pt x="272" y="289"/>
                    <a:pt x="289" y="280"/>
                  </a:cubicBezTo>
                  <a:cubicBezTo>
                    <a:pt x="306" y="272"/>
                    <a:pt x="315" y="255"/>
                    <a:pt x="315" y="230"/>
                  </a:cubicBezTo>
                  <a:lnTo>
                    <a:pt x="315" y="216"/>
                  </a:lnTo>
                  <a:lnTo>
                    <a:pt x="209" y="218"/>
                  </a:lnTo>
                  <a:lnTo>
                    <a:pt x="209" y="254"/>
                  </a:lnTo>
                  <a:close/>
                  <a:moveTo>
                    <a:pt x="62" y="975"/>
                  </a:moveTo>
                  <a:cubicBezTo>
                    <a:pt x="61" y="946"/>
                    <a:pt x="67" y="929"/>
                    <a:pt x="80" y="921"/>
                  </a:cubicBezTo>
                  <a:cubicBezTo>
                    <a:pt x="93" y="914"/>
                    <a:pt x="111" y="910"/>
                    <a:pt x="134" y="909"/>
                  </a:cubicBezTo>
                  <a:cubicBezTo>
                    <a:pt x="158" y="907"/>
                    <a:pt x="173" y="909"/>
                    <a:pt x="181" y="915"/>
                  </a:cubicBezTo>
                  <a:cubicBezTo>
                    <a:pt x="192" y="924"/>
                    <a:pt x="198" y="937"/>
                    <a:pt x="199" y="956"/>
                  </a:cubicBezTo>
                  <a:cubicBezTo>
                    <a:pt x="199" y="974"/>
                    <a:pt x="200" y="984"/>
                    <a:pt x="200" y="987"/>
                  </a:cubicBezTo>
                  <a:cubicBezTo>
                    <a:pt x="199" y="998"/>
                    <a:pt x="195" y="1010"/>
                    <a:pt x="187" y="1024"/>
                  </a:cubicBezTo>
                  <a:cubicBezTo>
                    <a:pt x="178" y="1038"/>
                    <a:pt x="158" y="1045"/>
                    <a:pt x="126" y="1045"/>
                  </a:cubicBezTo>
                  <a:cubicBezTo>
                    <a:pt x="99" y="1045"/>
                    <a:pt x="82" y="1039"/>
                    <a:pt x="74" y="1026"/>
                  </a:cubicBezTo>
                  <a:cubicBezTo>
                    <a:pt x="66" y="1014"/>
                    <a:pt x="62" y="996"/>
                    <a:pt x="62" y="975"/>
                  </a:cubicBezTo>
                  <a:close/>
                  <a:moveTo>
                    <a:pt x="124" y="1006"/>
                  </a:moveTo>
                  <a:cubicBezTo>
                    <a:pt x="141" y="1007"/>
                    <a:pt x="153" y="1006"/>
                    <a:pt x="157" y="1000"/>
                  </a:cubicBezTo>
                  <a:cubicBezTo>
                    <a:pt x="162" y="995"/>
                    <a:pt x="164" y="987"/>
                    <a:pt x="164" y="977"/>
                  </a:cubicBezTo>
                  <a:cubicBezTo>
                    <a:pt x="165" y="967"/>
                    <a:pt x="164" y="960"/>
                    <a:pt x="162" y="956"/>
                  </a:cubicBezTo>
                  <a:cubicBezTo>
                    <a:pt x="158" y="951"/>
                    <a:pt x="151" y="948"/>
                    <a:pt x="142" y="947"/>
                  </a:cubicBezTo>
                  <a:cubicBezTo>
                    <a:pt x="110" y="946"/>
                    <a:pt x="95" y="954"/>
                    <a:pt x="98" y="970"/>
                  </a:cubicBezTo>
                  <a:lnTo>
                    <a:pt x="99" y="975"/>
                  </a:lnTo>
                  <a:lnTo>
                    <a:pt x="101" y="994"/>
                  </a:lnTo>
                  <a:cubicBezTo>
                    <a:pt x="102" y="1002"/>
                    <a:pt x="109" y="1006"/>
                    <a:pt x="124" y="1006"/>
                  </a:cubicBezTo>
                  <a:close/>
                  <a:moveTo>
                    <a:pt x="0" y="964"/>
                  </a:moveTo>
                  <a:lnTo>
                    <a:pt x="0" y="880"/>
                  </a:lnTo>
                  <a:cubicBezTo>
                    <a:pt x="0" y="865"/>
                    <a:pt x="2" y="842"/>
                    <a:pt x="4" y="811"/>
                  </a:cubicBezTo>
                  <a:cubicBezTo>
                    <a:pt x="6" y="780"/>
                    <a:pt x="15" y="752"/>
                    <a:pt x="30" y="727"/>
                  </a:cubicBezTo>
                  <a:cubicBezTo>
                    <a:pt x="46" y="702"/>
                    <a:pt x="113" y="692"/>
                    <a:pt x="232" y="697"/>
                  </a:cubicBezTo>
                  <a:cubicBezTo>
                    <a:pt x="286" y="699"/>
                    <a:pt x="320" y="709"/>
                    <a:pt x="335" y="727"/>
                  </a:cubicBezTo>
                  <a:cubicBezTo>
                    <a:pt x="350" y="744"/>
                    <a:pt x="359" y="764"/>
                    <a:pt x="360" y="788"/>
                  </a:cubicBezTo>
                  <a:lnTo>
                    <a:pt x="364" y="859"/>
                  </a:lnTo>
                  <a:lnTo>
                    <a:pt x="366" y="991"/>
                  </a:lnTo>
                  <a:lnTo>
                    <a:pt x="362" y="1090"/>
                  </a:lnTo>
                  <a:cubicBezTo>
                    <a:pt x="359" y="1136"/>
                    <a:pt x="351" y="1170"/>
                    <a:pt x="338" y="1192"/>
                  </a:cubicBezTo>
                  <a:cubicBezTo>
                    <a:pt x="326" y="1213"/>
                    <a:pt x="312" y="1227"/>
                    <a:pt x="299" y="1235"/>
                  </a:cubicBezTo>
                  <a:cubicBezTo>
                    <a:pt x="286" y="1242"/>
                    <a:pt x="267" y="1245"/>
                    <a:pt x="244" y="1245"/>
                  </a:cubicBezTo>
                  <a:lnTo>
                    <a:pt x="156" y="1245"/>
                  </a:lnTo>
                  <a:cubicBezTo>
                    <a:pt x="111" y="1245"/>
                    <a:pt x="81" y="1241"/>
                    <a:pt x="67" y="1232"/>
                  </a:cubicBezTo>
                  <a:cubicBezTo>
                    <a:pt x="52" y="1223"/>
                    <a:pt x="39" y="1209"/>
                    <a:pt x="26" y="1191"/>
                  </a:cubicBezTo>
                  <a:cubicBezTo>
                    <a:pt x="14" y="1173"/>
                    <a:pt x="8" y="1149"/>
                    <a:pt x="7" y="1120"/>
                  </a:cubicBezTo>
                  <a:lnTo>
                    <a:pt x="3" y="1049"/>
                  </a:lnTo>
                  <a:lnTo>
                    <a:pt x="0" y="964"/>
                  </a:lnTo>
                  <a:close/>
                  <a:moveTo>
                    <a:pt x="41" y="1002"/>
                  </a:moveTo>
                  <a:lnTo>
                    <a:pt x="43" y="1063"/>
                  </a:lnTo>
                  <a:cubicBezTo>
                    <a:pt x="43" y="1070"/>
                    <a:pt x="44" y="1084"/>
                    <a:pt x="47" y="1105"/>
                  </a:cubicBezTo>
                  <a:cubicBezTo>
                    <a:pt x="49" y="1125"/>
                    <a:pt x="52" y="1142"/>
                    <a:pt x="57" y="1156"/>
                  </a:cubicBezTo>
                  <a:cubicBezTo>
                    <a:pt x="62" y="1170"/>
                    <a:pt x="72" y="1183"/>
                    <a:pt x="86" y="1194"/>
                  </a:cubicBezTo>
                  <a:cubicBezTo>
                    <a:pt x="100" y="1206"/>
                    <a:pt x="136" y="1211"/>
                    <a:pt x="193" y="1211"/>
                  </a:cubicBezTo>
                  <a:cubicBezTo>
                    <a:pt x="251" y="1211"/>
                    <a:pt x="285" y="1204"/>
                    <a:pt x="294" y="1190"/>
                  </a:cubicBezTo>
                  <a:cubicBezTo>
                    <a:pt x="304" y="1176"/>
                    <a:pt x="311" y="1157"/>
                    <a:pt x="316" y="1134"/>
                  </a:cubicBezTo>
                  <a:cubicBezTo>
                    <a:pt x="321" y="1111"/>
                    <a:pt x="323" y="1092"/>
                    <a:pt x="323" y="1077"/>
                  </a:cubicBezTo>
                  <a:lnTo>
                    <a:pt x="323" y="1062"/>
                  </a:lnTo>
                  <a:cubicBezTo>
                    <a:pt x="314" y="1066"/>
                    <a:pt x="306" y="1066"/>
                    <a:pt x="299" y="1063"/>
                  </a:cubicBezTo>
                  <a:cubicBezTo>
                    <a:pt x="292" y="1059"/>
                    <a:pt x="276" y="1045"/>
                    <a:pt x="251" y="1019"/>
                  </a:cubicBezTo>
                  <a:cubicBezTo>
                    <a:pt x="250" y="1025"/>
                    <a:pt x="249" y="1030"/>
                    <a:pt x="249" y="1036"/>
                  </a:cubicBezTo>
                  <a:cubicBezTo>
                    <a:pt x="248" y="1042"/>
                    <a:pt x="248" y="1053"/>
                    <a:pt x="247" y="1071"/>
                  </a:cubicBezTo>
                  <a:cubicBezTo>
                    <a:pt x="247" y="1088"/>
                    <a:pt x="249" y="1105"/>
                    <a:pt x="255" y="1121"/>
                  </a:cubicBezTo>
                  <a:cubicBezTo>
                    <a:pt x="265" y="1158"/>
                    <a:pt x="270" y="1178"/>
                    <a:pt x="271" y="1178"/>
                  </a:cubicBezTo>
                  <a:lnTo>
                    <a:pt x="271" y="1185"/>
                  </a:lnTo>
                  <a:cubicBezTo>
                    <a:pt x="271" y="1191"/>
                    <a:pt x="270" y="1195"/>
                    <a:pt x="269" y="1196"/>
                  </a:cubicBezTo>
                  <a:cubicBezTo>
                    <a:pt x="268" y="1198"/>
                    <a:pt x="264" y="1201"/>
                    <a:pt x="259" y="1203"/>
                  </a:cubicBezTo>
                  <a:cubicBezTo>
                    <a:pt x="254" y="1205"/>
                    <a:pt x="249" y="1204"/>
                    <a:pt x="244" y="1198"/>
                  </a:cubicBezTo>
                  <a:cubicBezTo>
                    <a:pt x="235" y="1192"/>
                    <a:pt x="228" y="1178"/>
                    <a:pt x="223" y="1154"/>
                  </a:cubicBezTo>
                  <a:cubicBezTo>
                    <a:pt x="217" y="1131"/>
                    <a:pt x="214" y="1114"/>
                    <a:pt x="212" y="1103"/>
                  </a:cubicBezTo>
                  <a:cubicBezTo>
                    <a:pt x="207" y="1109"/>
                    <a:pt x="204" y="1112"/>
                    <a:pt x="201" y="1114"/>
                  </a:cubicBezTo>
                  <a:cubicBezTo>
                    <a:pt x="197" y="1116"/>
                    <a:pt x="189" y="1117"/>
                    <a:pt x="174" y="1117"/>
                  </a:cubicBezTo>
                  <a:lnTo>
                    <a:pt x="81" y="1117"/>
                  </a:lnTo>
                  <a:cubicBezTo>
                    <a:pt x="64" y="1117"/>
                    <a:pt x="56" y="1112"/>
                    <a:pt x="57" y="1102"/>
                  </a:cubicBezTo>
                  <a:cubicBezTo>
                    <a:pt x="57" y="1087"/>
                    <a:pt x="75" y="1080"/>
                    <a:pt x="111" y="1081"/>
                  </a:cubicBezTo>
                  <a:lnTo>
                    <a:pt x="192" y="1081"/>
                  </a:lnTo>
                  <a:cubicBezTo>
                    <a:pt x="198" y="1082"/>
                    <a:pt x="204" y="1084"/>
                    <a:pt x="211" y="1087"/>
                  </a:cubicBezTo>
                  <a:cubicBezTo>
                    <a:pt x="211" y="1084"/>
                    <a:pt x="210" y="1081"/>
                    <a:pt x="210" y="1079"/>
                  </a:cubicBezTo>
                  <a:cubicBezTo>
                    <a:pt x="209" y="1076"/>
                    <a:pt x="210" y="1075"/>
                    <a:pt x="211" y="1074"/>
                  </a:cubicBezTo>
                  <a:lnTo>
                    <a:pt x="213" y="1022"/>
                  </a:lnTo>
                  <a:cubicBezTo>
                    <a:pt x="213" y="1006"/>
                    <a:pt x="215" y="995"/>
                    <a:pt x="217" y="988"/>
                  </a:cubicBezTo>
                  <a:cubicBezTo>
                    <a:pt x="220" y="982"/>
                    <a:pt x="221" y="978"/>
                    <a:pt x="221" y="975"/>
                  </a:cubicBezTo>
                  <a:lnTo>
                    <a:pt x="195" y="895"/>
                  </a:lnTo>
                  <a:lnTo>
                    <a:pt x="188" y="867"/>
                  </a:lnTo>
                  <a:lnTo>
                    <a:pt x="113" y="869"/>
                  </a:lnTo>
                  <a:lnTo>
                    <a:pt x="74" y="872"/>
                  </a:lnTo>
                  <a:cubicBezTo>
                    <a:pt x="64" y="870"/>
                    <a:pt x="60" y="864"/>
                    <a:pt x="61" y="855"/>
                  </a:cubicBezTo>
                  <a:cubicBezTo>
                    <a:pt x="61" y="841"/>
                    <a:pt x="70" y="834"/>
                    <a:pt x="90" y="833"/>
                  </a:cubicBezTo>
                  <a:lnTo>
                    <a:pt x="188" y="829"/>
                  </a:lnTo>
                  <a:cubicBezTo>
                    <a:pt x="187" y="824"/>
                    <a:pt x="187" y="820"/>
                    <a:pt x="187" y="817"/>
                  </a:cubicBezTo>
                  <a:lnTo>
                    <a:pt x="184" y="802"/>
                  </a:lnTo>
                  <a:lnTo>
                    <a:pt x="184" y="770"/>
                  </a:lnTo>
                  <a:cubicBezTo>
                    <a:pt x="183" y="756"/>
                    <a:pt x="183" y="748"/>
                    <a:pt x="185" y="746"/>
                  </a:cubicBezTo>
                  <a:lnTo>
                    <a:pt x="192" y="735"/>
                  </a:lnTo>
                  <a:lnTo>
                    <a:pt x="183" y="735"/>
                  </a:lnTo>
                  <a:cubicBezTo>
                    <a:pt x="172" y="735"/>
                    <a:pt x="159" y="736"/>
                    <a:pt x="145" y="738"/>
                  </a:cubicBezTo>
                  <a:lnTo>
                    <a:pt x="86" y="745"/>
                  </a:lnTo>
                  <a:cubicBezTo>
                    <a:pt x="71" y="747"/>
                    <a:pt x="60" y="755"/>
                    <a:pt x="53" y="767"/>
                  </a:cubicBezTo>
                  <a:cubicBezTo>
                    <a:pt x="47" y="779"/>
                    <a:pt x="43" y="793"/>
                    <a:pt x="43" y="808"/>
                  </a:cubicBezTo>
                  <a:lnTo>
                    <a:pt x="42" y="888"/>
                  </a:lnTo>
                  <a:lnTo>
                    <a:pt x="41" y="1002"/>
                  </a:lnTo>
                  <a:close/>
                  <a:moveTo>
                    <a:pt x="213" y="735"/>
                  </a:moveTo>
                  <a:cubicBezTo>
                    <a:pt x="219" y="742"/>
                    <a:pt x="222" y="751"/>
                    <a:pt x="223" y="761"/>
                  </a:cubicBezTo>
                  <a:cubicBezTo>
                    <a:pt x="223" y="767"/>
                    <a:pt x="223" y="771"/>
                    <a:pt x="223" y="771"/>
                  </a:cubicBezTo>
                  <a:lnTo>
                    <a:pt x="221" y="783"/>
                  </a:lnTo>
                  <a:cubicBezTo>
                    <a:pt x="226" y="783"/>
                    <a:pt x="230" y="782"/>
                    <a:pt x="235" y="781"/>
                  </a:cubicBezTo>
                  <a:cubicBezTo>
                    <a:pt x="240" y="780"/>
                    <a:pt x="244" y="779"/>
                    <a:pt x="247" y="777"/>
                  </a:cubicBezTo>
                  <a:lnTo>
                    <a:pt x="299" y="754"/>
                  </a:lnTo>
                  <a:cubicBezTo>
                    <a:pt x="306" y="757"/>
                    <a:pt x="310" y="761"/>
                    <a:pt x="310" y="767"/>
                  </a:cubicBezTo>
                  <a:cubicBezTo>
                    <a:pt x="309" y="792"/>
                    <a:pt x="280" y="808"/>
                    <a:pt x="223" y="816"/>
                  </a:cubicBezTo>
                  <a:lnTo>
                    <a:pt x="223" y="828"/>
                  </a:lnTo>
                  <a:cubicBezTo>
                    <a:pt x="238" y="830"/>
                    <a:pt x="255" y="830"/>
                    <a:pt x="274" y="829"/>
                  </a:cubicBezTo>
                  <a:cubicBezTo>
                    <a:pt x="293" y="828"/>
                    <a:pt x="303" y="832"/>
                    <a:pt x="302" y="840"/>
                  </a:cubicBezTo>
                  <a:cubicBezTo>
                    <a:pt x="302" y="848"/>
                    <a:pt x="301" y="854"/>
                    <a:pt x="299" y="858"/>
                  </a:cubicBezTo>
                  <a:cubicBezTo>
                    <a:pt x="297" y="862"/>
                    <a:pt x="295" y="865"/>
                    <a:pt x="292" y="867"/>
                  </a:cubicBezTo>
                  <a:cubicBezTo>
                    <a:pt x="288" y="868"/>
                    <a:pt x="284" y="869"/>
                    <a:pt x="278" y="868"/>
                  </a:cubicBezTo>
                  <a:lnTo>
                    <a:pt x="245" y="867"/>
                  </a:lnTo>
                  <a:lnTo>
                    <a:pt x="227" y="867"/>
                  </a:lnTo>
                  <a:cubicBezTo>
                    <a:pt x="234" y="898"/>
                    <a:pt x="238" y="915"/>
                    <a:pt x="240" y="917"/>
                  </a:cubicBezTo>
                  <a:lnTo>
                    <a:pt x="245" y="932"/>
                  </a:lnTo>
                  <a:cubicBezTo>
                    <a:pt x="268" y="905"/>
                    <a:pt x="286" y="892"/>
                    <a:pt x="299" y="891"/>
                  </a:cubicBezTo>
                  <a:cubicBezTo>
                    <a:pt x="309" y="891"/>
                    <a:pt x="314" y="895"/>
                    <a:pt x="314" y="905"/>
                  </a:cubicBezTo>
                  <a:cubicBezTo>
                    <a:pt x="315" y="914"/>
                    <a:pt x="315" y="920"/>
                    <a:pt x="314" y="921"/>
                  </a:cubicBezTo>
                  <a:cubicBezTo>
                    <a:pt x="312" y="925"/>
                    <a:pt x="299" y="934"/>
                    <a:pt x="276" y="950"/>
                  </a:cubicBezTo>
                  <a:lnTo>
                    <a:pt x="267" y="963"/>
                  </a:lnTo>
                  <a:cubicBezTo>
                    <a:pt x="264" y="966"/>
                    <a:pt x="263" y="967"/>
                    <a:pt x="264" y="968"/>
                  </a:cubicBezTo>
                  <a:cubicBezTo>
                    <a:pt x="264" y="969"/>
                    <a:pt x="265" y="970"/>
                    <a:pt x="266" y="972"/>
                  </a:cubicBezTo>
                  <a:cubicBezTo>
                    <a:pt x="268" y="973"/>
                    <a:pt x="273" y="980"/>
                    <a:pt x="282" y="992"/>
                  </a:cubicBezTo>
                  <a:lnTo>
                    <a:pt x="316" y="1026"/>
                  </a:lnTo>
                  <a:lnTo>
                    <a:pt x="324" y="1035"/>
                  </a:lnTo>
                  <a:lnTo>
                    <a:pt x="324" y="945"/>
                  </a:lnTo>
                  <a:cubicBezTo>
                    <a:pt x="324" y="938"/>
                    <a:pt x="324" y="926"/>
                    <a:pt x="323" y="909"/>
                  </a:cubicBezTo>
                  <a:cubicBezTo>
                    <a:pt x="322" y="892"/>
                    <a:pt x="322" y="879"/>
                    <a:pt x="322" y="869"/>
                  </a:cubicBezTo>
                  <a:lnTo>
                    <a:pt x="322" y="801"/>
                  </a:lnTo>
                  <a:cubicBezTo>
                    <a:pt x="320" y="775"/>
                    <a:pt x="315" y="759"/>
                    <a:pt x="307" y="753"/>
                  </a:cubicBezTo>
                  <a:cubicBezTo>
                    <a:pt x="299" y="748"/>
                    <a:pt x="268" y="742"/>
                    <a:pt x="213" y="7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6" name="Freeform 152"/>
            <p:cNvSpPr>
              <a:spLocks noEditPoints="1"/>
            </p:cNvSpPr>
            <p:nvPr/>
          </p:nvSpPr>
          <p:spPr bwMode="auto">
            <a:xfrm>
              <a:off x="4777694" y="4674508"/>
              <a:ext cx="138113" cy="228600"/>
            </a:xfrm>
            <a:custGeom>
              <a:gdLst>
                <a:gd name="T0" fmla="*/ 201 w 361"/>
                <a:gd name="T1" fmla="*/ 259 h 618"/>
                <a:gd name="T2" fmla="*/ 202 w 361"/>
                <a:gd name="T3" fmla="*/ 287 h 618"/>
                <a:gd name="T4" fmla="*/ 309 w 361"/>
                <a:gd name="T5" fmla="*/ 337 h 618"/>
                <a:gd name="T6" fmla="*/ 242 w 361"/>
                <a:gd name="T7" fmla="*/ 421 h 618"/>
                <a:gd name="T8" fmla="*/ 197 w 361"/>
                <a:gd name="T9" fmla="*/ 394 h 618"/>
                <a:gd name="T10" fmla="*/ 211 w 361"/>
                <a:gd name="T11" fmla="*/ 374 h 618"/>
                <a:gd name="T12" fmla="*/ 268 w 361"/>
                <a:gd name="T13" fmla="*/ 378 h 618"/>
                <a:gd name="T14" fmla="*/ 256 w 361"/>
                <a:gd name="T15" fmla="*/ 328 h 618"/>
                <a:gd name="T16" fmla="*/ 184 w 361"/>
                <a:gd name="T17" fmla="*/ 321 h 618"/>
                <a:gd name="T18" fmla="*/ 94 w 361"/>
                <a:gd name="T19" fmla="*/ 358 h 618"/>
                <a:gd name="T20" fmla="*/ 110 w 361"/>
                <a:gd name="T21" fmla="*/ 398 h 618"/>
                <a:gd name="T22" fmla="*/ 189 w 361"/>
                <a:gd name="T23" fmla="*/ 391 h 618"/>
                <a:gd name="T24" fmla="*/ 168 w 361"/>
                <a:gd name="T25" fmla="*/ 483 h 618"/>
                <a:gd name="T26" fmla="*/ 211 w 361"/>
                <a:gd name="T27" fmla="*/ 567 h 618"/>
                <a:gd name="T28" fmla="*/ 213 w 361"/>
                <a:gd name="T29" fmla="*/ 494 h 618"/>
                <a:gd name="T30" fmla="*/ 300 w 361"/>
                <a:gd name="T31" fmla="*/ 440 h 618"/>
                <a:gd name="T32" fmla="*/ 321 w 361"/>
                <a:gd name="T33" fmla="*/ 502 h 618"/>
                <a:gd name="T34" fmla="*/ 280 w 361"/>
                <a:gd name="T35" fmla="*/ 475 h 618"/>
                <a:gd name="T36" fmla="*/ 248 w 361"/>
                <a:gd name="T37" fmla="*/ 501 h 618"/>
                <a:gd name="T38" fmla="*/ 246 w 361"/>
                <a:gd name="T39" fmla="*/ 583 h 618"/>
                <a:gd name="T40" fmla="*/ 133 w 361"/>
                <a:gd name="T41" fmla="*/ 590 h 618"/>
                <a:gd name="T42" fmla="*/ 158 w 361"/>
                <a:gd name="T43" fmla="*/ 432 h 618"/>
                <a:gd name="T44" fmla="*/ 136 w 361"/>
                <a:gd name="T45" fmla="*/ 426 h 618"/>
                <a:gd name="T46" fmla="*/ 55 w 361"/>
                <a:gd name="T47" fmla="*/ 380 h 618"/>
                <a:gd name="T48" fmla="*/ 110 w 361"/>
                <a:gd name="T49" fmla="*/ 302 h 618"/>
                <a:gd name="T50" fmla="*/ 166 w 361"/>
                <a:gd name="T51" fmla="*/ 281 h 618"/>
                <a:gd name="T52" fmla="*/ 166 w 361"/>
                <a:gd name="T53" fmla="*/ 257 h 618"/>
                <a:gd name="T54" fmla="*/ 103 w 361"/>
                <a:gd name="T55" fmla="*/ 231 h 618"/>
                <a:gd name="T56" fmla="*/ 172 w 361"/>
                <a:gd name="T57" fmla="*/ 142 h 618"/>
                <a:gd name="T58" fmla="*/ 287 w 361"/>
                <a:gd name="T59" fmla="*/ 94 h 618"/>
                <a:gd name="T60" fmla="*/ 250 w 361"/>
                <a:gd name="T61" fmla="*/ 39 h 618"/>
                <a:gd name="T62" fmla="*/ 80 w 361"/>
                <a:gd name="T63" fmla="*/ 160 h 618"/>
                <a:gd name="T64" fmla="*/ 51 w 361"/>
                <a:gd name="T65" fmla="*/ 324 h 618"/>
                <a:gd name="T66" fmla="*/ 0 w 361"/>
                <a:gd name="T67" fmla="*/ 344 h 618"/>
                <a:gd name="T68" fmla="*/ 41 w 361"/>
                <a:gd name="T69" fmla="*/ 179 h 618"/>
                <a:gd name="T70" fmla="*/ 53 w 361"/>
                <a:gd name="T71" fmla="*/ 34 h 618"/>
                <a:gd name="T72" fmla="*/ 321 w 361"/>
                <a:gd name="T73" fmla="*/ 31 h 618"/>
                <a:gd name="T74" fmla="*/ 246 w 361"/>
                <a:gd name="T75" fmla="*/ 177 h 618"/>
                <a:gd name="T76" fmla="*/ 132 w 361"/>
                <a:gd name="T77" fmla="*/ 202 h 618"/>
                <a:gd name="T78" fmla="*/ 222 w 361"/>
                <a:gd name="T79" fmla="*/ 204 h 618"/>
                <a:gd name="T80" fmla="*/ 358 w 361"/>
                <a:gd name="T81" fmla="*/ 324 h 618"/>
                <a:gd name="T82" fmla="*/ 343 w 361"/>
                <a:gd name="T83" fmla="*/ 379 h 618"/>
                <a:gd name="T84" fmla="*/ 321 w 361"/>
                <a:gd name="T85" fmla="*/ 337 h 618"/>
                <a:gd name="T86" fmla="*/ 247 w 361"/>
                <a:gd name="T87" fmla="*/ 246 h 618"/>
                <a:gd name="T88" fmla="*/ 166 w 361"/>
                <a:gd name="T89" fmla="*/ 112 h 618"/>
                <a:gd name="T90" fmla="*/ 104 w 361"/>
                <a:gd name="T91" fmla="*/ 113 h 618"/>
                <a:gd name="T92" fmla="*/ 112 w 361"/>
                <a:gd name="T93" fmla="*/ 83 h 618"/>
                <a:gd name="T94" fmla="*/ 264 w 361"/>
                <a:gd name="T95" fmla="*/ 83 h 6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618">
                  <a:moveTo>
                    <a:pt x="199" y="244"/>
                  </a:moveTo>
                  <a:cubicBezTo>
                    <a:pt x="200" y="250"/>
                    <a:pt x="201" y="253"/>
                    <a:pt x="201" y="255"/>
                  </a:cubicBezTo>
                  <a:cubicBezTo>
                    <a:pt x="202" y="256"/>
                    <a:pt x="202" y="258"/>
                    <a:pt x="201" y="259"/>
                  </a:cubicBezTo>
                  <a:cubicBezTo>
                    <a:pt x="201" y="261"/>
                    <a:pt x="201" y="265"/>
                    <a:pt x="202" y="273"/>
                  </a:cubicBezTo>
                  <a:lnTo>
                    <a:pt x="202" y="283"/>
                  </a:lnTo>
                  <a:lnTo>
                    <a:pt x="202" y="287"/>
                  </a:lnTo>
                  <a:cubicBezTo>
                    <a:pt x="211" y="286"/>
                    <a:pt x="219" y="286"/>
                    <a:pt x="228" y="286"/>
                  </a:cubicBezTo>
                  <a:cubicBezTo>
                    <a:pt x="266" y="288"/>
                    <a:pt x="288" y="296"/>
                    <a:pt x="295" y="307"/>
                  </a:cubicBezTo>
                  <a:cubicBezTo>
                    <a:pt x="302" y="319"/>
                    <a:pt x="307" y="329"/>
                    <a:pt x="309" y="337"/>
                  </a:cubicBezTo>
                  <a:cubicBezTo>
                    <a:pt x="311" y="345"/>
                    <a:pt x="312" y="353"/>
                    <a:pt x="312" y="361"/>
                  </a:cubicBezTo>
                  <a:cubicBezTo>
                    <a:pt x="313" y="368"/>
                    <a:pt x="310" y="377"/>
                    <a:pt x="304" y="386"/>
                  </a:cubicBezTo>
                  <a:cubicBezTo>
                    <a:pt x="291" y="409"/>
                    <a:pt x="270" y="421"/>
                    <a:pt x="242" y="421"/>
                  </a:cubicBezTo>
                  <a:cubicBezTo>
                    <a:pt x="229" y="422"/>
                    <a:pt x="219" y="420"/>
                    <a:pt x="213" y="416"/>
                  </a:cubicBezTo>
                  <a:cubicBezTo>
                    <a:pt x="208" y="412"/>
                    <a:pt x="204" y="408"/>
                    <a:pt x="201" y="404"/>
                  </a:cubicBezTo>
                  <a:cubicBezTo>
                    <a:pt x="199" y="400"/>
                    <a:pt x="198" y="397"/>
                    <a:pt x="197" y="394"/>
                  </a:cubicBezTo>
                  <a:cubicBezTo>
                    <a:pt x="197" y="392"/>
                    <a:pt x="197" y="390"/>
                    <a:pt x="197" y="388"/>
                  </a:cubicBezTo>
                  <a:cubicBezTo>
                    <a:pt x="198" y="386"/>
                    <a:pt x="199" y="383"/>
                    <a:pt x="203" y="379"/>
                  </a:cubicBezTo>
                  <a:cubicBezTo>
                    <a:pt x="206" y="376"/>
                    <a:pt x="209" y="374"/>
                    <a:pt x="211" y="374"/>
                  </a:cubicBezTo>
                  <a:cubicBezTo>
                    <a:pt x="211" y="375"/>
                    <a:pt x="213" y="377"/>
                    <a:pt x="217" y="379"/>
                  </a:cubicBezTo>
                  <a:cubicBezTo>
                    <a:pt x="221" y="382"/>
                    <a:pt x="233" y="383"/>
                    <a:pt x="253" y="382"/>
                  </a:cubicBezTo>
                  <a:cubicBezTo>
                    <a:pt x="261" y="382"/>
                    <a:pt x="266" y="381"/>
                    <a:pt x="268" y="378"/>
                  </a:cubicBezTo>
                  <a:cubicBezTo>
                    <a:pt x="271" y="375"/>
                    <a:pt x="272" y="369"/>
                    <a:pt x="272" y="361"/>
                  </a:cubicBezTo>
                  <a:cubicBezTo>
                    <a:pt x="271" y="350"/>
                    <a:pt x="269" y="343"/>
                    <a:pt x="267" y="339"/>
                  </a:cubicBezTo>
                  <a:cubicBezTo>
                    <a:pt x="264" y="335"/>
                    <a:pt x="261" y="331"/>
                    <a:pt x="256" y="328"/>
                  </a:cubicBezTo>
                  <a:cubicBezTo>
                    <a:pt x="251" y="325"/>
                    <a:pt x="240" y="324"/>
                    <a:pt x="223" y="325"/>
                  </a:cubicBezTo>
                  <a:cubicBezTo>
                    <a:pt x="206" y="325"/>
                    <a:pt x="196" y="325"/>
                    <a:pt x="191" y="323"/>
                  </a:cubicBezTo>
                  <a:cubicBezTo>
                    <a:pt x="187" y="322"/>
                    <a:pt x="185" y="321"/>
                    <a:pt x="184" y="321"/>
                  </a:cubicBezTo>
                  <a:cubicBezTo>
                    <a:pt x="183" y="322"/>
                    <a:pt x="176" y="325"/>
                    <a:pt x="164" y="330"/>
                  </a:cubicBezTo>
                  <a:lnTo>
                    <a:pt x="124" y="335"/>
                  </a:lnTo>
                  <a:cubicBezTo>
                    <a:pt x="105" y="341"/>
                    <a:pt x="95" y="349"/>
                    <a:pt x="94" y="358"/>
                  </a:cubicBezTo>
                  <a:cubicBezTo>
                    <a:pt x="93" y="367"/>
                    <a:pt x="93" y="375"/>
                    <a:pt x="94" y="381"/>
                  </a:cubicBezTo>
                  <a:cubicBezTo>
                    <a:pt x="94" y="387"/>
                    <a:pt x="96" y="392"/>
                    <a:pt x="100" y="395"/>
                  </a:cubicBezTo>
                  <a:cubicBezTo>
                    <a:pt x="104" y="398"/>
                    <a:pt x="107" y="399"/>
                    <a:pt x="110" y="398"/>
                  </a:cubicBezTo>
                  <a:cubicBezTo>
                    <a:pt x="111" y="398"/>
                    <a:pt x="117" y="394"/>
                    <a:pt x="130" y="387"/>
                  </a:cubicBezTo>
                  <a:cubicBezTo>
                    <a:pt x="143" y="380"/>
                    <a:pt x="153" y="376"/>
                    <a:pt x="161" y="375"/>
                  </a:cubicBezTo>
                  <a:cubicBezTo>
                    <a:pt x="174" y="375"/>
                    <a:pt x="184" y="380"/>
                    <a:pt x="189" y="391"/>
                  </a:cubicBezTo>
                  <a:cubicBezTo>
                    <a:pt x="195" y="401"/>
                    <a:pt x="198" y="411"/>
                    <a:pt x="198" y="419"/>
                  </a:cubicBezTo>
                  <a:cubicBezTo>
                    <a:pt x="197" y="430"/>
                    <a:pt x="194" y="440"/>
                    <a:pt x="189" y="449"/>
                  </a:cubicBezTo>
                  <a:lnTo>
                    <a:pt x="168" y="483"/>
                  </a:lnTo>
                  <a:cubicBezTo>
                    <a:pt x="160" y="497"/>
                    <a:pt x="157" y="513"/>
                    <a:pt x="158" y="530"/>
                  </a:cubicBezTo>
                  <a:cubicBezTo>
                    <a:pt x="158" y="561"/>
                    <a:pt x="169" y="577"/>
                    <a:pt x="191" y="577"/>
                  </a:cubicBezTo>
                  <a:cubicBezTo>
                    <a:pt x="200" y="578"/>
                    <a:pt x="207" y="575"/>
                    <a:pt x="211" y="567"/>
                  </a:cubicBezTo>
                  <a:cubicBezTo>
                    <a:pt x="216" y="559"/>
                    <a:pt x="218" y="553"/>
                    <a:pt x="218" y="548"/>
                  </a:cubicBezTo>
                  <a:cubicBezTo>
                    <a:pt x="219" y="544"/>
                    <a:pt x="218" y="536"/>
                    <a:pt x="216" y="524"/>
                  </a:cubicBezTo>
                  <a:cubicBezTo>
                    <a:pt x="214" y="513"/>
                    <a:pt x="213" y="503"/>
                    <a:pt x="213" y="494"/>
                  </a:cubicBezTo>
                  <a:cubicBezTo>
                    <a:pt x="212" y="485"/>
                    <a:pt x="216" y="474"/>
                    <a:pt x="223" y="462"/>
                  </a:cubicBezTo>
                  <a:cubicBezTo>
                    <a:pt x="233" y="445"/>
                    <a:pt x="249" y="436"/>
                    <a:pt x="273" y="435"/>
                  </a:cubicBezTo>
                  <a:cubicBezTo>
                    <a:pt x="285" y="435"/>
                    <a:pt x="294" y="437"/>
                    <a:pt x="300" y="440"/>
                  </a:cubicBezTo>
                  <a:cubicBezTo>
                    <a:pt x="307" y="444"/>
                    <a:pt x="314" y="452"/>
                    <a:pt x="323" y="465"/>
                  </a:cubicBezTo>
                  <a:cubicBezTo>
                    <a:pt x="331" y="478"/>
                    <a:pt x="336" y="487"/>
                    <a:pt x="336" y="492"/>
                  </a:cubicBezTo>
                  <a:cubicBezTo>
                    <a:pt x="335" y="497"/>
                    <a:pt x="330" y="501"/>
                    <a:pt x="321" y="502"/>
                  </a:cubicBezTo>
                  <a:cubicBezTo>
                    <a:pt x="318" y="503"/>
                    <a:pt x="315" y="503"/>
                    <a:pt x="313" y="502"/>
                  </a:cubicBezTo>
                  <a:cubicBezTo>
                    <a:pt x="311" y="501"/>
                    <a:pt x="306" y="496"/>
                    <a:pt x="298" y="489"/>
                  </a:cubicBezTo>
                  <a:cubicBezTo>
                    <a:pt x="290" y="481"/>
                    <a:pt x="284" y="477"/>
                    <a:pt x="280" y="475"/>
                  </a:cubicBezTo>
                  <a:cubicBezTo>
                    <a:pt x="276" y="474"/>
                    <a:pt x="273" y="473"/>
                    <a:pt x="269" y="473"/>
                  </a:cubicBezTo>
                  <a:cubicBezTo>
                    <a:pt x="260" y="474"/>
                    <a:pt x="255" y="477"/>
                    <a:pt x="253" y="482"/>
                  </a:cubicBezTo>
                  <a:cubicBezTo>
                    <a:pt x="250" y="486"/>
                    <a:pt x="249" y="493"/>
                    <a:pt x="248" y="501"/>
                  </a:cubicBezTo>
                  <a:cubicBezTo>
                    <a:pt x="247" y="509"/>
                    <a:pt x="247" y="519"/>
                    <a:pt x="249" y="530"/>
                  </a:cubicBezTo>
                  <a:cubicBezTo>
                    <a:pt x="251" y="541"/>
                    <a:pt x="252" y="551"/>
                    <a:pt x="253" y="558"/>
                  </a:cubicBezTo>
                  <a:cubicBezTo>
                    <a:pt x="253" y="565"/>
                    <a:pt x="251" y="573"/>
                    <a:pt x="246" y="583"/>
                  </a:cubicBezTo>
                  <a:cubicBezTo>
                    <a:pt x="240" y="593"/>
                    <a:pt x="232" y="602"/>
                    <a:pt x="221" y="608"/>
                  </a:cubicBezTo>
                  <a:cubicBezTo>
                    <a:pt x="210" y="615"/>
                    <a:pt x="199" y="618"/>
                    <a:pt x="188" y="617"/>
                  </a:cubicBezTo>
                  <a:cubicBezTo>
                    <a:pt x="163" y="617"/>
                    <a:pt x="145" y="608"/>
                    <a:pt x="133" y="590"/>
                  </a:cubicBezTo>
                  <a:cubicBezTo>
                    <a:pt x="121" y="572"/>
                    <a:pt x="116" y="555"/>
                    <a:pt x="117" y="539"/>
                  </a:cubicBezTo>
                  <a:cubicBezTo>
                    <a:pt x="117" y="507"/>
                    <a:pt x="123" y="482"/>
                    <a:pt x="137" y="462"/>
                  </a:cubicBezTo>
                  <a:lnTo>
                    <a:pt x="158" y="432"/>
                  </a:lnTo>
                  <a:cubicBezTo>
                    <a:pt x="161" y="427"/>
                    <a:pt x="162" y="423"/>
                    <a:pt x="162" y="421"/>
                  </a:cubicBezTo>
                  <a:cubicBezTo>
                    <a:pt x="160" y="416"/>
                    <a:pt x="157" y="413"/>
                    <a:pt x="152" y="413"/>
                  </a:cubicBezTo>
                  <a:cubicBezTo>
                    <a:pt x="151" y="414"/>
                    <a:pt x="146" y="419"/>
                    <a:pt x="136" y="426"/>
                  </a:cubicBezTo>
                  <a:cubicBezTo>
                    <a:pt x="126" y="434"/>
                    <a:pt x="116" y="437"/>
                    <a:pt x="107" y="436"/>
                  </a:cubicBezTo>
                  <a:cubicBezTo>
                    <a:pt x="87" y="436"/>
                    <a:pt x="73" y="431"/>
                    <a:pt x="66" y="420"/>
                  </a:cubicBezTo>
                  <a:cubicBezTo>
                    <a:pt x="59" y="409"/>
                    <a:pt x="55" y="396"/>
                    <a:pt x="55" y="380"/>
                  </a:cubicBezTo>
                  <a:cubicBezTo>
                    <a:pt x="54" y="364"/>
                    <a:pt x="59" y="349"/>
                    <a:pt x="68" y="334"/>
                  </a:cubicBezTo>
                  <a:cubicBezTo>
                    <a:pt x="72" y="327"/>
                    <a:pt x="77" y="321"/>
                    <a:pt x="83" y="316"/>
                  </a:cubicBezTo>
                  <a:cubicBezTo>
                    <a:pt x="89" y="311"/>
                    <a:pt x="98" y="306"/>
                    <a:pt x="110" y="302"/>
                  </a:cubicBezTo>
                  <a:cubicBezTo>
                    <a:pt x="121" y="298"/>
                    <a:pt x="133" y="295"/>
                    <a:pt x="145" y="293"/>
                  </a:cubicBezTo>
                  <a:cubicBezTo>
                    <a:pt x="158" y="292"/>
                    <a:pt x="164" y="290"/>
                    <a:pt x="165" y="288"/>
                  </a:cubicBezTo>
                  <a:cubicBezTo>
                    <a:pt x="166" y="286"/>
                    <a:pt x="166" y="284"/>
                    <a:pt x="166" y="281"/>
                  </a:cubicBezTo>
                  <a:lnTo>
                    <a:pt x="166" y="268"/>
                  </a:lnTo>
                  <a:cubicBezTo>
                    <a:pt x="165" y="265"/>
                    <a:pt x="164" y="262"/>
                    <a:pt x="165" y="261"/>
                  </a:cubicBezTo>
                  <a:lnTo>
                    <a:pt x="166" y="257"/>
                  </a:lnTo>
                  <a:lnTo>
                    <a:pt x="168" y="247"/>
                  </a:lnTo>
                  <a:cubicBezTo>
                    <a:pt x="138" y="252"/>
                    <a:pt x="120" y="251"/>
                    <a:pt x="114" y="246"/>
                  </a:cubicBezTo>
                  <a:cubicBezTo>
                    <a:pt x="110" y="244"/>
                    <a:pt x="106" y="239"/>
                    <a:pt x="103" y="231"/>
                  </a:cubicBezTo>
                  <a:cubicBezTo>
                    <a:pt x="99" y="224"/>
                    <a:pt x="96" y="212"/>
                    <a:pt x="95" y="197"/>
                  </a:cubicBezTo>
                  <a:cubicBezTo>
                    <a:pt x="94" y="181"/>
                    <a:pt x="102" y="168"/>
                    <a:pt x="117" y="158"/>
                  </a:cubicBezTo>
                  <a:cubicBezTo>
                    <a:pt x="132" y="148"/>
                    <a:pt x="150" y="143"/>
                    <a:pt x="172" y="142"/>
                  </a:cubicBezTo>
                  <a:lnTo>
                    <a:pt x="233" y="140"/>
                  </a:lnTo>
                  <a:cubicBezTo>
                    <a:pt x="256" y="140"/>
                    <a:pt x="271" y="136"/>
                    <a:pt x="277" y="126"/>
                  </a:cubicBezTo>
                  <a:cubicBezTo>
                    <a:pt x="284" y="117"/>
                    <a:pt x="287" y="106"/>
                    <a:pt x="287" y="94"/>
                  </a:cubicBezTo>
                  <a:cubicBezTo>
                    <a:pt x="286" y="82"/>
                    <a:pt x="286" y="73"/>
                    <a:pt x="287" y="65"/>
                  </a:cubicBezTo>
                  <a:cubicBezTo>
                    <a:pt x="287" y="58"/>
                    <a:pt x="286" y="52"/>
                    <a:pt x="283" y="48"/>
                  </a:cubicBezTo>
                  <a:cubicBezTo>
                    <a:pt x="277" y="42"/>
                    <a:pt x="266" y="39"/>
                    <a:pt x="250" y="39"/>
                  </a:cubicBezTo>
                  <a:cubicBezTo>
                    <a:pt x="157" y="40"/>
                    <a:pt x="104" y="45"/>
                    <a:pt x="93" y="52"/>
                  </a:cubicBezTo>
                  <a:cubicBezTo>
                    <a:pt x="81" y="60"/>
                    <a:pt x="76" y="69"/>
                    <a:pt x="77" y="81"/>
                  </a:cubicBezTo>
                  <a:lnTo>
                    <a:pt x="80" y="160"/>
                  </a:lnTo>
                  <a:cubicBezTo>
                    <a:pt x="80" y="172"/>
                    <a:pt x="78" y="190"/>
                    <a:pt x="75" y="216"/>
                  </a:cubicBezTo>
                  <a:cubicBezTo>
                    <a:pt x="71" y="241"/>
                    <a:pt x="69" y="259"/>
                    <a:pt x="67" y="268"/>
                  </a:cubicBezTo>
                  <a:cubicBezTo>
                    <a:pt x="65" y="277"/>
                    <a:pt x="60" y="295"/>
                    <a:pt x="51" y="324"/>
                  </a:cubicBezTo>
                  <a:cubicBezTo>
                    <a:pt x="43" y="352"/>
                    <a:pt x="30" y="366"/>
                    <a:pt x="13" y="366"/>
                  </a:cubicBezTo>
                  <a:cubicBezTo>
                    <a:pt x="4" y="367"/>
                    <a:pt x="0" y="364"/>
                    <a:pt x="0" y="357"/>
                  </a:cubicBezTo>
                  <a:cubicBezTo>
                    <a:pt x="0" y="349"/>
                    <a:pt x="0" y="345"/>
                    <a:pt x="0" y="344"/>
                  </a:cubicBezTo>
                  <a:cubicBezTo>
                    <a:pt x="0" y="340"/>
                    <a:pt x="4" y="329"/>
                    <a:pt x="12" y="311"/>
                  </a:cubicBezTo>
                  <a:cubicBezTo>
                    <a:pt x="20" y="293"/>
                    <a:pt x="27" y="270"/>
                    <a:pt x="32" y="241"/>
                  </a:cubicBezTo>
                  <a:cubicBezTo>
                    <a:pt x="37" y="213"/>
                    <a:pt x="40" y="192"/>
                    <a:pt x="41" y="179"/>
                  </a:cubicBezTo>
                  <a:cubicBezTo>
                    <a:pt x="41" y="166"/>
                    <a:pt x="41" y="158"/>
                    <a:pt x="41" y="158"/>
                  </a:cubicBezTo>
                  <a:lnTo>
                    <a:pt x="38" y="86"/>
                  </a:lnTo>
                  <a:cubicBezTo>
                    <a:pt x="38" y="70"/>
                    <a:pt x="42" y="53"/>
                    <a:pt x="53" y="34"/>
                  </a:cubicBezTo>
                  <a:cubicBezTo>
                    <a:pt x="63" y="16"/>
                    <a:pt x="95" y="6"/>
                    <a:pt x="148" y="4"/>
                  </a:cubicBezTo>
                  <a:lnTo>
                    <a:pt x="256" y="0"/>
                  </a:lnTo>
                  <a:cubicBezTo>
                    <a:pt x="296" y="2"/>
                    <a:pt x="317" y="12"/>
                    <a:pt x="321" y="31"/>
                  </a:cubicBezTo>
                  <a:cubicBezTo>
                    <a:pt x="324" y="50"/>
                    <a:pt x="326" y="66"/>
                    <a:pt x="326" y="78"/>
                  </a:cubicBezTo>
                  <a:cubicBezTo>
                    <a:pt x="325" y="100"/>
                    <a:pt x="321" y="121"/>
                    <a:pt x="316" y="143"/>
                  </a:cubicBezTo>
                  <a:cubicBezTo>
                    <a:pt x="310" y="165"/>
                    <a:pt x="287" y="176"/>
                    <a:pt x="246" y="177"/>
                  </a:cubicBezTo>
                  <a:lnTo>
                    <a:pt x="154" y="180"/>
                  </a:lnTo>
                  <a:cubicBezTo>
                    <a:pt x="144" y="181"/>
                    <a:pt x="138" y="184"/>
                    <a:pt x="135" y="190"/>
                  </a:cubicBezTo>
                  <a:cubicBezTo>
                    <a:pt x="132" y="195"/>
                    <a:pt x="131" y="199"/>
                    <a:pt x="132" y="202"/>
                  </a:cubicBezTo>
                  <a:cubicBezTo>
                    <a:pt x="132" y="207"/>
                    <a:pt x="136" y="211"/>
                    <a:pt x="144" y="212"/>
                  </a:cubicBezTo>
                  <a:cubicBezTo>
                    <a:pt x="148" y="212"/>
                    <a:pt x="156" y="212"/>
                    <a:pt x="169" y="209"/>
                  </a:cubicBezTo>
                  <a:cubicBezTo>
                    <a:pt x="183" y="206"/>
                    <a:pt x="200" y="204"/>
                    <a:pt x="222" y="204"/>
                  </a:cubicBezTo>
                  <a:cubicBezTo>
                    <a:pt x="265" y="205"/>
                    <a:pt x="295" y="212"/>
                    <a:pt x="314" y="224"/>
                  </a:cubicBezTo>
                  <a:cubicBezTo>
                    <a:pt x="332" y="237"/>
                    <a:pt x="344" y="253"/>
                    <a:pt x="348" y="273"/>
                  </a:cubicBezTo>
                  <a:cubicBezTo>
                    <a:pt x="353" y="294"/>
                    <a:pt x="357" y="311"/>
                    <a:pt x="358" y="324"/>
                  </a:cubicBezTo>
                  <a:cubicBezTo>
                    <a:pt x="360" y="337"/>
                    <a:pt x="361" y="346"/>
                    <a:pt x="361" y="349"/>
                  </a:cubicBezTo>
                  <a:cubicBezTo>
                    <a:pt x="360" y="357"/>
                    <a:pt x="358" y="364"/>
                    <a:pt x="356" y="369"/>
                  </a:cubicBezTo>
                  <a:cubicBezTo>
                    <a:pt x="353" y="375"/>
                    <a:pt x="348" y="378"/>
                    <a:pt x="343" y="379"/>
                  </a:cubicBezTo>
                  <a:cubicBezTo>
                    <a:pt x="337" y="379"/>
                    <a:pt x="333" y="378"/>
                    <a:pt x="331" y="375"/>
                  </a:cubicBezTo>
                  <a:cubicBezTo>
                    <a:pt x="330" y="374"/>
                    <a:pt x="328" y="372"/>
                    <a:pt x="326" y="370"/>
                  </a:cubicBezTo>
                  <a:cubicBezTo>
                    <a:pt x="325" y="368"/>
                    <a:pt x="323" y="357"/>
                    <a:pt x="321" y="337"/>
                  </a:cubicBezTo>
                  <a:cubicBezTo>
                    <a:pt x="320" y="318"/>
                    <a:pt x="316" y="301"/>
                    <a:pt x="311" y="287"/>
                  </a:cubicBezTo>
                  <a:cubicBezTo>
                    <a:pt x="307" y="273"/>
                    <a:pt x="300" y="263"/>
                    <a:pt x="291" y="258"/>
                  </a:cubicBezTo>
                  <a:cubicBezTo>
                    <a:pt x="282" y="253"/>
                    <a:pt x="267" y="249"/>
                    <a:pt x="247" y="246"/>
                  </a:cubicBezTo>
                  <a:cubicBezTo>
                    <a:pt x="226" y="244"/>
                    <a:pt x="211" y="243"/>
                    <a:pt x="199" y="244"/>
                  </a:cubicBezTo>
                  <a:close/>
                  <a:moveTo>
                    <a:pt x="232" y="112"/>
                  </a:moveTo>
                  <a:lnTo>
                    <a:pt x="166" y="112"/>
                  </a:lnTo>
                  <a:cubicBezTo>
                    <a:pt x="149" y="112"/>
                    <a:pt x="137" y="113"/>
                    <a:pt x="130" y="115"/>
                  </a:cubicBezTo>
                  <a:cubicBezTo>
                    <a:pt x="123" y="117"/>
                    <a:pt x="119" y="118"/>
                    <a:pt x="118" y="118"/>
                  </a:cubicBezTo>
                  <a:cubicBezTo>
                    <a:pt x="112" y="119"/>
                    <a:pt x="107" y="117"/>
                    <a:pt x="104" y="113"/>
                  </a:cubicBezTo>
                  <a:cubicBezTo>
                    <a:pt x="101" y="108"/>
                    <a:pt x="99" y="105"/>
                    <a:pt x="99" y="102"/>
                  </a:cubicBezTo>
                  <a:cubicBezTo>
                    <a:pt x="99" y="99"/>
                    <a:pt x="99" y="96"/>
                    <a:pt x="101" y="93"/>
                  </a:cubicBezTo>
                  <a:cubicBezTo>
                    <a:pt x="103" y="89"/>
                    <a:pt x="107" y="85"/>
                    <a:pt x="112" y="83"/>
                  </a:cubicBezTo>
                  <a:cubicBezTo>
                    <a:pt x="118" y="82"/>
                    <a:pt x="137" y="79"/>
                    <a:pt x="169" y="76"/>
                  </a:cubicBezTo>
                  <a:cubicBezTo>
                    <a:pt x="205" y="75"/>
                    <a:pt x="229" y="74"/>
                    <a:pt x="240" y="74"/>
                  </a:cubicBezTo>
                  <a:cubicBezTo>
                    <a:pt x="253" y="75"/>
                    <a:pt x="261" y="78"/>
                    <a:pt x="264" y="83"/>
                  </a:cubicBezTo>
                  <a:cubicBezTo>
                    <a:pt x="267" y="88"/>
                    <a:pt x="269" y="92"/>
                    <a:pt x="269" y="93"/>
                  </a:cubicBezTo>
                  <a:cubicBezTo>
                    <a:pt x="268" y="106"/>
                    <a:pt x="256" y="112"/>
                    <a:pt x="232" y="11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7" name="Freeform 682"/>
          <p:cNvSpPr>
            <a:spLocks noEditPoints="1"/>
          </p:cNvSpPr>
          <p:nvPr/>
        </p:nvSpPr>
        <p:spPr bwMode="auto">
          <a:xfrm rot="806556">
            <a:off x="2747223" y="3082397"/>
            <a:ext cx="889000" cy="414338"/>
          </a:xfrm>
          <a:custGeom>
            <a:gdLst>
              <a:gd name="T0" fmla="*/ 178 w 234"/>
              <a:gd name="T1" fmla="*/ 70 h 107"/>
              <a:gd name="T2" fmla="*/ 185 w 234"/>
              <a:gd name="T3" fmla="*/ 57 h 107"/>
              <a:gd name="T4" fmla="*/ 178 w 234"/>
              <a:gd name="T5" fmla="*/ 47 h 107"/>
              <a:gd name="T6" fmla="*/ 178 w 234"/>
              <a:gd name="T7" fmla="*/ 55 h 107"/>
              <a:gd name="T8" fmla="*/ 168 w 234"/>
              <a:gd name="T9" fmla="*/ 48 h 107"/>
              <a:gd name="T10" fmla="*/ 189 w 234"/>
              <a:gd name="T11" fmla="*/ 50 h 107"/>
              <a:gd name="T12" fmla="*/ 178 w 234"/>
              <a:gd name="T13" fmla="*/ 70 h 107"/>
              <a:gd name="T14" fmla="*/ 178 w 234"/>
              <a:gd name="T15" fmla="*/ 70 h 107"/>
              <a:gd name="T16" fmla="*/ 227 w 234"/>
              <a:gd name="T17" fmla="*/ 33 h 107"/>
              <a:gd name="T18" fmla="*/ 214 w 234"/>
              <a:gd name="T19" fmla="*/ 22 h 107"/>
              <a:gd name="T20" fmla="*/ 192 w 234"/>
              <a:gd name="T21" fmla="*/ 31 h 107"/>
              <a:gd name="T22" fmla="*/ 168 w 234"/>
              <a:gd name="T23" fmla="*/ 32 h 107"/>
              <a:gd name="T24" fmla="*/ 176 w 234"/>
              <a:gd name="T25" fmla="*/ 14 h 107"/>
              <a:gd name="T26" fmla="*/ 180 w 234"/>
              <a:gd name="T27" fmla="*/ 28 h 107"/>
              <a:gd name="T28" fmla="*/ 174 w 234"/>
              <a:gd name="T29" fmla="*/ 25 h 107"/>
              <a:gd name="T30" fmla="*/ 178 w 234"/>
              <a:gd name="T31" fmla="*/ 23 h 107"/>
              <a:gd name="T32" fmla="*/ 171 w 234"/>
              <a:gd name="T33" fmla="*/ 23 h 107"/>
              <a:gd name="T34" fmla="*/ 175 w 234"/>
              <a:gd name="T35" fmla="*/ 32 h 107"/>
              <a:gd name="T36" fmla="*/ 192 w 234"/>
              <a:gd name="T37" fmla="*/ 20 h 107"/>
              <a:gd name="T38" fmla="*/ 178 w 234"/>
              <a:gd name="T39" fmla="*/ 7 h 107"/>
              <a:gd name="T40" fmla="*/ 168 w 234"/>
              <a:gd name="T41" fmla="*/ 1 h 107"/>
              <a:gd name="T42" fmla="*/ 153 w 234"/>
              <a:gd name="T43" fmla="*/ 16 h 107"/>
              <a:gd name="T44" fmla="*/ 138 w 234"/>
              <a:gd name="T45" fmla="*/ 28 h 107"/>
              <a:gd name="T46" fmla="*/ 156 w 234"/>
              <a:gd name="T47" fmla="*/ 33 h 107"/>
              <a:gd name="T48" fmla="*/ 165 w 234"/>
              <a:gd name="T49" fmla="*/ 38 h 107"/>
              <a:gd name="T50" fmla="*/ 158 w 234"/>
              <a:gd name="T51" fmla="*/ 44 h 107"/>
              <a:gd name="T52" fmla="*/ 138 w 234"/>
              <a:gd name="T53" fmla="*/ 40 h 107"/>
              <a:gd name="T54" fmla="*/ 134 w 234"/>
              <a:gd name="T55" fmla="*/ 30 h 107"/>
              <a:gd name="T56" fmla="*/ 111 w 234"/>
              <a:gd name="T57" fmla="*/ 28 h 107"/>
              <a:gd name="T58" fmla="*/ 118 w 234"/>
              <a:gd name="T59" fmla="*/ 43 h 107"/>
              <a:gd name="T60" fmla="*/ 127 w 234"/>
              <a:gd name="T61" fmla="*/ 33 h 107"/>
              <a:gd name="T62" fmla="*/ 128 w 234"/>
              <a:gd name="T63" fmla="*/ 46 h 107"/>
              <a:gd name="T64" fmla="*/ 96 w 234"/>
              <a:gd name="T65" fmla="*/ 50 h 107"/>
              <a:gd name="T66" fmla="*/ 66 w 234"/>
              <a:gd name="T67" fmla="*/ 51 h 107"/>
              <a:gd name="T68" fmla="*/ 100 w 234"/>
              <a:gd name="T69" fmla="*/ 55 h 107"/>
              <a:gd name="T70" fmla="*/ 125 w 234"/>
              <a:gd name="T71" fmla="*/ 58 h 107"/>
              <a:gd name="T72" fmla="*/ 145 w 234"/>
              <a:gd name="T73" fmla="*/ 72 h 107"/>
              <a:gd name="T74" fmla="*/ 150 w 234"/>
              <a:gd name="T75" fmla="*/ 55 h 107"/>
              <a:gd name="T76" fmla="*/ 146 w 234"/>
              <a:gd name="T77" fmla="*/ 62 h 107"/>
              <a:gd name="T78" fmla="*/ 140 w 234"/>
              <a:gd name="T79" fmla="*/ 51 h 107"/>
              <a:gd name="T80" fmla="*/ 154 w 234"/>
              <a:gd name="T81" fmla="*/ 50 h 107"/>
              <a:gd name="T82" fmla="*/ 160 w 234"/>
              <a:gd name="T83" fmla="*/ 74 h 107"/>
              <a:gd name="T84" fmla="*/ 124 w 234"/>
              <a:gd name="T85" fmla="*/ 75 h 107"/>
              <a:gd name="T86" fmla="*/ 49 w 234"/>
              <a:gd name="T87" fmla="*/ 59 h 107"/>
              <a:gd name="T88" fmla="*/ 1 w 234"/>
              <a:gd name="T89" fmla="*/ 106 h 107"/>
              <a:gd name="T90" fmla="*/ 45 w 234"/>
              <a:gd name="T91" fmla="*/ 65 h 107"/>
              <a:gd name="T92" fmla="*/ 111 w 234"/>
              <a:gd name="T93" fmla="*/ 80 h 107"/>
              <a:gd name="T94" fmla="*/ 155 w 234"/>
              <a:gd name="T95" fmla="*/ 97 h 107"/>
              <a:gd name="T96" fmla="*/ 195 w 234"/>
              <a:gd name="T97" fmla="*/ 66 h 107"/>
              <a:gd name="T98" fmla="*/ 204 w 234"/>
              <a:gd name="T99" fmla="*/ 39 h 107"/>
              <a:gd name="T100" fmla="*/ 222 w 234"/>
              <a:gd name="T101" fmla="*/ 39 h 107"/>
              <a:gd name="T102" fmla="*/ 214 w 234"/>
              <a:gd name="T103" fmla="*/ 46 h 107"/>
              <a:gd name="T104" fmla="*/ 216 w 234"/>
              <a:gd name="T105" fmla="*/ 40 h 107"/>
              <a:gd name="T106" fmla="*/ 208 w 234"/>
              <a:gd name="T107" fmla="*/ 43 h 107"/>
              <a:gd name="T108" fmla="*/ 222 w 234"/>
              <a:gd name="T109" fmla="*/ 55 h 107"/>
              <a:gd name="T110" fmla="*/ 227 w 234"/>
              <a:gd name="T111" fmla="*/ 35 h 107"/>
              <a:gd name="T112" fmla="*/ 227 w 234"/>
              <a:gd name="T113" fmla="*/ 33 h 107"/>
              <a:gd name="T114" fmla="*/ 227 w 234"/>
              <a:gd name="T115" fmla="*/ 35 h 107"/>
              <a:gd name="T116" fmla="*/ 227 w 234"/>
              <a:gd name="T117" fmla="*/ 33 h 107"/>
              <a:gd name="T118" fmla="*/ 227 w 234"/>
              <a:gd name="T119" fmla="*/ 35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4" h="107">
                <a:moveTo>
                  <a:pt x="178" y="70"/>
                </a:moveTo>
                <a:cubicBezTo>
                  <a:pt x="177" y="71"/>
                  <a:pt x="183" y="67"/>
                  <a:pt x="185" y="57"/>
                </a:cubicBezTo>
                <a:cubicBezTo>
                  <a:pt x="186" y="50"/>
                  <a:pt x="178" y="47"/>
                  <a:pt x="178" y="47"/>
                </a:cubicBezTo>
                <a:cubicBezTo>
                  <a:pt x="179" y="47"/>
                  <a:pt x="179" y="52"/>
                  <a:pt x="178" y="55"/>
                </a:cubicBezTo>
                <a:cubicBezTo>
                  <a:pt x="176" y="58"/>
                  <a:pt x="167" y="57"/>
                  <a:pt x="168" y="48"/>
                </a:cubicBezTo>
                <a:cubicBezTo>
                  <a:pt x="170" y="39"/>
                  <a:pt x="187" y="38"/>
                  <a:pt x="189" y="50"/>
                </a:cubicBezTo>
                <a:cubicBezTo>
                  <a:pt x="192" y="62"/>
                  <a:pt x="179" y="70"/>
                  <a:pt x="178" y="70"/>
                </a:cubicBezTo>
                <a:cubicBezTo>
                  <a:pt x="178" y="70"/>
                  <a:pt x="178" y="70"/>
                  <a:pt x="178" y="70"/>
                </a:cubicBezTo>
                <a:close/>
                <a:moveTo>
                  <a:pt x="227" y="33"/>
                </a:moveTo>
                <a:cubicBezTo>
                  <a:pt x="229" y="18"/>
                  <a:pt x="214" y="22"/>
                  <a:pt x="214" y="22"/>
                </a:cubicBezTo>
                <a:cubicBezTo>
                  <a:pt x="204" y="11"/>
                  <a:pt x="195" y="27"/>
                  <a:pt x="192" y="31"/>
                </a:cubicBezTo>
                <a:cubicBezTo>
                  <a:pt x="189" y="36"/>
                  <a:pt x="173" y="42"/>
                  <a:pt x="168" y="32"/>
                </a:cubicBezTo>
                <a:cubicBezTo>
                  <a:pt x="162" y="22"/>
                  <a:pt x="169" y="12"/>
                  <a:pt x="176" y="14"/>
                </a:cubicBezTo>
                <a:cubicBezTo>
                  <a:pt x="184" y="15"/>
                  <a:pt x="187" y="24"/>
                  <a:pt x="180" y="28"/>
                </a:cubicBezTo>
                <a:cubicBezTo>
                  <a:pt x="174" y="32"/>
                  <a:pt x="174" y="25"/>
                  <a:pt x="174" y="25"/>
                </a:cubicBezTo>
                <a:cubicBezTo>
                  <a:pt x="177" y="27"/>
                  <a:pt x="178" y="25"/>
                  <a:pt x="178" y="23"/>
                </a:cubicBezTo>
                <a:cubicBezTo>
                  <a:pt x="178" y="21"/>
                  <a:pt x="173" y="19"/>
                  <a:pt x="171" y="23"/>
                </a:cubicBezTo>
                <a:cubicBezTo>
                  <a:pt x="171" y="29"/>
                  <a:pt x="175" y="32"/>
                  <a:pt x="175" y="32"/>
                </a:cubicBezTo>
                <a:cubicBezTo>
                  <a:pt x="175" y="32"/>
                  <a:pt x="192" y="35"/>
                  <a:pt x="192" y="20"/>
                </a:cubicBezTo>
                <a:cubicBezTo>
                  <a:pt x="191" y="2"/>
                  <a:pt x="178" y="7"/>
                  <a:pt x="178" y="7"/>
                </a:cubicBezTo>
                <a:cubicBezTo>
                  <a:pt x="178" y="7"/>
                  <a:pt x="176" y="2"/>
                  <a:pt x="168" y="1"/>
                </a:cubicBezTo>
                <a:cubicBezTo>
                  <a:pt x="153" y="0"/>
                  <a:pt x="152" y="15"/>
                  <a:pt x="153" y="16"/>
                </a:cubicBezTo>
                <a:cubicBezTo>
                  <a:pt x="149" y="15"/>
                  <a:pt x="136" y="17"/>
                  <a:pt x="138" y="28"/>
                </a:cubicBezTo>
                <a:cubicBezTo>
                  <a:pt x="140" y="39"/>
                  <a:pt x="153" y="34"/>
                  <a:pt x="156" y="33"/>
                </a:cubicBezTo>
                <a:cubicBezTo>
                  <a:pt x="159" y="33"/>
                  <a:pt x="164" y="32"/>
                  <a:pt x="165" y="38"/>
                </a:cubicBezTo>
                <a:cubicBezTo>
                  <a:pt x="166" y="44"/>
                  <a:pt x="158" y="44"/>
                  <a:pt x="158" y="44"/>
                </a:cubicBezTo>
                <a:cubicBezTo>
                  <a:pt x="152" y="38"/>
                  <a:pt x="138" y="40"/>
                  <a:pt x="138" y="40"/>
                </a:cubicBezTo>
                <a:cubicBezTo>
                  <a:pt x="137" y="36"/>
                  <a:pt x="134" y="30"/>
                  <a:pt x="134" y="30"/>
                </a:cubicBezTo>
                <a:cubicBezTo>
                  <a:pt x="128" y="19"/>
                  <a:pt x="114" y="24"/>
                  <a:pt x="111" y="28"/>
                </a:cubicBezTo>
                <a:cubicBezTo>
                  <a:pt x="108" y="32"/>
                  <a:pt x="109" y="41"/>
                  <a:pt x="118" y="43"/>
                </a:cubicBezTo>
                <a:cubicBezTo>
                  <a:pt x="126" y="45"/>
                  <a:pt x="127" y="33"/>
                  <a:pt x="127" y="33"/>
                </a:cubicBezTo>
                <a:cubicBezTo>
                  <a:pt x="127" y="33"/>
                  <a:pt x="131" y="41"/>
                  <a:pt x="128" y="46"/>
                </a:cubicBezTo>
                <a:cubicBezTo>
                  <a:pt x="122" y="55"/>
                  <a:pt x="112" y="54"/>
                  <a:pt x="96" y="50"/>
                </a:cubicBezTo>
                <a:cubicBezTo>
                  <a:pt x="80" y="46"/>
                  <a:pt x="66" y="51"/>
                  <a:pt x="66" y="51"/>
                </a:cubicBezTo>
                <a:cubicBezTo>
                  <a:pt x="66" y="51"/>
                  <a:pt x="83" y="47"/>
                  <a:pt x="100" y="55"/>
                </a:cubicBezTo>
                <a:cubicBezTo>
                  <a:pt x="110" y="62"/>
                  <a:pt x="125" y="58"/>
                  <a:pt x="125" y="58"/>
                </a:cubicBezTo>
                <a:cubicBezTo>
                  <a:pt x="126" y="66"/>
                  <a:pt x="134" y="76"/>
                  <a:pt x="145" y="72"/>
                </a:cubicBezTo>
                <a:cubicBezTo>
                  <a:pt x="156" y="68"/>
                  <a:pt x="150" y="55"/>
                  <a:pt x="150" y="55"/>
                </a:cubicBezTo>
                <a:cubicBezTo>
                  <a:pt x="150" y="55"/>
                  <a:pt x="150" y="60"/>
                  <a:pt x="146" y="62"/>
                </a:cubicBezTo>
                <a:cubicBezTo>
                  <a:pt x="141" y="63"/>
                  <a:pt x="136" y="57"/>
                  <a:pt x="140" y="51"/>
                </a:cubicBezTo>
                <a:cubicBezTo>
                  <a:pt x="145" y="47"/>
                  <a:pt x="154" y="50"/>
                  <a:pt x="154" y="50"/>
                </a:cubicBezTo>
                <a:cubicBezTo>
                  <a:pt x="154" y="50"/>
                  <a:pt x="167" y="57"/>
                  <a:pt x="160" y="74"/>
                </a:cubicBezTo>
                <a:cubicBezTo>
                  <a:pt x="149" y="91"/>
                  <a:pt x="124" y="75"/>
                  <a:pt x="124" y="75"/>
                </a:cubicBezTo>
                <a:cubicBezTo>
                  <a:pt x="124" y="75"/>
                  <a:pt x="81" y="50"/>
                  <a:pt x="49" y="59"/>
                </a:cubicBezTo>
                <a:cubicBezTo>
                  <a:pt x="27" y="64"/>
                  <a:pt x="0" y="107"/>
                  <a:pt x="1" y="106"/>
                </a:cubicBezTo>
                <a:cubicBezTo>
                  <a:pt x="17" y="86"/>
                  <a:pt x="29" y="73"/>
                  <a:pt x="45" y="65"/>
                </a:cubicBezTo>
                <a:cubicBezTo>
                  <a:pt x="80" y="53"/>
                  <a:pt x="111" y="80"/>
                  <a:pt x="111" y="80"/>
                </a:cubicBezTo>
                <a:cubicBezTo>
                  <a:pt x="136" y="98"/>
                  <a:pt x="155" y="97"/>
                  <a:pt x="155" y="97"/>
                </a:cubicBezTo>
                <a:cubicBezTo>
                  <a:pt x="185" y="99"/>
                  <a:pt x="195" y="66"/>
                  <a:pt x="195" y="66"/>
                </a:cubicBezTo>
                <a:cubicBezTo>
                  <a:pt x="195" y="66"/>
                  <a:pt x="200" y="46"/>
                  <a:pt x="204" y="39"/>
                </a:cubicBezTo>
                <a:cubicBezTo>
                  <a:pt x="207" y="35"/>
                  <a:pt x="219" y="31"/>
                  <a:pt x="222" y="39"/>
                </a:cubicBezTo>
                <a:cubicBezTo>
                  <a:pt x="225" y="48"/>
                  <a:pt x="216" y="52"/>
                  <a:pt x="214" y="46"/>
                </a:cubicBezTo>
                <a:cubicBezTo>
                  <a:pt x="212" y="41"/>
                  <a:pt x="216" y="40"/>
                  <a:pt x="216" y="40"/>
                </a:cubicBezTo>
                <a:cubicBezTo>
                  <a:pt x="216" y="40"/>
                  <a:pt x="209" y="38"/>
                  <a:pt x="208" y="43"/>
                </a:cubicBezTo>
                <a:cubicBezTo>
                  <a:pt x="209" y="48"/>
                  <a:pt x="211" y="58"/>
                  <a:pt x="222" y="55"/>
                </a:cubicBezTo>
                <a:cubicBezTo>
                  <a:pt x="234" y="51"/>
                  <a:pt x="227" y="35"/>
                  <a:pt x="227" y="35"/>
                </a:cubicBezTo>
                <a:cubicBezTo>
                  <a:pt x="227" y="33"/>
                  <a:pt x="227" y="33"/>
                  <a:pt x="227" y="33"/>
                </a:cubicBezTo>
                <a:close/>
                <a:moveTo>
                  <a:pt x="227" y="35"/>
                </a:moveTo>
                <a:cubicBezTo>
                  <a:pt x="227" y="33"/>
                  <a:pt x="227" y="33"/>
                  <a:pt x="227" y="33"/>
                </a:cubicBezTo>
                <a:lnTo>
                  <a:pt x="227" y="35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0859" y="1786141"/>
            <a:ext cx="1402080" cy="155448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960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谢</a:t>
            </a:r>
            <a:endParaRPr lang="zh-CN" altLang="en-US" sz="96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" name="图片 1" descr="中国 风背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63349" y="2633866"/>
            <a:ext cx="1198880" cy="131064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谢</a:t>
            </a:r>
            <a:endParaRPr lang="zh-CN" altLang="en-US" sz="80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13" name="图片 12" descr="玉文8化6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24330" y="1114425"/>
            <a:ext cx="10553065" cy="535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4502944" y="2614613"/>
            <a:ext cx="4754880" cy="6788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360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4612005" y="3265805"/>
            <a:ext cx="4702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900">
                <a:solidFill>
                  <a:schemeClr val="tx1"/>
                </a:solidFill>
              </a:rPr>
              <a:t>We have many PowerPoint </a:t>
            </a:r>
            <a:r>
              <a:rPr lang="zh-CN" altLang="en-US" sz="900">
                <a:solidFill>
                  <a:schemeClr val="tx1"/>
                </a:solidFill>
              </a:rPr>
              <a:t>templates</a:t>
            </a:r>
            <a:r>
              <a:rPr lang="en-US" altLang="zh-CN" sz="90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  <a:endParaRPr lang="en-US" altLang="zh-CN" sz="900">
              <a:solidFill>
                <a:schemeClr val="tx1"/>
              </a:solidFill>
            </a:endParaRPr>
          </a:p>
        </p:txBody>
      </p:sp>
      <p:pic>
        <p:nvPicPr>
          <p:cNvPr id="14" name="图片 1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485" y="3293745"/>
            <a:ext cx="330200" cy="402590"/>
          </a:xfrm>
          <a:prstGeom prst="rect">
            <a:avLst/>
          </a:prstGeom>
        </p:spPr>
      </p:pic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pic>
        <p:nvPicPr>
          <p:cNvPr id="5" name="图片 4" descr="2fdca1302a34d4b9 ca778e151be333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394075" y="2219325"/>
            <a:ext cx="1217930" cy="1477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cxnSp>
        <p:nvCxnSpPr>
          <p:cNvPr id="214" name="肘形连接符 213"/>
          <p:cNvCxnSpPr/>
          <p:nvPr/>
        </p:nvCxnSpPr>
        <p:spPr>
          <a:xfrm flipV="1">
            <a:off x="3721323" y="2108935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肘形连接符 214"/>
          <p:cNvCxnSpPr/>
          <p:nvPr/>
        </p:nvCxnSpPr>
        <p:spPr>
          <a:xfrm>
            <a:off x="3721323" y="3185644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肘形连接符 215"/>
          <p:cNvCxnSpPr/>
          <p:nvPr/>
        </p:nvCxnSpPr>
        <p:spPr>
          <a:xfrm flipV="1">
            <a:off x="4340267" y="3096734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肘形连接符 216"/>
          <p:cNvCxnSpPr/>
          <p:nvPr/>
        </p:nvCxnSpPr>
        <p:spPr>
          <a:xfrm>
            <a:off x="4297387" y="4173486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组合 217"/>
          <p:cNvGrpSpPr/>
          <p:nvPr/>
        </p:nvGrpSpPr>
        <p:grpSpPr>
          <a:xfrm>
            <a:off x="1633091" y="2393556"/>
            <a:ext cx="2952328" cy="1843589"/>
            <a:chOff x="1633091" y="2393556"/>
            <a:chExt cx="2952328" cy="1843589"/>
          </a:xfrm>
        </p:grpSpPr>
        <p:sp>
          <p:nvSpPr>
            <p:cNvPr id="219" name="Freeform 9"/>
            <p:cNvSpPr/>
            <p:nvPr/>
          </p:nvSpPr>
          <p:spPr bwMode="auto">
            <a:xfrm flipH="1">
              <a:off x="1633091" y="2393556"/>
              <a:ext cx="2952328" cy="1843589"/>
            </a:xfrm>
            <a:custGeom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20" name="Freeform 9"/>
            <p:cNvSpPr/>
            <p:nvPr/>
          </p:nvSpPr>
          <p:spPr bwMode="auto">
            <a:xfrm flipH="1">
              <a:off x="1709291" y="2441139"/>
              <a:ext cx="2799928" cy="1748422"/>
            </a:xfrm>
            <a:custGeom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 flip="none">
              <a:gsLst>
                <a:gs pos="0">
                  <a:srgbClr val="596C93"/>
                </a:gs>
                <a:gs pos="100000">
                  <a:srgbClr val="0E2557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21" name="KSO_Shape"/>
          <p:cNvSpPr/>
          <p:nvPr/>
        </p:nvSpPr>
        <p:spPr bwMode="auto">
          <a:xfrm>
            <a:off x="2683259" y="2998179"/>
            <a:ext cx="634342" cy="634342"/>
          </a:xfrm>
          <a:custGeom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1993131" y="3752424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3" name="矩形 47"/>
          <p:cNvSpPr>
            <a:spLocks noChangeArrowheads="1"/>
          </p:cNvSpPr>
          <p:nvPr/>
        </p:nvSpPr>
        <p:spPr bwMode="auto">
          <a:xfrm>
            <a:off x="1876288" y="4437112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录入上述图表的描述说明，在此录入上述图表的描述说明。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224" name="组合 223"/>
          <p:cNvGrpSpPr/>
          <p:nvPr/>
        </p:nvGrpSpPr>
        <p:grpSpPr>
          <a:xfrm>
            <a:off x="6385619" y="1784031"/>
            <a:ext cx="670560" cy="604586"/>
            <a:chOff x="5424755" y="1340768"/>
            <a:chExt cx="670560" cy="604586"/>
          </a:xfrm>
        </p:grpSpPr>
        <p:grpSp>
          <p:nvGrpSpPr>
            <p:cNvPr id="225" name="组合 22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26" name="组合 22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2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zh-CN" altLang="en-US" sz="20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31" name="矩形 230"/>
          <p:cNvSpPr/>
          <p:nvPr/>
        </p:nvSpPr>
        <p:spPr>
          <a:xfrm>
            <a:off x="7238155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b="1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2" name="矩形 47"/>
          <p:cNvSpPr>
            <a:spLocks noChangeArrowheads="1"/>
          </p:cNvSpPr>
          <p:nvPr/>
        </p:nvSpPr>
        <p:spPr bwMode="auto">
          <a:xfrm>
            <a:off x="7238155" y="1951798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233" name="组合 232"/>
          <p:cNvGrpSpPr/>
          <p:nvPr/>
        </p:nvGrpSpPr>
        <p:grpSpPr>
          <a:xfrm>
            <a:off x="7105699" y="2795859"/>
            <a:ext cx="670560" cy="604586"/>
            <a:chOff x="5424755" y="1340768"/>
            <a:chExt cx="670560" cy="604586"/>
          </a:xfrm>
        </p:grpSpPr>
        <p:grpSp>
          <p:nvGrpSpPr>
            <p:cNvPr id="234" name="组合 2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35" name="组合 2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3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3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zh-CN" altLang="en-US" sz="20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40" name="矩形 239"/>
          <p:cNvSpPr/>
          <p:nvPr/>
        </p:nvSpPr>
        <p:spPr>
          <a:xfrm>
            <a:off x="7958235" y="26406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b="1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1" name="矩形 47"/>
          <p:cNvSpPr>
            <a:spLocks noChangeArrowheads="1"/>
          </p:cNvSpPr>
          <p:nvPr/>
        </p:nvSpPr>
        <p:spPr bwMode="auto">
          <a:xfrm>
            <a:off x="7958235" y="2963626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242" name="组合 241"/>
          <p:cNvGrpSpPr/>
          <p:nvPr/>
        </p:nvGrpSpPr>
        <p:grpSpPr>
          <a:xfrm>
            <a:off x="6457627" y="3659955"/>
            <a:ext cx="670560" cy="604586"/>
            <a:chOff x="5424755" y="1340768"/>
            <a:chExt cx="670560" cy="604586"/>
          </a:xfrm>
        </p:grpSpPr>
        <p:grpSp>
          <p:nvGrpSpPr>
            <p:cNvPr id="243" name="组合 24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4" name="组合 24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4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4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4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4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zh-CN" altLang="en-US" sz="20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49" name="矩形 248"/>
          <p:cNvSpPr/>
          <p:nvPr/>
        </p:nvSpPr>
        <p:spPr>
          <a:xfrm>
            <a:off x="7310163" y="350472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b="1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0" name="矩形 47"/>
          <p:cNvSpPr>
            <a:spLocks noChangeArrowheads="1"/>
          </p:cNvSpPr>
          <p:nvPr/>
        </p:nvSpPr>
        <p:spPr bwMode="auto">
          <a:xfrm>
            <a:off x="7310163" y="3827722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7105699" y="4596059"/>
            <a:ext cx="670560" cy="604586"/>
            <a:chOff x="5424755" y="1340768"/>
            <a:chExt cx="670560" cy="604586"/>
          </a:xfrm>
        </p:grpSpPr>
        <p:grpSp>
          <p:nvGrpSpPr>
            <p:cNvPr id="252" name="组合 25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53" name="组合 2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5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5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5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  <a:endParaRPr lang="zh-CN" altLang="en-US" sz="20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58" name="矩形 257"/>
          <p:cNvSpPr/>
          <p:nvPr/>
        </p:nvSpPr>
        <p:spPr>
          <a:xfrm>
            <a:off x="7958235" y="44408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b="1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" name="矩形 47"/>
          <p:cNvSpPr>
            <a:spLocks noChangeArrowheads="1"/>
          </p:cNvSpPr>
          <p:nvPr/>
        </p:nvSpPr>
        <p:spPr bwMode="auto">
          <a:xfrm>
            <a:off x="7958235" y="4763826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260" name="组合 259"/>
          <p:cNvGrpSpPr/>
          <p:nvPr/>
        </p:nvGrpSpPr>
        <p:grpSpPr>
          <a:xfrm>
            <a:off x="3649315" y="2308385"/>
            <a:ext cx="278384" cy="184511"/>
            <a:chOff x="9482595" y="2565731"/>
            <a:chExt cx="278384" cy="184511"/>
          </a:xfrm>
        </p:grpSpPr>
        <p:sp>
          <p:nvSpPr>
            <p:cNvPr id="261" name="椭圆 26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3" name="图片 262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50165"/>
            <a:ext cx="690880" cy="848995"/>
          </a:xfrm>
          <a:prstGeom prst="rect">
            <a:avLst/>
          </a:prstGeom>
        </p:spPr>
      </p:pic>
      <p:pic>
        <p:nvPicPr>
          <p:cNvPr id="264" name="图片 26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55575"/>
            <a:ext cx="330200" cy="402590"/>
          </a:xfrm>
          <a:prstGeom prst="rect">
            <a:avLst/>
          </a:prstGeom>
        </p:spPr>
      </p:pic>
      <p:cxnSp>
        <p:nvCxnSpPr>
          <p:cNvPr id="265" name="肘形连接符 264"/>
          <p:cNvCxnSpPr/>
          <p:nvPr/>
        </p:nvCxnSpPr>
        <p:spPr>
          <a:xfrm flipV="1">
            <a:off x="3721323" y="2122905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肘形连接符 265"/>
          <p:cNvCxnSpPr/>
          <p:nvPr/>
        </p:nvCxnSpPr>
        <p:spPr>
          <a:xfrm>
            <a:off x="3721323" y="3199614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肘形连接符 266"/>
          <p:cNvCxnSpPr/>
          <p:nvPr/>
        </p:nvCxnSpPr>
        <p:spPr>
          <a:xfrm flipV="1">
            <a:off x="4340267" y="3110704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肘形连接符 267"/>
          <p:cNvCxnSpPr/>
          <p:nvPr/>
        </p:nvCxnSpPr>
        <p:spPr>
          <a:xfrm>
            <a:off x="4297387" y="4187456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组合 268"/>
          <p:cNvGrpSpPr/>
          <p:nvPr/>
        </p:nvGrpSpPr>
        <p:grpSpPr>
          <a:xfrm>
            <a:off x="1633091" y="2407526"/>
            <a:ext cx="2952328" cy="1843589"/>
            <a:chOff x="1633091" y="2393556"/>
            <a:chExt cx="2952328" cy="1843589"/>
          </a:xfrm>
        </p:grpSpPr>
        <p:sp>
          <p:nvSpPr>
            <p:cNvPr id="270" name="Freeform 9"/>
            <p:cNvSpPr/>
            <p:nvPr/>
          </p:nvSpPr>
          <p:spPr bwMode="auto">
            <a:xfrm flipH="1">
              <a:off x="1633091" y="2393556"/>
              <a:ext cx="2952328" cy="1843589"/>
            </a:xfrm>
            <a:custGeom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1" name="Freeform 9"/>
            <p:cNvSpPr/>
            <p:nvPr/>
          </p:nvSpPr>
          <p:spPr bwMode="auto">
            <a:xfrm flipH="1">
              <a:off x="1709291" y="2441139"/>
              <a:ext cx="2799928" cy="1748422"/>
            </a:xfrm>
            <a:custGeom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 flip="none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72" name="KSO_Shape"/>
          <p:cNvSpPr/>
          <p:nvPr/>
        </p:nvSpPr>
        <p:spPr bwMode="auto">
          <a:xfrm>
            <a:off x="2683259" y="3012149"/>
            <a:ext cx="634342" cy="634342"/>
          </a:xfrm>
          <a:custGeom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3" name="矩形 272"/>
          <p:cNvSpPr/>
          <p:nvPr/>
        </p:nvSpPr>
        <p:spPr>
          <a:xfrm>
            <a:off x="1993131" y="3766394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4" name="矩形 47"/>
          <p:cNvSpPr>
            <a:spLocks noChangeArrowheads="1"/>
          </p:cNvSpPr>
          <p:nvPr/>
        </p:nvSpPr>
        <p:spPr bwMode="auto">
          <a:xfrm>
            <a:off x="1876288" y="4451082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275" name="组合 274"/>
          <p:cNvGrpSpPr/>
          <p:nvPr/>
        </p:nvGrpSpPr>
        <p:grpSpPr>
          <a:xfrm>
            <a:off x="6385619" y="1798001"/>
            <a:ext cx="670560" cy="604586"/>
            <a:chOff x="5424755" y="1340768"/>
            <a:chExt cx="670560" cy="604586"/>
          </a:xfrm>
        </p:grpSpPr>
        <p:grpSp>
          <p:nvGrpSpPr>
            <p:cNvPr id="276" name="组合 27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7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82" name="矩形 281"/>
          <p:cNvSpPr/>
          <p:nvPr/>
        </p:nvSpPr>
        <p:spPr>
          <a:xfrm>
            <a:off x="7238155" y="164277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3" name="矩形 47"/>
          <p:cNvSpPr>
            <a:spLocks noChangeArrowheads="1"/>
          </p:cNvSpPr>
          <p:nvPr/>
        </p:nvSpPr>
        <p:spPr bwMode="auto">
          <a:xfrm>
            <a:off x="7238155" y="1965768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284" name="组合 283"/>
          <p:cNvGrpSpPr/>
          <p:nvPr/>
        </p:nvGrpSpPr>
        <p:grpSpPr>
          <a:xfrm>
            <a:off x="7105699" y="2809829"/>
            <a:ext cx="670560" cy="604586"/>
            <a:chOff x="5424755" y="1340768"/>
            <a:chExt cx="670560" cy="604586"/>
          </a:xfrm>
        </p:grpSpPr>
        <p:grpSp>
          <p:nvGrpSpPr>
            <p:cNvPr id="285" name="组合 28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6" name="组合 28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8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91" name="矩形 290"/>
          <p:cNvSpPr/>
          <p:nvPr/>
        </p:nvSpPr>
        <p:spPr>
          <a:xfrm>
            <a:off x="7958235" y="265459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2" name="矩形 47"/>
          <p:cNvSpPr>
            <a:spLocks noChangeArrowheads="1"/>
          </p:cNvSpPr>
          <p:nvPr/>
        </p:nvSpPr>
        <p:spPr bwMode="auto">
          <a:xfrm>
            <a:off x="7958235" y="2977596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293" name="组合 292"/>
          <p:cNvGrpSpPr/>
          <p:nvPr/>
        </p:nvGrpSpPr>
        <p:grpSpPr>
          <a:xfrm>
            <a:off x="6457627" y="3673925"/>
            <a:ext cx="670560" cy="604586"/>
            <a:chOff x="5424755" y="1340768"/>
            <a:chExt cx="670560" cy="604586"/>
          </a:xfrm>
        </p:grpSpPr>
        <p:grpSp>
          <p:nvGrpSpPr>
            <p:cNvPr id="294" name="组合 29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95" name="组合 29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9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300" name="矩形 299"/>
          <p:cNvSpPr/>
          <p:nvPr/>
        </p:nvSpPr>
        <p:spPr>
          <a:xfrm>
            <a:off x="7310163" y="351869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1" name="矩形 47"/>
          <p:cNvSpPr>
            <a:spLocks noChangeArrowheads="1"/>
          </p:cNvSpPr>
          <p:nvPr/>
        </p:nvSpPr>
        <p:spPr bwMode="auto">
          <a:xfrm>
            <a:off x="7310163" y="3841692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302" name="组合 301"/>
          <p:cNvGrpSpPr/>
          <p:nvPr/>
        </p:nvGrpSpPr>
        <p:grpSpPr>
          <a:xfrm>
            <a:off x="7105699" y="4610029"/>
            <a:ext cx="670560" cy="604586"/>
            <a:chOff x="5424755" y="1340768"/>
            <a:chExt cx="670560" cy="604586"/>
          </a:xfrm>
        </p:grpSpPr>
        <p:grpSp>
          <p:nvGrpSpPr>
            <p:cNvPr id="303" name="组合 30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04" name="组合 30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309" name="矩形 308"/>
          <p:cNvSpPr/>
          <p:nvPr/>
        </p:nvSpPr>
        <p:spPr>
          <a:xfrm>
            <a:off x="7958235" y="445479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0" name="矩形 47"/>
          <p:cNvSpPr>
            <a:spLocks noChangeArrowheads="1"/>
          </p:cNvSpPr>
          <p:nvPr/>
        </p:nvSpPr>
        <p:spPr bwMode="auto">
          <a:xfrm>
            <a:off x="7958235" y="4777796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311" name="组合 310"/>
          <p:cNvGrpSpPr/>
          <p:nvPr/>
        </p:nvGrpSpPr>
        <p:grpSpPr>
          <a:xfrm>
            <a:off x="3649315" y="2322355"/>
            <a:ext cx="278384" cy="184511"/>
            <a:chOff x="9482595" y="2565731"/>
            <a:chExt cx="278384" cy="184511"/>
          </a:xfrm>
        </p:grpSpPr>
        <p:sp>
          <p:nvSpPr>
            <p:cNvPr id="312" name="椭圆 31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3" name="椭圆 312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4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4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4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4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4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1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4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4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4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4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2" grpId="0"/>
      <p:bldP spid="223" grpId="0"/>
      <p:bldP spid="231" grpId="0"/>
      <p:bldP spid="232" grpId="0"/>
      <p:bldP spid="240" grpId="0"/>
      <p:bldP spid="241" grpId="0"/>
      <p:bldP spid="249" grpId="0"/>
      <p:bldP spid="250" grpId="0"/>
      <p:bldP spid="258" grpId="0"/>
      <p:bldP spid="259" grpId="0"/>
      <p:bldP spid="272" grpId="0" animBg="1"/>
      <p:bldP spid="273" grpId="0"/>
      <p:bldP spid="274" grpId="0"/>
      <p:bldP spid="282" grpId="0"/>
      <p:bldP spid="283" grpId="0"/>
      <p:bldP spid="291" grpId="0"/>
      <p:bldP spid="292" grpId="0"/>
      <p:bldP spid="300" grpId="0"/>
      <p:bldP spid="301" grpId="0"/>
      <p:bldP spid="309" grpId="0"/>
      <p:bldP spid="3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29097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6084887" y="1229097"/>
            <a:ext cx="4883150" cy="2332788"/>
          </a:xfrm>
          <a:prstGeom prst="rect">
            <a:avLst/>
          </a:prstGeom>
          <a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82353" y="1477665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2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1489075" y="1930223"/>
            <a:ext cx="4359786" cy="13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40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说明</a:t>
            </a:r>
            <a:endParaRPr lang="zh-CN" altLang="en-US" sz="14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7322" y="4127790"/>
            <a:ext cx="526544" cy="474739"/>
            <a:chOff x="5424755" y="1340768"/>
            <a:chExt cx="670560" cy="604586"/>
          </a:xfrm>
        </p:grpSpPr>
        <p:grpSp>
          <p:nvGrpSpPr>
            <p:cNvPr id="8" name="组合 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993131" y="4141961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65139" y="4502001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0375371" y="4371577"/>
            <a:ext cx="258720" cy="233265"/>
            <a:chOff x="3720691" y="2824413"/>
            <a:chExt cx="1341120" cy="1209172"/>
          </a:xfrm>
        </p:grpSpPr>
        <p:sp>
          <p:nvSpPr>
            <p:cNvPr id="1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60"/>
          <p:cNvSpPr txBox="1"/>
          <p:nvPr/>
        </p:nvSpPr>
        <p:spPr>
          <a:xfrm>
            <a:off x="1968549" y="4649558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31771" y="1045617"/>
            <a:ext cx="278384" cy="184511"/>
            <a:chOff x="9482595" y="2565731"/>
            <a:chExt cx="278384" cy="184511"/>
          </a:xfrm>
        </p:grpSpPr>
        <p:sp>
          <p:nvSpPr>
            <p:cNvPr id="20" name="椭圆 1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3" name="图片 22" descr="中国 风背景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5217145" y="1637335"/>
            <a:ext cx="1820365" cy="1641266"/>
            <a:chOff x="3720691" y="2824413"/>
            <a:chExt cx="1341120" cy="1209172"/>
          </a:xfrm>
        </p:grpSpPr>
        <p:sp>
          <p:nvSpPr>
            <p:cNvPr id="4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Freeform 5"/>
          <p:cNvSpPr/>
          <p:nvPr/>
        </p:nvSpPr>
        <p:spPr bwMode="auto">
          <a:xfrm rot="1855731">
            <a:off x="5341797" y="1749723"/>
            <a:ext cx="1571060" cy="1416491"/>
          </a:xfrm>
          <a:custGeom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5564073" y="2245112"/>
            <a:ext cx="125359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  <a:endParaRPr lang="zh-CN" altLang="en-US" sz="20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529635" y="1536247"/>
            <a:ext cx="670560" cy="604586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7321723" y="138101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7321723" y="170401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529635" y="2616367"/>
            <a:ext cx="670560" cy="604586"/>
            <a:chOff x="5424755" y="1340768"/>
            <a:chExt cx="670560" cy="604586"/>
          </a:xfrm>
        </p:grpSpPr>
        <p:grpSp>
          <p:nvGrpSpPr>
            <p:cNvPr id="68" name="组合 6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7321723" y="246113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7321723" y="278413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4994979" y="1525032"/>
            <a:ext cx="670560" cy="604586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2353171" y="13847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2353171" y="170773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994979" y="2601436"/>
            <a:ext cx="670560" cy="604586"/>
            <a:chOff x="5424755" y="1340768"/>
            <a:chExt cx="670560" cy="604586"/>
          </a:xfrm>
        </p:grpSpPr>
        <p:grpSp>
          <p:nvGrpSpPr>
            <p:cNvPr id="86" name="组合 8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2353171" y="246113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2353171" y="278413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357322" y="4167202"/>
            <a:ext cx="526544" cy="474739"/>
            <a:chOff x="5424755" y="1340768"/>
            <a:chExt cx="670560" cy="604586"/>
          </a:xfrm>
        </p:grpSpPr>
        <p:grpSp>
          <p:nvGrpSpPr>
            <p:cNvPr id="95" name="组合 9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文本框 9"/>
          <p:cNvSpPr txBox="1"/>
          <p:nvPr/>
        </p:nvSpPr>
        <p:spPr>
          <a:xfrm>
            <a:off x="1993131" y="418137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2065139" y="4541413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/>
          <p:nvPr/>
        </p:nvGrpSpPr>
        <p:grpSpPr>
          <a:xfrm>
            <a:off x="10375371" y="4410989"/>
            <a:ext cx="258720" cy="233265"/>
            <a:chOff x="3720691" y="2824413"/>
            <a:chExt cx="1341120" cy="1209172"/>
          </a:xfrm>
        </p:grpSpPr>
        <p:sp>
          <p:nvSpPr>
            <p:cNvPr id="10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968549" y="468897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8329835" y="1268513"/>
            <a:ext cx="278384" cy="184511"/>
            <a:chOff x="9482595" y="2565731"/>
            <a:chExt cx="278384" cy="184511"/>
          </a:xfrm>
        </p:grpSpPr>
        <p:sp>
          <p:nvSpPr>
            <p:cNvPr id="106" name="椭圆 10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65" grpId="0"/>
      <p:bldP spid="66" grpId="0"/>
      <p:bldP spid="74" grpId="0"/>
      <p:bldP spid="75" grpId="0"/>
      <p:bldP spid="83" grpId="0"/>
      <p:bldP spid="84" grpId="0"/>
      <p:bldP spid="92" grpId="0"/>
      <p:bldP spid="93" grpId="0"/>
      <p:bldP spid="99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522266" y="1549178"/>
            <a:ext cx="1152128" cy="1038774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6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输入标题</a:t>
              </a:r>
              <a:endParaRPr lang="zh-CN" altLang="en-US" sz="1400" b="1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12085" y="2515946"/>
            <a:ext cx="1152128" cy="1038774"/>
            <a:chOff x="5424755" y="1340768"/>
            <a:chExt cx="670560" cy="604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输入标题</a:t>
              </a:r>
              <a:endParaRPr lang="zh-CN" altLang="en-US" sz="1400" b="1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55042" y="2560462"/>
            <a:ext cx="1152128" cy="1038774"/>
            <a:chOff x="5424755" y="1340768"/>
            <a:chExt cx="670560" cy="604586"/>
          </a:xfrm>
        </p:grpSpPr>
        <p:grpSp>
          <p:nvGrpSpPr>
            <p:cNvPr id="29" name="组合 2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输入标题</a:t>
              </a:r>
              <a:endParaRPr lang="zh-CN" altLang="en-US" sz="1400" b="1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61562" y="1702493"/>
            <a:ext cx="670560" cy="604586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7453650" y="154726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453650" y="187026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205695" y="2715296"/>
            <a:ext cx="670560" cy="604586"/>
            <a:chOff x="5424755" y="1340768"/>
            <a:chExt cx="670560" cy="604586"/>
          </a:xfrm>
        </p:grpSpPr>
        <p:grpSp>
          <p:nvGrpSpPr>
            <p:cNvPr id="45" name="组合 4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7999258" y="255165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999258" y="2874656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254842" y="2695674"/>
            <a:ext cx="670560" cy="604586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1621002" y="255165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1621002" y="2874656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314777" y="4067542"/>
            <a:ext cx="526544" cy="474739"/>
            <a:chOff x="5424755" y="1340768"/>
            <a:chExt cx="670560" cy="604586"/>
          </a:xfrm>
        </p:grpSpPr>
        <p:grpSp>
          <p:nvGrpSpPr>
            <p:cNvPr id="63" name="组合 6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1" name="文本框 9"/>
          <p:cNvSpPr txBox="1"/>
          <p:nvPr/>
        </p:nvSpPr>
        <p:spPr>
          <a:xfrm>
            <a:off x="1950586" y="408171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2022594" y="4441753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10332826" y="4311329"/>
            <a:ext cx="258720" cy="233265"/>
            <a:chOff x="3720691" y="2824413"/>
            <a:chExt cx="1341120" cy="1209172"/>
          </a:xfrm>
        </p:grpSpPr>
        <p:sp>
          <p:nvSpPr>
            <p:cNvPr id="7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926004" y="458931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8440954" y="1403246"/>
            <a:ext cx="278384" cy="184511"/>
            <a:chOff x="9482595" y="2565731"/>
            <a:chExt cx="278384" cy="184511"/>
          </a:xfrm>
        </p:grpSpPr>
        <p:sp>
          <p:nvSpPr>
            <p:cNvPr id="79" name="椭圆 7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4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8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1" grpId="0"/>
      <p:bldP spid="52" grpId="0"/>
      <p:bldP spid="60" grpId="0"/>
      <p:bldP spid="61" grpId="0"/>
      <p:bldP spid="71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4502944" y="2614613"/>
            <a:ext cx="4754880" cy="6788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360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4612005" y="3265805"/>
            <a:ext cx="4702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900">
                <a:solidFill>
                  <a:schemeClr val="tx1"/>
                </a:solidFill>
              </a:rPr>
              <a:t>We have many PowerPoint </a:t>
            </a:r>
            <a:r>
              <a:rPr lang="zh-CN" altLang="en-US" sz="900">
                <a:solidFill>
                  <a:schemeClr val="tx1"/>
                </a:solidFill>
              </a:rPr>
              <a:t>templates</a:t>
            </a:r>
            <a:r>
              <a:rPr lang="en-US" altLang="zh-CN" sz="90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  <a:endParaRPr lang="en-US" altLang="zh-CN" sz="900">
              <a:solidFill>
                <a:schemeClr val="tx1"/>
              </a:solidFill>
            </a:endParaRPr>
          </a:p>
        </p:txBody>
      </p:sp>
      <p:pic>
        <p:nvPicPr>
          <p:cNvPr id="14" name="图片 1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485" y="3293745"/>
            <a:ext cx="330200" cy="402590"/>
          </a:xfrm>
          <a:prstGeom prst="rect">
            <a:avLst/>
          </a:prstGeom>
        </p:spPr>
      </p:pic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pic>
        <p:nvPicPr>
          <p:cNvPr id="5" name="图片 4" descr="2fdca1302a34d4b9 ca778e151be333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394075" y="2219325"/>
            <a:ext cx="1217930" cy="1477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3" name="Freeform 6"/>
          <p:cNvSpPr/>
          <p:nvPr/>
        </p:nvSpPr>
        <p:spPr bwMode="auto">
          <a:xfrm flipH="1">
            <a:off x="5659553" y="5803176"/>
            <a:ext cx="893867" cy="192303"/>
          </a:xfrm>
          <a:custGeom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20" name="Freeform 24"/>
          <p:cNvSpPr/>
          <p:nvPr/>
        </p:nvSpPr>
        <p:spPr>
          <a:xfrm flipH="1">
            <a:off x="5425266" y="5365918"/>
            <a:ext cx="1362439" cy="397176"/>
          </a:xfrm>
          <a:custGeom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7" name="Freeform 25"/>
          <p:cNvSpPr/>
          <p:nvPr/>
        </p:nvSpPr>
        <p:spPr>
          <a:xfrm flipH="1">
            <a:off x="5802604" y="6035562"/>
            <a:ext cx="607766" cy="129742"/>
          </a:xfrm>
          <a:custGeom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5997153" y="4598502"/>
            <a:ext cx="177800" cy="525463"/>
          </a:xfrm>
          <a:custGeom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047953" y="4504839"/>
            <a:ext cx="139700" cy="161925"/>
          </a:xfrm>
          <a:custGeom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6032078" y="4563577"/>
            <a:ext cx="152400" cy="147638"/>
          </a:xfrm>
          <a:custGeom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6020966" y="5104914"/>
            <a:ext cx="46038" cy="76200"/>
          </a:xfrm>
          <a:custGeom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6181303" y="4596914"/>
            <a:ext cx="176213" cy="525463"/>
          </a:xfrm>
          <a:custGeom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6230516" y="4500077"/>
            <a:ext cx="139700" cy="161925"/>
          </a:xfrm>
          <a:custGeom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4" name="Freeform 11"/>
          <p:cNvSpPr/>
          <p:nvPr/>
        </p:nvSpPr>
        <p:spPr bwMode="auto">
          <a:xfrm>
            <a:off x="6216228" y="4561989"/>
            <a:ext cx="152400" cy="146050"/>
          </a:xfrm>
          <a:custGeom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5" name="Freeform 12"/>
          <p:cNvSpPr/>
          <p:nvPr/>
        </p:nvSpPr>
        <p:spPr bwMode="auto">
          <a:xfrm>
            <a:off x="6205116" y="5100152"/>
            <a:ext cx="46038" cy="76200"/>
          </a:xfrm>
          <a:custGeom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6" name="Freeform 13"/>
          <p:cNvSpPr/>
          <p:nvPr/>
        </p:nvSpPr>
        <p:spPr bwMode="auto">
          <a:xfrm>
            <a:off x="6341641" y="4600089"/>
            <a:ext cx="41275" cy="266700"/>
          </a:xfrm>
          <a:custGeom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37" name="Group 123"/>
          <p:cNvGrpSpPr/>
          <p:nvPr/>
        </p:nvGrpSpPr>
        <p:grpSpPr>
          <a:xfrm>
            <a:off x="5106566" y="4517539"/>
            <a:ext cx="817563" cy="620713"/>
            <a:chOff x="7170738" y="4168775"/>
            <a:chExt cx="817563" cy="620713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38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45" name="Freeform 20"/>
          <p:cNvSpPr>
            <a:spLocks noEditPoints="1"/>
          </p:cNvSpPr>
          <p:nvPr/>
        </p:nvSpPr>
        <p:spPr bwMode="auto">
          <a:xfrm>
            <a:off x="4441403" y="2358539"/>
            <a:ext cx="477838" cy="503238"/>
          </a:xfrm>
          <a:custGeom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490991" y="2241064"/>
            <a:ext cx="141288" cy="14128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7" name="Freeform 22"/>
          <p:cNvSpPr/>
          <p:nvPr/>
        </p:nvSpPr>
        <p:spPr bwMode="auto">
          <a:xfrm>
            <a:off x="7541791" y="2345839"/>
            <a:ext cx="222250" cy="463550"/>
          </a:xfrm>
          <a:custGeom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8" name="Freeform 23"/>
          <p:cNvSpPr/>
          <p:nvPr/>
        </p:nvSpPr>
        <p:spPr bwMode="auto">
          <a:xfrm>
            <a:off x="7346528" y="2345839"/>
            <a:ext cx="238125" cy="457200"/>
          </a:xfrm>
          <a:custGeom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9" name="Freeform 24"/>
          <p:cNvSpPr/>
          <p:nvPr/>
        </p:nvSpPr>
        <p:spPr bwMode="auto">
          <a:xfrm>
            <a:off x="7554491" y="2190264"/>
            <a:ext cx="25400" cy="79375"/>
          </a:xfrm>
          <a:custGeom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0" name="Freeform 25"/>
          <p:cNvSpPr>
            <a:spLocks noEditPoints="1"/>
          </p:cNvSpPr>
          <p:nvPr/>
        </p:nvSpPr>
        <p:spPr bwMode="auto">
          <a:xfrm>
            <a:off x="6417841" y="1848952"/>
            <a:ext cx="225425" cy="609600"/>
          </a:xfrm>
          <a:custGeom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1" name="Freeform 26"/>
          <p:cNvSpPr>
            <a:spLocks noEditPoints="1"/>
          </p:cNvSpPr>
          <p:nvPr/>
        </p:nvSpPr>
        <p:spPr bwMode="auto">
          <a:xfrm>
            <a:off x="6224166" y="2041039"/>
            <a:ext cx="611188" cy="223838"/>
          </a:xfrm>
          <a:custGeom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2" name="Freeform 27"/>
          <p:cNvSpPr>
            <a:spLocks noEditPoints="1"/>
          </p:cNvSpPr>
          <p:nvPr/>
        </p:nvSpPr>
        <p:spPr bwMode="auto">
          <a:xfrm>
            <a:off x="6270203" y="1902927"/>
            <a:ext cx="519113" cy="498475"/>
          </a:xfrm>
          <a:custGeom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3" name="Freeform 28"/>
          <p:cNvSpPr>
            <a:spLocks noEditPoints="1"/>
          </p:cNvSpPr>
          <p:nvPr/>
        </p:nvSpPr>
        <p:spPr bwMode="auto">
          <a:xfrm>
            <a:off x="6397203" y="2029927"/>
            <a:ext cx="519113" cy="498475"/>
          </a:xfrm>
          <a:custGeom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6484516" y="2106127"/>
            <a:ext cx="93663" cy="93663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5" name="Freeform 30"/>
          <p:cNvSpPr>
            <a:spLocks noEditPoints="1"/>
          </p:cNvSpPr>
          <p:nvPr/>
        </p:nvSpPr>
        <p:spPr bwMode="auto">
          <a:xfrm>
            <a:off x="7203653" y="1675914"/>
            <a:ext cx="257175" cy="487363"/>
          </a:xfrm>
          <a:custGeom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7075066" y="1674327"/>
            <a:ext cx="65088" cy="474663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7" name="Freeform 32"/>
          <p:cNvSpPr>
            <a:spLocks noEditPoints="1"/>
          </p:cNvSpPr>
          <p:nvPr/>
        </p:nvSpPr>
        <p:spPr bwMode="auto">
          <a:xfrm>
            <a:off x="4966866" y="4065102"/>
            <a:ext cx="561975" cy="411163"/>
          </a:xfrm>
          <a:custGeom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58" name="Group 127"/>
          <p:cNvGrpSpPr/>
          <p:nvPr/>
        </p:nvGrpSpPr>
        <p:grpSpPr>
          <a:xfrm>
            <a:off x="6546428" y="4476264"/>
            <a:ext cx="508001" cy="654050"/>
            <a:chOff x="8610600" y="4127500"/>
            <a:chExt cx="508001" cy="654050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59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4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6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67" name="Freeform 41"/>
          <p:cNvSpPr>
            <a:spLocks noEditPoints="1"/>
          </p:cNvSpPr>
          <p:nvPr/>
        </p:nvSpPr>
        <p:spPr bwMode="auto">
          <a:xfrm>
            <a:off x="6967116" y="3815864"/>
            <a:ext cx="428625" cy="390525"/>
          </a:xfrm>
          <a:custGeom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68" name="Freeform 42"/>
          <p:cNvSpPr/>
          <p:nvPr/>
        </p:nvSpPr>
        <p:spPr bwMode="auto">
          <a:xfrm>
            <a:off x="7078241" y="4176227"/>
            <a:ext cx="92075" cy="198438"/>
          </a:xfrm>
          <a:custGeom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69" name="Freeform 43"/>
          <p:cNvSpPr/>
          <p:nvPr/>
        </p:nvSpPr>
        <p:spPr bwMode="auto">
          <a:xfrm>
            <a:off x="7040141" y="4236552"/>
            <a:ext cx="130175" cy="268288"/>
          </a:xfrm>
          <a:custGeom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0" name="Freeform 44"/>
          <p:cNvSpPr/>
          <p:nvPr/>
        </p:nvSpPr>
        <p:spPr bwMode="auto">
          <a:xfrm>
            <a:off x="5851103" y="1231414"/>
            <a:ext cx="523875" cy="479425"/>
          </a:xfrm>
          <a:custGeom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5695528" y="3892064"/>
            <a:ext cx="638175" cy="528638"/>
          </a:xfrm>
          <a:custGeom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1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2" name="Freeform 46"/>
          <p:cNvSpPr>
            <a:spLocks noEditPoints="1"/>
          </p:cNvSpPr>
          <p:nvPr/>
        </p:nvSpPr>
        <p:spPr bwMode="auto">
          <a:xfrm>
            <a:off x="6824241" y="2839552"/>
            <a:ext cx="819150" cy="955675"/>
          </a:xfrm>
          <a:custGeom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3" name="Freeform 47"/>
          <p:cNvSpPr>
            <a:spLocks noEditPoints="1"/>
          </p:cNvSpPr>
          <p:nvPr/>
        </p:nvSpPr>
        <p:spPr bwMode="auto">
          <a:xfrm>
            <a:off x="7444953" y="3118952"/>
            <a:ext cx="354013" cy="695325"/>
          </a:xfrm>
          <a:custGeom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4" name="Freeform 48"/>
          <p:cNvSpPr>
            <a:spLocks noEditPoints="1"/>
          </p:cNvSpPr>
          <p:nvPr/>
        </p:nvSpPr>
        <p:spPr bwMode="auto">
          <a:xfrm>
            <a:off x="6209878" y="3207852"/>
            <a:ext cx="579438" cy="579438"/>
          </a:xfrm>
          <a:custGeom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5" name="Freeform 49"/>
          <p:cNvSpPr/>
          <p:nvPr/>
        </p:nvSpPr>
        <p:spPr bwMode="auto">
          <a:xfrm>
            <a:off x="6316241" y="3392002"/>
            <a:ext cx="288925" cy="152400"/>
          </a:xfrm>
          <a:custGeom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76" name="Group 126"/>
          <p:cNvGrpSpPr/>
          <p:nvPr/>
        </p:nvGrpSpPr>
        <p:grpSpPr>
          <a:xfrm>
            <a:off x="6441653" y="3953977"/>
            <a:ext cx="454025" cy="431800"/>
            <a:chOff x="8505825" y="3605213"/>
            <a:chExt cx="454025" cy="431800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77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78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79" name="Freeform 52"/>
          <p:cNvSpPr/>
          <p:nvPr/>
        </p:nvSpPr>
        <p:spPr bwMode="auto">
          <a:xfrm>
            <a:off x="5041478" y="1383814"/>
            <a:ext cx="679450" cy="552450"/>
          </a:xfrm>
          <a:custGeom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0" name="Freeform 53"/>
          <p:cNvSpPr/>
          <p:nvPr/>
        </p:nvSpPr>
        <p:spPr bwMode="auto">
          <a:xfrm>
            <a:off x="5557416" y="1353652"/>
            <a:ext cx="187325" cy="257175"/>
          </a:xfrm>
          <a:custGeom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1" name="Freeform 54"/>
          <p:cNvSpPr/>
          <p:nvPr/>
        </p:nvSpPr>
        <p:spPr bwMode="auto">
          <a:xfrm>
            <a:off x="5130378" y="1529864"/>
            <a:ext cx="514350" cy="336550"/>
          </a:xfrm>
          <a:custGeom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2" name="Freeform 55"/>
          <p:cNvSpPr>
            <a:spLocks noEditPoints="1"/>
          </p:cNvSpPr>
          <p:nvPr/>
        </p:nvSpPr>
        <p:spPr bwMode="auto">
          <a:xfrm>
            <a:off x="4711278" y="1825139"/>
            <a:ext cx="296863" cy="520700"/>
          </a:xfrm>
          <a:custGeom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3" name="Freeform 56"/>
          <p:cNvSpPr>
            <a:spLocks noEditPoints="1"/>
          </p:cNvSpPr>
          <p:nvPr/>
        </p:nvSpPr>
        <p:spPr bwMode="auto">
          <a:xfrm>
            <a:off x="4441403" y="2915752"/>
            <a:ext cx="555625" cy="604838"/>
          </a:xfrm>
          <a:custGeom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4" name="Freeform 57"/>
          <p:cNvSpPr>
            <a:spLocks noEditPoints="1"/>
          </p:cNvSpPr>
          <p:nvPr/>
        </p:nvSpPr>
        <p:spPr bwMode="auto">
          <a:xfrm>
            <a:off x="6490866" y="1352064"/>
            <a:ext cx="528638" cy="519113"/>
          </a:xfrm>
          <a:custGeom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5" name="Freeform 58"/>
          <p:cNvSpPr>
            <a:spLocks noEditPoints="1"/>
          </p:cNvSpPr>
          <p:nvPr/>
        </p:nvSpPr>
        <p:spPr bwMode="auto">
          <a:xfrm>
            <a:off x="4623458" y="3517688"/>
            <a:ext cx="514350" cy="520700"/>
          </a:xfrm>
          <a:custGeom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6" name="Rectangle 59"/>
          <p:cNvSpPr>
            <a:spLocks noChangeArrowheads="1"/>
          </p:cNvSpPr>
          <p:nvPr/>
        </p:nvSpPr>
        <p:spPr bwMode="auto">
          <a:xfrm>
            <a:off x="6619453" y="3023702"/>
            <a:ext cx="6270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7" name="Rectangle 60"/>
          <p:cNvSpPr>
            <a:spLocks noChangeArrowheads="1"/>
          </p:cNvSpPr>
          <p:nvPr/>
        </p:nvSpPr>
        <p:spPr bwMode="auto">
          <a:xfrm>
            <a:off x="6644853" y="2960202"/>
            <a:ext cx="5762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8" name="Rectangle 61"/>
          <p:cNvSpPr>
            <a:spLocks noChangeArrowheads="1"/>
          </p:cNvSpPr>
          <p:nvPr/>
        </p:nvSpPr>
        <p:spPr bwMode="auto">
          <a:xfrm>
            <a:off x="6871866" y="2895114"/>
            <a:ext cx="122238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9" name="Rectangle 62"/>
          <p:cNvSpPr>
            <a:spLocks noChangeArrowheads="1"/>
          </p:cNvSpPr>
          <p:nvPr/>
        </p:nvSpPr>
        <p:spPr bwMode="auto">
          <a:xfrm>
            <a:off x="6894091" y="2661752"/>
            <a:ext cx="77788" cy="254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0" name="Rectangle 63"/>
          <p:cNvSpPr>
            <a:spLocks noChangeArrowheads="1"/>
          </p:cNvSpPr>
          <p:nvPr/>
        </p:nvSpPr>
        <p:spPr bwMode="auto">
          <a:xfrm>
            <a:off x="6871866" y="2649052"/>
            <a:ext cx="122238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1" name="Rectangle 64"/>
          <p:cNvSpPr>
            <a:spLocks noChangeArrowheads="1"/>
          </p:cNvSpPr>
          <p:nvPr/>
        </p:nvSpPr>
        <p:spPr bwMode="auto">
          <a:xfrm>
            <a:off x="7057603" y="2895114"/>
            <a:ext cx="1190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2" name="Rectangle 65"/>
          <p:cNvSpPr>
            <a:spLocks noChangeArrowheads="1"/>
          </p:cNvSpPr>
          <p:nvPr/>
        </p:nvSpPr>
        <p:spPr bwMode="auto">
          <a:xfrm>
            <a:off x="7078241" y="2661752"/>
            <a:ext cx="76200" cy="254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3" name="Rectangle 66"/>
          <p:cNvSpPr>
            <a:spLocks noChangeArrowheads="1"/>
          </p:cNvSpPr>
          <p:nvPr/>
        </p:nvSpPr>
        <p:spPr bwMode="auto">
          <a:xfrm>
            <a:off x="7057603" y="2649052"/>
            <a:ext cx="1190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4" name="Rectangle 67"/>
          <p:cNvSpPr>
            <a:spLocks noChangeArrowheads="1"/>
          </p:cNvSpPr>
          <p:nvPr/>
        </p:nvSpPr>
        <p:spPr bwMode="auto">
          <a:xfrm>
            <a:off x="6689303" y="2895114"/>
            <a:ext cx="122238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5" name="Rectangle 68"/>
          <p:cNvSpPr>
            <a:spLocks noChangeArrowheads="1"/>
          </p:cNvSpPr>
          <p:nvPr/>
        </p:nvSpPr>
        <p:spPr bwMode="auto">
          <a:xfrm>
            <a:off x="6709941" y="2661752"/>
            <a:ext cx="79375" cy="254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6" name="Rectangle 69"/>
          <p:cNvSpPr>
            <a:spLocks noChangeArrowheads="1"/>
          </p:cNvSpPr>
          <p:nvPr/>
        </p:nvSpPr>
        <p:spPr bwMode="auto">
          <a:xfrm>
            <a:off x="6689303" y="2649052"/>
            <a:ext cx="122238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7" name="Rectangle 70"/>
          <p:cNvSpPr>
            <a:spLocks noChangeArrowheads="1"/>
          </p:cNvSpPr>
          <p:nvPr/>
        </p:nvSpPr>
        <p:spPr bwMode="auto">
          <a:xfrm>
            <a:off x="6644853" y="2579202"/>
            <a:ext cx="5762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8" name="Freeform 71"/>
          <p:cNvSpPr/>
          <p:nvPr/>
        </p:nvSpPr>
        <p:spPr bwMode="auto">
          <a:xfrm>
            <a:off x="6644853" y="2395052"/>
            <a:ext cx="576263" cy="184150"/>
          </a:xfrm>
          <a:custGeom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5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9" name="Freeform 72"/>
          <p:cNvSpPr>
            <a:spLocks noEditPoints="1"/>
          </p:cNvSpPr>
          <p:nvPr/>
        </p:nvSpPr>
        <p:spPr bwMode="auto">
          <a:xfrm>
            <a:off x="5060528" y="2561739"/>
            <a:ext cx="800100" cy="522288"/>
          </a:xfrm>
          <a:custGeom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0" name="Freeform 73"/>
          <p:cNvSpPr>
            <a:spLocks noEditPoints="1"/>
          </p:cNvSpPr>
          <p:nvPr/>
        </p:nvSpPr>
        <p:spPr bwMode="auto">
          <a:xfrm>
            <a:off x="6825828" y="3134827"/>
            <a:ext cx="187325" cy="327025"/>
          </a:xfrm>
          <a:custGeom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1" name="Freeform 74"/>
          <p:cNvSpPr>
            <a:spLocks noEditPoints="1"/>
          </p:cNvSpPr>
          <p:nvPr/>
        </p:nvSpPr>
        <p:spPr bwMode="auto">
          <a:xfrm>
            <a:off x="5190703" y="2014052"/>
            <a:ext cx="376238" cy="460375"/>
          </a:xfrm>
          <a:custGeom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2" name="Freeform 75"/>
          <p:cNvSpPr>
            <a:spLocks noEditPoints="1"/>
          </p:cNvSpPr>
          <p:nvPr/>
        </p:nvSpPr>
        <p:spPr bwMode="auto">
          <a:xfrm>
            <a:off x="5914603" y="2498239"/>
            <a:ext cx="569913" cy="571500"/>
          </a:xfrm>
          <a:custGeom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3" name="Freeform 76"/>
          <p:cNvSpPr>
            <a:spLocks noEditPoints="1"/>
          </p:cNvSpPr>
          <p:nvPr/>
        </p:nvSpPr>
        <p:spPr bwMode="auto">
          <a:xfrm>
            <a:off x="5346278" y="3234839"/>
            <a:ext cx="642938" cy="487363"/>
          </a:xfrm>
          <a:custGeom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4" name="Freeform 77"/>
          <p:cNvSpPr/>
          <p:nvPr/>
        </p:nvSpPr>
        <p:spPr bwMode="auto">
          <a:xfrm>
            <a:off x="5627266" y="2520464"/>
            <a:ext cx="214313" cy="160338"/>
          </a:xfrm>
          <a:custGeom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5" name="Freeform 78"/>
          <p:cNvSpPr/>
          <p:nvPr/>
        </p:nvSpPr>
        <p:spPr bwMode="auto">
          <a:xfrm>
            <a:off x="5722516" y="2479189"/>
            <a:ext cx="58738" cy="73025"/>
          </a:xfrm>
          <a:custGeom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6" name="Freeform 79"/>
          <p:cNvSpPr>
            <a:spLocks noEditPoints="1"/>
          </p:cNvSpPr>
          <p:nvPr/>
        </p:nvSpPr>
        <p:spPr bwMode="auto">
          <a:xfrm>
            <a:off x="5389141" y="3815864"/>
            <a:ext cx="225425" cy="312738"/>
          </a:xfrm>
          <a:custGeom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7" name="Freeform 80"/>
          <p:cNvSpPr>
            <a:spLocks noEditPoints="1"/>
          </p:cNvSpPr>
          <p:nvPr/>
        </p:nvSpPr>
        <p:spPr bwMode="auto">
          <a:xfrm>
            <a:off x="7121103" y="2212489"/>
            <a:ext cx="282575" cy="309563"/>
          </a:xfrm>
          <a:custGeom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8" name="Freeform 81"/>
          <p:cNvSpPr>
            <a:spLocks noEditPoints="1"/>
          </p:cNvSpPr>
          <p:nvPr/>
        </p:nvSpPr>
        <p:spPr bwMode="auto">
          <a:xfrm>
            <a:off x="5708228" y="1796564"/>
            <a:ext cx="427038" cy="614363"/>
          </a:xfrm>
          <a:custGeom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9" name="Freeform 82"/>
          <p:cNvSpPr>
            <a:spLocks noEditPoints="1"/>
          </p:cNvSpPr>
          <p:nvPr/>
        </p:nvSpPr>
        <p:spPr bwMode="auto">
          <a:xfrm>
            <a:off x="5555828" y="1709252"/>
            <a:ext cx="246063" cy="217488"/>
          </a:xfrm>
          <a:custGeom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0" name="Freeform 83"/>
          <p:cNvSpPr/>
          <p:nvPr/>
        </p:nvSpPr>
        <p:spPr bwMode="auto">
          <a:xfrm>
            <a:off x="5485978" y="1839427"/>
            <a:ext cx="107950" cy="68263"/>
          </a:xfrm>
          <a:custGeom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1" name="Freeform 84"/>
          <p:cNvSpPr/>
          <p:nvPr/>
        </p:nvSpPr>
        <p:spPr bwMode="auto">
          <a:xfrm>
            <a:off x="5417716" y="1848952"/>
            <a:ext cx="146050" cy="88900"/>
          </a:xfrm>
          <a:custGeom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2" name="Freeform 85"/>
          <p:cNvSpPr>
            <a:spLocks noEditPoints="1"/>
          </p:cNvSpPr>
          <p:nvPr/>
        </p:nvSpPr>
        <p:spPr bwMode="auto">
          <a:xfrm>
            <a:off x="5333578" y="3007827"/>
            <a:ext cx="446088" cy="158750"/>
          </a:xfrm>
          <a:custGeom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3" name="Freeform 86"/>
          <p:cNvSpPr/>
          <p:nvPr/>
        </p:nvSpPr>
        <p:spPr bwMode="auto">
          <a:xfrm>
            <a:off x="7181428" y="3417402"/>
            <a:ext cx="246063" cy="315913"/>
          </a:xfrm>
          <a:custGeom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4" name="Freeform 87"/>
          <p:cNvSpPr/>
          <p:nvPr/>
        </p:nvSpPr>
        <p:spPr bwMode="auto">
          <a:xfrm>
            <a:off x="7321128" y="3406289"/>
            <a:ext cx="119063" cy="82550"/>
          </a:xfrm>
          <a:custGeom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5" name="Freeform 88"/>
          <p:cNvSpPr/>
          <p:nvPr/>
        </p:nvSpPr>
        <p:spPr bwMode="auto">
          <a:xfrm>
            <a:off x="7229053" y="3471377"/>
            <a:ext cx="163513" cy="227013"/>
          </a:xfrm>
          <a:custGeom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6" name="Freeform 89"/>
          <p:cNvSpPr>
            <a:spLocks noEditPoints="1"/>
          </p:cNvSpPr>
          <p:nvPr/>
        </p:nvSpPr>
        <p:spPr bwMode="auto">
          <a:xfrm>
            <a:off x="6848053" y="2179152"/>
            <a:ext cx="222250" cy="161925"/>
          </a:xfrm>
          <a:custGeom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7" name="Freeform 90"/>
          <p:cNvSpPr/>
          <p:nvPr/>
        </p:nvSpPr>
        <p:spPr bwMode="auto">
          <a:xfrm>
            <a:off x="4995441" y="3239602"/>
            <a:ext cx="206375" cy="266700"/>
          </a:xfrm>
          <a:custGeom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8" name="Freeform 91"/>
          <p:cNvSpPr/>
          <p:nvPr/>
        </p:nvSpPr>
        <p:spPr bwMode="auto">
          <a:xfrm>
            <a:off x="4982741" y="3230077"/>
            <a:ext cx="101600" cy="69850"/>
          </a:xfrm>
          <a:custGeom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9" name="Freeform 92"/>
          <p:cNvSpPr/>
          <p:nvPr/>
        </p:nvSpPr>
        <p:spPr bwMode="auto">
          <a:xfrm>
            <a:off x="5024016" y="3287227"/>
            <a:ext cx="139700" cy="192088"/>
          </a:xfrm>
          <a:custGeom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0" name="Freeform 93"/>
          <p:cNvSpPr>
            <a:spLocks noEditPoints="1"/>
          </p:cNvSpPr>
          <p:nvPr/>
        </p:nvSpPr>
        <p:spPr bwMode="auto">
          <a:xfrm>
            <a:off x="6355928" y="4890602"/>
            <a:ext cx="219075" cy="239713"/>
          </a:xfrm>
          <a:custGeom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0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1" name="Freeform 94"/>
          <p:cNvSpPr/>
          <p:nvPr/>
        </p:nvSpPr>
        <p:spPr bwMode="auto">
          <a:xfrm>
            <a:off x="6090816" y="3311039"/>
            <a:ext cx="63500" cy="60325"/>
          </a:xfrm>
          <a:custGeom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2" name="Freeform 95"/>
          <p:cNvSpPr/>
          <p:nvPr/>
        </p:nvSpPr>
        <p:spPr bwMode="auto">
          <a:xfrm>
            <a:off x="6076528" y="3128477"/>
            <a:ext cx="58738" cy="196850"/>
          </a:xfrm>
          <a:custGeom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3" name="Freeform 96"/>
          <p:cNvSpPr/>
          <p:nvPr/>
        </p:nvSpPr>
        <p:spPr bwMode="auto">
          <a:xfrm>
            <a:off x="6117803" y="3160227"/>
            <a:ext cx="127000" cy="169863"/>
          </a:xfrm>
          <a:custGeom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4" name="Freeform 97"/>
          <p:cNvSpPr/>
          <p:nvPr/>
        </p:nvSpPr>
        <p:spPr bwMode="auto">
          <a:xfrm>
            <a:off x="6106691" y="3357077"/>
            <a:ext cx="15875" cy="31750"/>
          </a:xfrm>
          <a:custGeom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5" name="Freeform 98"/>
          <p:cNvSpPr>
            <a:spLocks noEditPoints="1"/>
          </p:cNvSpPr>
          <p:nvPr/>
        </p:nvSpPr>
        <p:spPr bwMode="auto">
          <a:xfrm>
            <a:off x="6055891" y="1748939"/>
            <a:ext cx="220663" cy="236538"/>
          </a:xfrm>
          <a:custGeom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0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8041803" y="1784031"/>
            <a:ext cx="670560" cy="604586"/>
            <a:chOff x="5424755" y="1340768"/>
            <a:chExt cx="670560" cy="60458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8833891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8833891" y="195179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cxnSp>
        <p:nvCxnSpPr>
          <p:cNvPr id="135" name="直接连接符 134"/>
          <p:cNvCxnSpPr/>
          <p:nvPr/>
        </p:nvCxnSpPr>
        <p:spPr>
          <a:xfrm>
            <a:off x="7382024" y="1982302"/>
            <a:ext cx="731787" cy="1587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组合 135"/>
          <p:cNvGrpSpPr/>
          <p:nvPr/>
        </p:nvGrpSpPr>
        <p:grpSpPr>
          <a:xfrm>
            <a:off x="8125518" y="3803971"/>
            <a:ext cx="670560" cy="604586"/>
            <a:chOff x="5424755" y="1340768"/>
            <a:chExt cx="670560" cy="604586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143" name="矩形 142"/>
          <p:cNvSpPr/>
          <p:nvPr/>
        </p:nvSpPr>
        <p:spPr>
          <a:xfrm>
            <a:off x="8917606" y="364874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8917606" y="397173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7465739" y="4003829"/>
            <a:ext cx="731787" cy="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4069656" y="1987253"/>
            <a:ext cx="731787" cy="1587"/>
          </a:xfrm>
          <a:prstGeom prst="lin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3482811" y="1772816"/>
            <a:ext cx="670560" cy="604586"/>
            <a:chOff x="5424755" y="1340768"/>
            <a:chExt cx="670560" cy="604586"/>
          </a:xfrm>
        </p:grpSpPr>
        <p:grpSp>
          <p:nvGrpSpPr>
            <p:cNvPr id="148" name="组合 1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154" name="矩形 153"/>
          <p:cNvSpPr/>
          <p:nvPr/>
        </p:nvSpPr>
        <p:spPr>
          <a:xfrm>
            <a:off x="841003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841003" y="195179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cxnSp>
        <p:nvCxnSpPr>
          <p:cNvPr id="156" name="直接连接符 155"/>
          <p:cNvCxnSpPr/>
          <p:nvPr/>
        </p:nvCxnSpPr>
        <p:spPr>
          <a:xfrm>
            <a:off x="4081363" y="4005064"/>
            <a:ext cx="731787" cy="1587"/>
          </a:xfrm>
          <a:prstGeom prst="lin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组合 156"/>
          <p:cNvGrpSpPr/>
          <p:nvPr/>
        </p:nvGrpSpPr>
        <p:grpSpPr>
          <a:xfrm>
            <a:off x="3482811" y="3720748"/>
            <a:ext cx="670560" cy="604586"/>
            <a:chOff x="5424755" y="1340768"/>
            <a:chExt cx="670560" cy="604586"/>
          </a:xfrm>
        </p:grpSpPr>
        <p:grpSp>
          <p:nvGrpSpPr>
            <p:cNvPr id="158" name="组合 15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60" name="组合 15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smtClean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  <a:endParaRPr lang="en-US" altLang="zh-CN" sz="2000" b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164" name="矩形 163"/>
          <p:cNvSpPr/>
          <p:nvPr/>
        </p:nvSpPr>
        <p:spPr>
          <a:xfrm>
            <a:off x="841003" y="35767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5" name="矩形 47"/>
          <p:cNvSpPr>
            <a:spLocks noChangeArrowheads="1"/>
          </p:cNvSpPr>
          <p:nvPr/>
        </p:nvSpPr>
        <p:spPr bwMode="auto">
          <a:xfrm>
            <a:off x="841003" y="389973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录入上述图表的描述说明</a:t>
            </a:r>
            <a:r>
              <a:rPr lang="zh-CN" altLang="en-US" sz="1400" smtClean="0">
                <a:solidFill>
                  <a:schemeClr val="tx1"/>
                </a:solidFill>
                <a:sym typeface="微软雅黑" panose="020b0503020204020204" charset="-122"/>
              </a:rPr>
              <a:t>，录入</a:t>
            </a:r>
            <a:r>
              <a:rPr lang="zh-CN" altLang="en-US" sz="1400">
                <a:solidFill>
                  <a:schemeClr val="tx1"/>
                </a:solidFill>
                <a:sym typeface="微软雅黑" panose="020b0503020204020204" charset="-122"/>
              </a:rPr>
              <a:t>上述图表的描述说明。</a:t>
            </a:r>
            <a:endParaRPr lang="zh-CN" altLang="en-US" sz="140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7331371" y="1556792"/>
            <a:ext cx="278384" cy="184511"/>
            <a:chOff x="9482595" y="2565731"/>
            <a:chExt cx="278384" cy="184511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167" name="椭圆 16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7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0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4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7" dur="4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1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40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8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1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3" grpId="0"/>
      <p:bldP spid="134" grpId="0"/>
      <p:bldP spid="143" grpId="0"/>
      <p:bldP spid="144" grpId="0"/>
      <p:bldP spid="154" grpId="0"/>
      <p:bldP spid="155" grpId="0"/>
      <p:bldP spid="164" grpId="0"/>
      <p:bldP spid="16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办公资源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314</Paragraphs>
  <Slides>29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5">
      <vt:lpstr>Arial</vt:lpstr>
      <vt:lpstr>Calibri Light</vt:lpstr>
      <vt:lpstr>Calibri</vt:lpstr>
      <vt:lpstr>楷体</vt:lpstr>
      <vt:lpstr>叶根友毛笔行书2.0版</vt:lpstr>
      <vt:lpstr>微软雅黑</vt:lpstr>
      <vt:lpstr>宋体</vt:lpstr>
      <vt:lpstr>方正兰亭黑简体</vt:lpstr>
      <vt:lpstr>Agency FB</vt:lpstr>
      <vt:lpstr>黑体</vt:lpstr>
      <vt:lpstr>Impact MT Std</vt:lpstr>
      <vt:lpstr>Times New Roman</vt:lpstr>
      <vt:lpstr>华文隶书</vt:lpstr>
      <vt:lpstr>Meiryo</vt:lpstr>
      <vt:lpstr>Wingdings</vt:lpstr>
      <vt:lpstr>办公资源网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11</cp:revision>
  <dcterms:created xsi:type="dcterms:W3CDTF">2017-02-01T12:33:00Z</dcterms:created>
  <dcterms:modified xsi:type="dcterms:W3CDTF">2023-05-08T06:16:39Z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