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0" r:id="rId2"/>
  </p:sldMasterIdLst>
  <p:notesMasterIdLst>
    <p:notesMasterId r:id="rId3"/>
  </p:notesMasterIdLst>
  <p:sldIdLst>
    <p:sldId id="256" r:id="rId4"/>
    <p:sldId id="257" r:id="rId5"/>
    <p:sldId id="258" r:id="rId6"/>
    <p:sldId id="259" r:id="rId7"/>
    <p:sldId id="260" r:id="rId8"/>
    <p:sldId id="261" r:id="rId9"/>
    <p:sldId id="262" r:id="rId10"/>
    <p:sldId id="274" r:id="rId11"/>
    <p:sldId id="263" r:id="rId12"/>
    <p:sldId id="264" r:id="rId13"/>
    <p:sldId id="265" r:id="rId14"/>
    <p:sldId id="266" r:id="rId15"/>
    <p:sldId id="275" r:id="rId16"/>
    <p:sldId id="267" r:id="rId17"/>
    <p:sldId id="268" r:id="rId18"/>
    <p:sldId id="269" r:id="rId19"/>
    <p:sldId id="270" r:id="rId20"/>
    <p:sldId id="276" r:id="rId21"/>
    <p:sldId id="271" r:id="rId22"/>
    <p:sldId id="272" r:id="rId23"/>
    <p:sldId id="273" r:id="rId24"/>
    <p:sldId id="277" r:id="rId25"/>
    <p:sldId id="289" r:id="rId26"/>
    <p:sldId id="30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92.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12186813354"/>
          <c:y val="0.019316848367452621"/>
        </c:manualLayout>
      </c:layout>
      <c:overlay val="0"/>
      <c:spPr>
        <a:noFill/>
        <a:ln w="25382">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noFill/>
            <a:ln w="25382">
              <a:noFill/>
            </a:ln>
          </c:spPr>
          <c:dPt>
            <c:idx val="0"/>
            <c:invertIfNegative val="1"/>
            <c:spPr>
              <a:solidFill>
                <a:schemeClr val="accent1">
                  <a:lumMod val="50000"/>
                </a:schemeClr>
              </a:solidFill>
              <a:ln w="25382">
                <a:noFill/>
              </a:ln>
            </c:spPr>
          </c:dPt>
          <c:dPt>
            <c:idx val="1"/>
            <c:invertIfNegative val="1"/>
            <c:spPr>
              <a:solidFill>
                <a:schemeClr val="accent1"/>
              </a:solidFill>
              <a:ln w="25382">
                <a:noFill/>
              </a:ln>
            </c:spPr>
          </c:dPt>
          <c:dLbls>
            <c:delete val="1"/>
            <c:extLst/>
          </c:dLbls>
          <c:val>
            <c:numRef>
              <c:f>Sheet1!$B$2:$C$2</c:f>
              <c:numCache>
                <c:formatCode>General</c:formatCode>
                <c:ptCount val="2"/>
                <c:pt idx="0">
                  <c:v>80</c:v>
                </c:pt>
                <c:pt idx="1">
                  <c:v>20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2">
          <a:noFill/>
        </a:ln>
      </c:spPr>
    </c:plotArea>
    <c:plotVisOnly val="1"/>
    <c:dispBlanksAs/>
    <c:showDLblsOverMax val="0"/>
  </c:chart>
  <c:spPr>
    <a:noFill/>
    <a:ln>
      <a:noFill/>
    </a:ln>
  </c:spPr>
  <c:txPr>
    <a:bodyPr/>
    <a:p>
      <a:pPr>
        <a:defRPr lang="zh-CN" sz="3005"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3005"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3246116638"/>
          <c:y val="0.019316771999001503"/>
        </c:manualLayout>
      </c:layout>
      <c:overlay val="0"/>
      <c:spPr>
        <a:noFill/>
        <a:ln w="25414">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chemeClr val="accent2"/>
            </a:solidFill>
            <a:ln w="25414">
              <a:noFill/>
            </a:ln>
          </c:spPr>
          <c:dPt>
            <c:idx val="0"/>
            <c:invertIfNegative val="1"/>
            <c:spPr>
              <a:solidFill>
                <a:schemeClr val="accent2">
                  <a:lumMod val="50000"/>
                </a:schemeClr>
              </a:solidFill>
              <a:ln w="25414">
                <a:noFill/>
              </a:ln>
            </c:spPr>
          </c:dPt>
          <c:dLbls>
            <c:delete val="1"/>
            <c:extLst/>
          </c:dLbls>
          <c:val>
            <c:numRef>
              <c:f>Sheet1!$B$2:$C$2</c:f>
              <c:numCache>
                <c:formatCode>General</c:formatCode>
                <c:ptCount val="2"/>
                <c:pt idx="0">
                  <c:v>50</c:v>
                </c:pt>
                <c:pt idx="1">
                  <c:v>59</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414">
          <a:noFill/>
        </a:ln>
      </c:spPr>
    </c:plotArea>
    <c:plotVisOnly val="1"/>
    <c:dispBlanksAs/>
    <c:showDLblsOverMax val="0"/>
  </c:chart>
  <c:spPr>
    <a:noFill/>
    <a:ln>
      <a:noFill/>
    </a:ln>
  </c:spPr>
  <c:txPr>
    <a:bodyPr/>
    <a:p>
      <a:pPr>
        <a:defRPr lang="zh-CN" sz="300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300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3246116638"/>
          <c:y val="0.019316771999001503"/>
        </c:manualLayout>
      </c:layout>
      <c:overlay val="0"/>
      <c:spPr>
        <a:noFill/>
        <a:ln w="25416">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2C2C2C"/>
            </a:solidFill>
            <a:ln w="25416">
              <a:noFill/>
            </a:ln>
          </c:spPr>
          <c:dPt>
            <c:idx val="0"/>
            <c:invertIfNegative val="1"/>
            <c:spPr>
              <a:solidFill>
                <a:schemeClr val="accent3">
                  <a:lumMod val="50000"/>
                </a:schemeClr>
              </a:solidFill>
              <a:ln w="25416">
                <a:noFill/>
              </a:ln>
            </c:spPr>
          </c:dPt>
          <c:dPt>
            <c:idx val="1"/>
            <c:invertIfNegative val="1"/>
            <c:spPr>
              <a:solidFill>
                <a:schemeClr val="accent3"/>
              </a:solidFill>
              <a:ln w="25416">
                <a:noFill/>
              </a:ln>
            </c:spPr>
          </c:dPt>
          <c:dLbls>
            <c:delete val="1"/>
            <c:extLst/>
          </c:dLbls>
          <c:val>
            <c:numRef>
              <c:f>Sheet1!$B$2:$C$2</c:f>
              <c:numCache>
                <c:formatCode>General</c:formatCode>
                <c:ptCount val="2"/>
                <c:pt idx="0">
                  <c:v>30</c:v>
                </c:pt>
                <c:pt idx="1">
                  <c:v>70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416">
          <a:noFill/>
        </a:ln>
      </c:spPr>
    </c:plotArea>
    <c:plotVisOnly val="1"/>
    <c:dispBlanksAs/>
    <c:showDLblsOverMax val="0"/>
  </c:chart>
  <c:spPr>
    <a:noFill/>
    <a:ln>
      <a:noFill/>
    </a:ln>
  </c:spPr>
  <c:txPr>
    <a:bodyPr/>
    <a:p>
      <a:pPr>
        <a:defRPr lang="zh-CN" sz="300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300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59543323517"/>
        </c:manualLayout>
      </c:layout>
      <c:overlay val="0"/>
      <c:spPr>
        <a:noFill/>
        <a:ln w="25383">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2C2C2C"/>
            </a:solidFill>
            <a:ln w="25383">
              <a:noFill/>
            </a:ln>
          </c:spPr>
          <c:dPt>
            <c:idx val="0"/>
            <c:invertIfNegative val="1"/>
            <c:spPr>
              <a:solidFill>
                <a:schemeClr val="accent4">
                  <a:lumMod val="50000"/>
                </a:schemeClr>
              </a:solidFill>
              <a:ln w="25383">
                <a:noFill/>
              </a:ln>
            </c:spPr>
          </c:dPt>
          <c:dPt>
            <c:idx val="1"/>
            <c:invertIfNegative val="1"/>
            <c:spPr>
              <a:solidFill>
                <a:schemeClr val="accent4"/>
              </a:solidFill>
              <a:ln w="25383">
                <a:noFill/>
              </a:ln>
            </c:spPr>
          </c:dPt>
          <c:dLbls>
            <c:delete val="1"/>
            <c:extLst/>
          </c:dLbls>
          <c:val>
            <c:numRef>
              <c:f>Sheet1!$B$2:$C$2</c:f>
              <c:numCache>
                <c:formatCode>General</c:formatCode>
                <c:ptCount val="2"/>
                <c:pt idx="0">
                  <c:v>70</c:v>
                </c:pt>
                <c:pt idx="1">
                  <c:v>30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3">
          <a:noFill/>
        </a:ln>
      </c:spPr>
    </c:plotArea>
    <c:plotVisOnly val="1"/>
    <c:dispBlanksAs/>
    <c:showDLblsOverMax val="0"/>
  </c:chart>
  <c:spPr>
    <a:noFill/>
    <a:ln>
      <a:noFill/>
    </a:ln>
  </c:spPr>
  <c:txPr>
    <a:bodyPr/>
    <a:p>
      <a:pPr>
        <a:defRPr lang="zh-CN" sz="300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300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tags" Target="../tags/tag3.xml" /><Relationship Id="rId3" Type="http://schemas.openxmlformats.org/officeDocument/2006/relationships/tags" Target="../tags/tag4.xml" /><Relationship Id="rId4" Type="http://schemas.openxmlformats.org/officeDocument/2006/relationships/tags" Target="../tags/tag5.xml" /><Relationship Id="rId5" Type="http://schemas.openxmlformats.org/officeDocument/2006/relationships/tags" Target="../tags/tag6.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tags" Target="../tags/tag27.xml" /><Relationship Id="rId6" Type="http://schemas.openxmlformats.org/officeDocument/2006/relationships/tags" Target="../tags/tag28.xml" /><Relationship Id="rId7" Type="http://schemas.openxmlformats.org/officeDocument/2006/relationships/tags" Target="../tags/tag29.xml" /><Relationship Id="rId8" Type="http://schemas.openxmlformats.org/officeDocument/2006/relationships/tags" Target="../tags/tag30.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tags" Target="../tags/tag32.xml"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9.xml" /><Relationship Id="rId2" Type="http://schemas.openxmlformats.org/officeDocument/2006/relationships/tags" Target="../tags/tag50.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3.xml" /><Relationship Id="rId2" Type="http://schemas.openxmlformats.org/officeDocument/2006/relationships/tags" Target="../tags/tag54.xml"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tags" Target="../tags/tag57.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35" name="TextBox 8"/>
          <p:cNvSpPr txBox="1"/>
          <p:nvPr userDrawn="1"/>
        </p:nvSpPr>
        <p:spPr>
          <a:xfrm>
            <a:off x="4518482" y="137211"/>
            <a:ext cx="3153767" cy="534035"/>
          </a:xfrm>
          <a:prstGeom prst="rect">
            <a:avLst/>
          </a:prstGeom>
          <a:noFill/>
        </p:spPr>
        <p:txBody>
          <a:bodyPr wrap="square" rtlCol="0" anchor="ctr">
            <a:spAutoFit/>
          </a:bodyPr>
          <a:lstStyle/>
          <a:p>
            <a:pPr algn="ctr">
              <a:lnSpc>
                <a:spcPct val="120000"/>
              </a:lnSpc>
              <a:spcBef>
                <a:spcPct val="0"/>
              </a:spcBef>
              <a:spcAft>
                <a:spcPct val="0"/>
              </a:spcAft>
            </a:pPr>
            <a:r>
              <a:rPr lang="zh-CN" altLang="en-US" sz="2400" b="1" smtClean="0">
                <a:solidFill>
                  <a:srgbClr val="BC2D21"/>
                </a:solidFill>
                <a:latin typeface="宋体" panose="02010600030101010101" pitchFamily="2" charset="-122"/>
                <a:ea typeface="宋体" panose="02010600030101010101" pitchFamily="2" charset="-122"/>
                <a:cs typeface="+mn-ea"/>
                <a:sym typeface="Arial" panose="020b0604020202020204" pitchFamily="34" charset="0"/>
              </a:rPr>
              <a:t>请</a:t>
            </a:r>
            <a:r>
              <a:rPr lang="zh-CN" altLang="en-US" sz="2400" b="1">
                <a:solidFill>
                  <a:srgbClr val="BC2D21"/>
                </a:solidFill>
                <a:latin typeface="宋体" panose="02010600030101010101" pitchFamily="2" charset="-122"/>
                <a:ea typeface="宋体" panose="02010600030101010101" pitchFamily="2" charset="-122"/>
                <a:cs typeface="+mn-ea"/>
                <a:sym typeface="Arial" panose="020b0604020202020204" pitchFamily="34" charset="0"/>
              </a:rPr>
              <a:t>替换文字内容</a:t>
            </a:r>
            <a:endParaRPr lang="zh-CN" altLang="en-US" sz="2400" b="1">
              <a:solidFill>
                <a:srgbClr val="BC2D21"/>
              </a:solidFill>
              <a:latin typeface="宋体" panose="02010600030101010101" pitchFamily="2" charset="-122"/>
              <a:ea typeface="宋体" panose="02010600030101010101" pitchFamily="2" charset="-122"/>
              <a:cs typeface="+mn-ea"/>
              <a:sym typeface="Arial" panose="020b0604020202020204"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节标题">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a:t>单击此处编辑标题</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a:t>编辑标题</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a:t>编辑文本</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a:t>单击此处编辑标题</a:t>
            </a:r>
            <a:endParaRPr lang="zh-CN" altLang="en-US"/>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a:t>单击此处编辑标题</a:t>
            </a:r>
            <a:endParaRPr lang="zh-CN" altLang="en-US"/>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ags" Target="../tags/tag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8.xml" /><Relationship Id="rId13" Type="http://schemas.openxmlformats.org/officeDocument/2006/relationships/tags" Target="../tags/tag59.xml" /><Relationship Id="rId14" Type="http://schemas.openxmlformats.org/officeDocument/2006/relationships/tags" Target="../tags/tag60.xml" /><Relationship Id="rId15" Type="http://schemas.openxmlformats.org/officeDocument/2006/relationships/tags" Target="../tags/tag61.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xfrm>
      </p:grpSpPr>
      <p:sp>
        <p:nvSpPr>
          <p:cNvPr id="2" name="KSO_TEMPLATE" hidden="1"/>
          <p:cNvSpPr/>
          <p:nvPr userDrawn="1">
            <p:custDataLst>
              <p:tags r:id="rId1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tags" Target="../tags/tag6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 Id="rId7" Type="http://schemas.openxmlformats.org/officeDocument/2006/relationships/tags" Target="../tags/tag7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tags" Target="../tags/tag7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tags" Target="../tags/tag7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image" Target="../media/image3.png" /><Relationship Id="rId6" Type="http://schemas.openxmlformats.org/officeDocument/2006/relationships/tags" Target="../tags/tag8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tags" Target="../tags/tag8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tags" Target="../tags/tag8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tags" Target="../tags/tag8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tags" Target="../tags/tag8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image" Target="../media/image3.png" /><Relationship Id="rId6" Type="http://schemas.openxmlformats.org/officeDocument/2006/relationships/tags" Target="../tags/tag8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tags" Target="../tags/tag8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tags" Target="../tags/tag6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tags" Target="../tags/tag8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tags" Target="../tags/tag9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3.png" /><Relationship Id="rId4" Type="http://schemas.openxmlformats.org/officeDocument/2006/relationships/tags" Target="../tags/tag9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image" Target="../media/image3.png" /><Relationship Id="rId6" Type="http://schemas.openxmlformats.org/officeDocument/2006/relationships/tags" Target="../tags/tag6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tags" Target="../tags/tag6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tags" Target="../tags/tag6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tags" Target="../tags/tag6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tags" Target="../tags/tag7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tags" Target="../tags/tag71.xml" /><Relationship Id="rId4" Type="http://schemas.openxmlformats.org/officeDocument/2006/relationships/tags" Target="../tags/tag72.xml" /><Relationship Id="rId5" Type="http://schemas.openxmlformats.org/officeDocument/2006/relationships/image" Target="../media/image3.png" /><Relationship Id="rId6" Type="http://schemas.openxmlformats.org/officeDocument/2006/relationships/tags" Target="../tags/tag7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tags" Target="../tags/tag7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pic>
        <p:nvPicPr>
          <p:cNvPr id="8" name="图片 7" descr="fsdfds"/>
          <p:cNvPicPr>
            <a:picLocks noChangeAspect="1"/>
          </p:cNvPicPr>
          <p:nvPr/>
        </p:nvPicPr>
        <p:blipFill>
          <a:blip r:embed="rId3"/>
          <a:stretch>
            <a:fillRect/>
          </a:stretch>
        </p:blipFill>
        <p:spPr>
          <a:xfrm>
            <a:off x="3314700" y="647700"/>
            <a:ext cx="5562600" cy="5562600"/>
          </a:xfrm>
          <a:prstGeom prst="rect">
            <a:avLst/>
          </a:prstGeom>
        </p:spPr>
      </p:pic>
    </p:spTree>
    <p:custDataLst>
      <p:tags r:id="rId5"/>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Object 5"/>
          <p:cNvGraphicFramePr>
            <a:graphicFrameLocks noChangeAspect="1"/>
          </p:cNvGraphicFramePr>
          <p:nvPr/>
        </p:nvGraphicFramePr>
        <p:xfrm>
          <a:off x="1482873" y="1841584"/>
          <a:ext cx="2387606" cy="2388351"/>
        </p:xfrm>
        <a:graphic>
          <a:graphicData uri="http://schemas.openxmlformats.org/drawingml/2006/chart">
            <c:chart xmlns:c="http://schemas.openxmlformats.org/drawingml/2006/chart" r:id="rId3"/>
          </a:graphicData>
        </a:graphic>
      </p:graphicFrame>
      <p:sp>
        <p:nvSpPr>
          <p:cNvPr id="64518" name="AutoShape 6"/>
          <p:cNvSpPr/>
          <p:nvPr/>
        </p:nvSpPr>
        <p:spPr bwMode="auto">
          <a:xfrm>
            <a:off x="1893243" y="2290006"/>
            <a:ext cx="1527321" cy="1527321"/>
          </a:xfrm>
          <a:custGeom>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1766400" y="4292475"/>
            <a:ext cx="1780259" cy="2768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4520" name="AutoShape 8"/>
          <p:cNvSpPr/>
          <p:nvPr/>
        </p:nvSpPr>
        <p:spPr bwMode="auto">
          <a:xfrm>
            <a:off x="1766400" y="4575391"/>
            <a:ext cx="1780259" cy="55372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1000" b="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1000" b="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graphicFrame>
        <p:nvGraphicFramePr>
          <p:cNvPr id="3" name="Object 9"/>
          <p:cNvGraphicFramePr>
            <a:graphicFrameLocks noChangeAspect="1"/>
          </p:cNvGraphicFramePr>
          <p:nvPr/>
        </p:nvGraphicFramePr>
        <p:xfrm>
          <a:off x="3816013" y="1872921"/>
          <a:ext cx="2356269" cy="2356269"/>
        </p:xfrm>
        <a:graphic>
          <a:graphicData uri="http://schemas.openxmlformats.org/drawingml/2006/chart">
            <c:chart xmlns:c="http://schemas.openxmlformats.org/drawingml/2006/chart" r:id="rId4"/>
          </a:graphicData>
        </a:graphic>
      </p:graphicFrame>
      <p:sp>
        <p:nvSpPr>
          <p:cNvPr id="64522" name="AutoShape 10"/>
          <p:cNvSpPr/>
          <p:nvPr/>
        </p:nvSpPr>
        <p:spPr bwMode="auto">
          <a:xfrm>
            <a:off x="4230858" y="2296721"/>
            <a:ext cx="1526576" cy="1527321"/>
          </a:xfrm>
          <a:custGeom>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104016" y="4292475"/>
            <a:ext cx="1780259" cy="2768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4524" name="AutoShape 12"/>
          <p:cNvSpPr/>
          <p:nvPr/>
        </p:nvSpPr>
        <p:spPr bwMode="auto">
          <a:xfrm>
            <a:off x="4104016" y="4575391"/>
            <a:ext cx="1780259" cy="55372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1000" b="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b="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b="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aphicFrame>
        <p:nvGraphicFramePr>
          <p:cNvPr id="4" name="Object 13"/>
          <p:cNvGraphicFramePr>
            <a:graphicFrameLocks noChangeAspect="1"/>
          </p:cNvGraphicFramePr>
          <p:nvPr/>
        </p:nvGraphicFramePr>
        <p:xfrm>
          <a:off x="6080506" y="1871427"/>
          <a:ext cx="2359254" cy="2359254"/>
        </p:xfrm>
        <a:graphic>
          <a:graphicData uri="http://schemas.openxmlformats.org/drawingml/2006/chart">
            <c:chart xmlns:c="http://schemas.openxmlformats.org/drawingml/2006/chart" r:id="rId5"/>
          </a:graphicData>
        </a:graphic>
      </p:graphicFrame>
      <p:sp>
        <p:nvSpPr>
          <p:cNvPr id="64526" name="AutoShape 14"/>
          <p:cNvSpPr/>
          <p:nvPr/>
        </p:nvSpPr>
        <p:spPr bwMode="auto">
          <a:xfrm>
            <a:off x="6496100" y="2296721"/>
            <a:ext cx="1527321" cy="1527321"/>
          </a:xfrm>
          <a:custGeom>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370003" y="4292475"/>
            <a:ext cx="1780259" cy="2768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4528" name="AutoShape 16"/>
          <p:cNvSpPr/>
          <p:nvPr/>
        </p:nvSpPr>
        <p:spPr bwMode="auto">
          <a:xfrm>
            <a:off x="6370003" y="4575391"/>
            <a:ext cx="1780259" cy="55372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1000" b="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1000" b="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graphicFrame>
        <p:nvGraphicFramePr>
          <p:cNvPr id="5" name="Object 17"/>
          <p:cNvGraphicFramePr>
            <a:graphicFrameLocks noChangeAspect="1"/>
          </p:cNvGraphicFramePr>
          <p:nvPr/>
        </p:nvGraphicFramePr>
        <p:xfrm>
          <a:off x="8302472" y="1838598"/>
          <a:ext cx="2424913" cy="2424913"/>
        </p:xfrm>
        <a:graphic>
          <a:graphicData uri="http://schemas.openxmlformats.org/drawingml/2006/chart">
            <c:chart xmlns:c="http://schemas.openxmlformats.org/drawingml/2006/chart" r:id="rId6"/>
          </a:graphicData>
        </a:graphic>
      </p:graphicFrame>
      <p:sp>
        <p:nvSpPr>
          <p:cNvPr id="64530" name="AutoShape 18"/>
          <p:cNvSpPr/>
          <p:nvPr/>
        </p:nvSpPr>
        <p:spPr bwMode="auto">
          <a:xfrm>
            <a:off x="8751641" y="2279560"/>
            <a:ext cx="1527321" cy="1527321"/>
          </a:xfrm>
          <a:custGeom>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624798" y="4292475"/>
            <a:ext cx="1780259" cy="2768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800" b="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4532" name="AutoShape 20"/>
          <p:cNvSpPr/>
          <p:nvPr/>
        </p:nvSpPr>
        <p:spPr bwMode="auto">
          <a:xfrm>
            <a:off x="8624798" y="4575391"/>
            <a:ext cx="1780259" cy="55372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1000" b="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1000" b="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4533" name="Group 21"/>
          <p:cNvGrpSpPr/>
          <p:nvPr/>
        </p:nvGrpSpPr>
        <p:grpSpPr>
          <a:xfrm>
            <a:off x="2410309" y="2813786"/>
            <a:ext cx="7353826" cy="459614"/>
            <a:chOff x="0" y="-1"/>
            <a:chExt cx="15646569" cy="977781"/>
          </a:xfrm>
        </p:grpSpPr>
        <p:sp>
          <p:nvSpPr>
            <p:cNvPr id="64534" name="AutoShape 22"/>
            <p:cNvSpPr/>
            <p:nvPr/>
          </p:nvSpPr>
          <p:spPr bwMode="auto">
            <a:xfrm>
              <a:off x="5087992" y="63491"/>
              <a:ext cx="889010" cy="888892"/>
            </a:xfrm>
            <a:custGeom>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60" y="41269"/>
              <a:ext cx="889010" cy="777780"/>
            </a:xfrm>
            <a:custGeom>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10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1+#ppt_w/2"/>
                                          </p:val>
                                        </p:tav>
                                        <p:tav tm="100000">
                                          <p:val>
                                            <p:strVal val="#ppt_x"/>
                                          </p:val>
                                        </p:tav>
                                      </p:tavLst>
                                    </p:anim>
                                    <p:anim calcmode="lin" valueType="num">
                                      <p:cBhvr additive="base">
                                        <p:cTn id="8" dur="500" fill="hold"/>
                                        <p:tgtEl>
                                          <p:spTgt spid="645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grpId="0" nodeType="afterEffect">
                                  <p:stCondLst>
                                    <p:cond delay="200"/>
                                  </p:stCondLst>
                                  <p:childTnLst>
                                    <p:set>
                                      <p:cBhvr>
                                        <p:cTn id="11" dur="1" fill="hold">
                                          <p:stCondLst>
                                            <p:cond delay="0"/>
                                          </p:stCondLst>
                                        </p:cTn>
                                        <p:tgtEl>
                                          <p:spTgt spid="64520"/>
                                        </p:tgtEl>
                                        <p:attrNameLst>
                                          <p:attrName>style.visibility</p:attrName>
                                        </p:attrNameLst>
                                      </p:cBhvr>
                                      <p:to>
                                        <p:strVal val="visible"/>
                                      </p:to>
                                    </p:set>
                                    <p:anim calcmode="lin" valueType="num">
                                      <p:cBhvr additive="base">
                                        <p:cTn id="12" dur="500" fill="hold"/>
                                        <p:tgtEl>
                                          <p:spTgt spid="64520"/>
                                        </p:tgtEl>
                                        <p:attrNameLst>
                                          <p:attrName>ppt_x</p:attrName>
                                        </p:attrNameLst>
                                      </p:cBhvr>
                                      <p:tavLst>
                                        <p:tav tm="0">
                                          <p:val>
                                            <p:strVal val="1+#ppt_w/2"/>
                                          </p:val>
                                        </p:tav>
                                        <p:tav tm="100000">
                                          <p:val>
                                            <p:strVal val="#ppt_x"/>
                                          </p:val>
                                        </p:tav>
                                      </p:tavLst>
                                    </p:anim>
                                    <p:anim calcmode="lin" valueType="num">
                                      <p:cBhvr additive="base">
                                        <p:cTn id="13" dur="500" fill="hold"/>
                                        <p:tgtEl>
                                          <p:spTgt spid="6452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2" fill="hold" grpId="0" nodeType="clickEffect">
                                  <p:stCondLst>
                                    <p:cond delay="100"/>
                                  </p:stCondLst>
                                  <p:childTnLst>
                                    <p:set>
                                      <p:cBhvr>
                                        <p:cTn id="17" dur="1" fill="hold">
                                          <p:stCondLst>
                                            <p:cond delay="0"/>
                                          </p:stCondLst>
                                        </p:cTn>
                                        <p:tgtEl>
                                          <p:spTgt spid="64523"/>
                                        </p:tgtEl>
                                        <p:attrNameLst>
                                          <p:attrName>style.visibility</p:attrName>
                                        </p:attrNameLst>
                                      </p:cBhvr>
                                      <p:to>
                                        <p:strVal val="visible"/>
                                      </p:to>
                                    </p:set>
                                    <p:anim calcmode="lin" valueType="num">
                                      <p:cBhvr additive="base">
                                        <p:cTn id="18" dur="500" fill="hold"/>
                                        <p:tgtEl>
                                          <p:spTgt spid="64523"/>
                                        </p:tgtEl>
                                        <p:attrNameLst>
                                          <p:attrName>ppt_x</p:attrName>
                                        </p:attrNameLst>
                                      </p:cBhvr>
                                      <p:tavLst>
                                        <p:tav tm="0">
                                          <p:val>
                                            <p:strVal val="1+#ppt_w/2"/>
                                          </p:val>
                                        </p:tav>
                                        <p:tav tm="100000">
                                          <p:val>
                                            <p:strVal val="#ppt_x"/>
                                          </p:val>
                                        </p:tav>
                                      </p:tavLst>
                                    </p:anim>
                                    <p:anim calcmode="lin" valueType="num">
                                      <p:cBhvr additive="base">
                                        <p:cTn id="19" dur="500" fill="hold"/>
                                        <p:tgtEl>
                                          <p:spTgt spid="6452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600"/>
                            </p:stCondLst>
                            <p:childTnLst>
                              <p:par>
                                <p:cTn id="21" presetID="2" presetClass="entr" presetSubtype="2" fill="hold" grpId="0" nodeType="afterEffect">
                                  <p:stCondLst>
                                    <p:cond delay="200"/>
                                  </p:stCondLst>
                                  <p:childTnLst>
                                    <p:set>
                                      <p:cBhvr>
                                        <p:cTn id="22" dur="1" fill="hold">
                                          <p:stCondLst>
                                            <p:cond delay="0"/>
                                          </p:stCondLst>
                                        </p:cTn>
                                        <p:tgtEl>
                                          <p:spTgt spid="64524"/>
                                        </p:tgtEl>
                                        <p:attrNameLst>
                                          <p:attrName>style.visibility</p:attrName>
                                        </p:attrNameLst>
                                      </p:cBhvr>
                                      <p:to>
                                        <p:strVal val="visible"/>
                                      </p:to>
                                    </p:set>
                                    <p:anim calcmode="lin" valueType="num">
                                      <p:cBhvr additive="base">
                                        <p:cTn id="23" dur="500" fill="hold"/>
                                        <p:tgtEl>
                                          <p:spTgt spid="64524"/>
                                        </p:tgtEl>
                                        <p:attrNameLst>
                                          <p:attrName>ppt_x</p:attrName>
                                        </p:attrNameLst>
                                      </p:cBhvr>
                                      <p:tavLst>
                                        <p:tav tm="0">
                                          <p:val>
                                            <p:strVal val="1+#ppt_w/2"/>
                                          </p:val>
                                        </p:tav>
                                        <p:tav tm="100000">
                                          <p:val>
                                            <p:strVal val="#ppt_x"/>
                                          </p:val>
                                        </p:tav>
                                      </p:tavLst>
                                    </p:anim>
                                    <p:anim calcmode="lin" valueType="num">
                                      <p:cBhvr additive="base">
                                        <p:cTn id="24" dur="500" fill="hold"/>
                                        <p:tgtEl>
                                          <p:spTgt spid="6452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2" fill="hold" grpId="0" nodeType="clickEffect">
                                  <p:stCondLst>
                                    <p:cond delay="100"/>
                                  </p:stCondLst>
                                  <p:childTnLst>
                                    <p:set>
                                      <p:cBhvr>
                                        <p:cTn id="28" dur="1" fill="hold">
                                          <p:stCondLst>
                                            <p:cond delay="0"/>
                                          </p:stCondLst>
                                        </p:cTn>
                                        <p:tgtEl>
                                          <p:spTgt spid="64527"/>
                                        </p:tgtEl>
                                        <p:attrNameLst>
                                          <p:attrName>style.visibility</p:attrName>
                                        </p:attrNameLst>
                                      </p:cBhvr>
                                      <p:to>
                                        <p:strVal val="visible"/>
                                      </p:to>
                                    </p:set>
                                    <p:anim calcmode="lin" valueType="num">
                                      <p:cBhvr additive="base">
                                        <p:cTn id="29" dur="500" fill="hold"/>
                                        <p:tgtEl>
                                          <p:spTgt spid="64527"/>
                                        </p:tgtEl>
                                        <p:attrNameLst>
                                          <p:attrName>ppt_x</p:attrName>
                                        </p:attrNameLst>
                                      </p:cBhvr>
                                      <p:tavLst>
                                        <p:tav tm="0">
                                          <p:val>
                                            <p:strVal val="1+#ppt_w/2"/>
                                          </p:val>
                                        </p:tav>
                                        <p:tav tm="100000">
                                          <p:val>
                                            <p:strVal val="#ppt_x"/>
                                          </p:val>
                                        </p:tav>
                                      </p:tavLst>
                                    </p:anim>
                                    <p:anim calcmode="lin" valueType="num">
                                      <p:cBhvr additive="base">
                                        <p:cTn id="30" dur="500" fill="hold"/>
                                        <p:tgtEl>
                                          <p:spTgt spid="6452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600"/>
                            </p:stCondLst>
                            <p:childTnLst>
                              <p:par>
                                <p:cTn id="32" presetID="2" presetClass="entr" presetSubtype="2" fill="hold" grpId="0" nodeType="afterEffect">
                                  <p:stCondLst>
                                    <p:cond delay="200"/>
                                  </p:stCondLst>
                                  <p:childTnLst>
                                    <p:set>
                                      <p:cBhvr>
                                        <p:cTn id="33" dur="1" fill="hold">
                                          <p:stCondLst>
                                            <p:cond delay="0"/>
                                          </p:stCondLst>
                                        </p:cTn>
                                        <p:tgtEl>
                                          <p:spTgt spid="64528"/>
                                        </p:tgtEl>
                                        <p:attrNameLst>
                                          <p:attrName>style.visibility</p:attrName>
                                        </p:attrNameLst>
                                      </p:cBhvr>
                                      <p:to>
                                        <p:strVal val="visible"/>
                                      </p:to>
                                    </p:set>
                                    <p:anim calcmode="lin" valueType="num">
                                      <p:cBhvr additive="base">
                                        <p:cTn id="34" dur="500" fill="hold"/>
                                        <p:tgtEl>
                                          <p:spTgt spid="64528"/>
                                        </p:tgtEl>
                                        <p:attrNameLst>
                                          <p:attrName>ppt_x</p:attrName>
                                        </p:attrNameLst>
                                      </p:cBhvr>
                                      <p:tavLst>
                                        <p:tav tm="0">
                                          <p:val>
                                            <p:strVal val="1+#ppt_w/2"/>
                                          </p:val>
                                        </p:tav>
                                        <p:tav tm="100000">
                                          <p:val>
                                            <p:strVal val="#ppt_x"/>
                                          </p:val>
                                        </p:tav>
                                      </p:tavLst>
                                    </p:anim>
                                    <p:anim calcmode="lin" valueType="num">
                                      <p:cBhvr additive="base">
                                        <p:cTn id="35" dur="500" fill="hold"/>
                                        <p:tgtEl>
                                          <p:spTgt spid="64528"/>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2" presetClass="entr" presetSubtype="2" fill="hold" grpId="0" nodeType="clickEffect">
                                  <p:stCondLst>
                                    <p:cond delay="100"/>
                                  </p:stCondLst>
                                  <p:childTnLst>
                                    <p:set>
                                      <p:cBhvr>
                                        <p:cTn id="39" dur="1" fill="hold">
                                          <p:stCondLst>
                                            <p:cond delay="0"/>
                                          </p:stCondLst>
                                        </p:cTn>
                                        <p:tgtEl>
                                          <p:spTgt spid="64531"/>
                                        </p:tgtEl>
                                        <p:attrNameLst>
                                          <p:attrName>style.visibility</p:attrName>
                                        </p:attrNameLst>
                                      </p:cBhvr>
                                      <p:to>
                                        <p:strVal val="visible"/>
                                      </p:to>
                                    </p:set>
                                    <p:anim calcmode="lin" valueType="num">
                                      <p:cBhvr additive="base">
                                        <p:cTn id="40" dur="500" fill="hold"/>
                                        <p:tgtEl>
                                          <p:spTgt spid="64531"/>
                                        </p:tgtEl>
                                        <p:attrNameLst>
                                          <p:attrName>ppt_x</p:attrName>
                                        </p:attrNameLst>
                                      </p:cBhvr>
                                      <p:tavLst>
                                        <p:tav tm="0">
                                          <p:val>
                                            <p:strVal val="1+#ppt_w/2"/>
                                          </p:val>
                                        </p:tav>
                                        <p:tav tm="100000">
                                          <p:val>
                                            <p:strVal val="#ppt_x"/>
                                          </p:val>
                                        </p:tav>
                                      </p:tavLst>
                                    </p:anim>
                                    <p:anim calcmode="lin" valueType="num">
                                      <p:cBhvr additive="base">
                                        <p:cTn id="41" dur="500" fill="hold"/>
                                        <p:tgtEl>
                                          <p:spTgt spid="6453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600"/>
                            </p:stCondLst>
                            <p:childTnLst>
                              <p:par>
                                <p:cTn id="43" presetID="2" presetClass="entr" presetSubtype="2" fill="hold" grpId="0" nodeType="afterEffect">
                                  <p:stCondLst>
                                    <p:cond delay="200"/>
                                  </p:stCondLst>
                                  <p:childTnLst>
                                    <p:set>
                                      <p:cBhvr>
                                        <p:cTn id="44" dur="1" fill="hold">
                                          <p:stCondLst>
                                            <p:cond delay="0"/>
                                          </p:stCondLst>
                                        </p:cTn>
                                        <p:tgtEl>
                                          <p:spTgt spid="64532"/>
                                        </p:tgtEl>
                                        <p:attrNameLst>
                                          <p:attrName>style.visibility</p:attrName>
                                        </p:attrNameLst>
                                      </p:cBhvr>
                                      <p:to>
                                        <p:strVal val="visible"/>
                                      </p:to>
                                    </p:set>
                                    <p:anim calcmode="lin" valueType="num">
                                      <p:cBhvr additive="base">
                                        <p:cTn id="45" dur="500" fill="hold"/>
                                        <p:tgtEl>
                                          <p:spTgt spid="64532"/>
                                        </p:tgtEl>
                                        <p:attrNameLst>
                                          <p:attrName>ppt_x</p:attrName>
                                        </p:attrNameLst>
                                      </p:cBhvr>
                                      <p:tavLst>
                                        <p:tav tm="0">
                                          <p:val>
                                            <p:strVal val="1+#ppt_w/2"/>
                                          </p:val>
                                        </p:tav>
                                        <p:tav tm="100000">
                                          <p:val>
                                            <p:strVal val="#ppt_x"/>
                                          </p:val>
                                        </p:tav>
                                      </p:tavLst>
                                    </p:anim>
                                    <p:anim calcmode="lin" valueType="num">
                                      <p:cBhvr additive="base">
                                        <p:cTn id="46" dur="500" fill="hold"/>
                                        <p:tgtEl>
                                          <p:spTgt spid="64532"/>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300"/>
                            </p:stCondLst>
                            <p:childTnLst>
                              <p:par>
                                <p:cTn id="48" presetID="2" presetClass="entr" presetSubtype="4" fill="hold" nodeType="afterEffect">
                                  <p:stCondLst>
                                    <p:cond delay="0"/>
                                  </p:stCondLst>
                                  <p:childTnLst>
                                    <p:set>
                                      <p:cBhvr>
                                        <p:cTn id="49" dur="1" fill="hold">
                                          <p:stCondLst>
                                            <p:cond delay="0"/>
                                          </p:stCondLst>
                                        </p:cTn>
                                        <p:tgtEl>
                                          <p:spTgt spid="64533"/>
                                        </p:tgtEl>
                                        <p:attrNameLst>
                                          <p:attrName>style.visibility</p:attrName>
                                        </p:attrNameLst>
                                      </p:cBhvr>
                                      <p:to>
                                        <p:strVal val="visible"/>
                                      </p:to>
                                    </p:set>
                                    <p:anim calcmode="lin" valueType="num">
                                      <p:cBhvr additive="base">
                                        <p:cTn id="50" dur="500" fill="hold"/>
                                        <p:tgtEl>
                                          <p:spTgt spid="64533"/>
                                        </p:tgtEl>
                                        <p:attrNameLst>
                                          <p:attrName>ppt_x</p:attrName>
                                        </p:attrNameLst>
                                      </p:cBhvr>
                                      <p:tavLst>
                                        <p:tav tm="0">
                                          <p:val>
                                            <p:strVal val="#ppt_x"/>
                                          </p:val>
                                        </p:tav>
                                        <p:tav tm="100000">
                                          <p:val>
                                            <p:strVal val="#ppt_x"/>
                                          </p:val>
                                        </p:tav>
                                      </p:tavLst>
                                    </p:anim>
                                    <p:anim calcmode="lin" valueType="num">
                                      <p:cBhvr additive="base">
                                        <p:cTn id="51"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0" grpId="0" animBg="1"/>
      <p:bldP spid="64523" grpId="0" animBg="1"/>
      <p:bldP spid="64524" grpId="0" animBg="1"/>
      <p:bldP spid="64527" grpId="0" animBg="1"/>
      <p:bldP spid="64528" grpId="0" animBg="1"/>
      <p:bldP spid="64531" grpId="0" animBg="1"/>
      <p:bldP spid="64532" grpId="0" animBg="1"/>
      <p:bldGraphic spid="2" grpId="0">
        <p:bldAsOne/>
      </p:bldGraphic>
      <p:bldGraphic spid="3" grpId="0">
        <p:bldAsOne/>
      </p:bldGraphic>
      <p:bldGraphic spid="4" grpId="0">
        <p:bldAsOne/>
      </p:bldGraphic>
      <p:bldGraphic spid="5"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a:grpSpLocks noChangeAspect="1"/>
          </p:cNvGrpSpPr>
          <p:nvPr/>
        </p:nvGrpSpPr>
        <p:grpSpPr>
          <a:xfrm>
            <a:off x="4614940" y="2268367"/>
            <a:ext cx="997248" cy="997248"/>
            <a:chOff x="2485261" y="1052590"/>
            <a:chExt cx="604874" cy="604874"/>
          </a:xfrm>
        </p:grpSpPr>
        <p:grpSp>
          <p:nvGrpSpPr>
            <p:cNvPr id="6" name="Group 21"/>
            <p:cNvGrpSpPr/>
            <p:nvPr/>
          </p:nvGrpSpPr>
          <p:grpSpPr>
            <a:xfrm>
              <a:off x="2573119" y="1163222"/>
              <a:ext cx="429158" cy="383610"/>
              <a:chOff x="654724" y="1637314"/>
              <a:chExt cx="1229523" cy="1099028"/>
            </a:xfrm>
            <a:solidFill>
              <a:schemeClr val="accent1"/>
            </a:solidFill>
          </p:grpSpPr>
          <p:sp>
            <p:nvSpPr>
              <p:cNvPr id="10" name="Freeform 94"/>
              <p:cNvSpPr/>
              <p:nvPr/>
            </p:nvSpPr>
            <p:spPr bwMode="auto">
              <a:xfrm>
                <a:off x="1022259" y="1825274"/>
                <a:ext cx="452541" cy="328032"/>
              </a:xfrm>
              <a:custGeom>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solidFill>
                    <a:schemeClr val="accent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Freeform 95"/>
              <p:cNvSpPr/>
              <p:nvPr/>
            </p:nvSpPr>
            <p:spPr bwMode="auto">
              <a:xfrm>
                <a:off x="654724" y="1637314"/>
                <a:ext cx="1229523" cy="1099028"/>
              </a:xfrm>
              <a:custGeom>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0"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170">
                  <a:solidFill>
                    <a:schemeClr val="accent1"/>
                  </a:solidFill>
                  <a:latin typeface="宋体" panose="02010600030101010101" pitchFamily="2" charset="-122"/>
                  <a:ea typeface="宋体" panose="02010600030101010101" pitchFamily="2" charset="-122"/>
                  <a:cs typeface="+mn-ea"/>
                  <a:sym typeface="Arial" panose="020b0604020202020204" pitchFamily="34" charset="0"/>
                </a:endParaRPr>
              </a:p>
            </p:txBody>
          </p:sp>
        </p:grpSp>
        <p:sp>
          <p:nvSpPr>
            <p:cNvPr id="9" name="Sev01"/>
            <p:cNvSpPr>
              <a:spLocks noChangeAspect="1"/>
            </p:cNvSpPr>
            <p:nvPr/>
          </p:nvSpPr>
          <p:spPr>
            <a:xfrm>
              <a:off x="2485261" y="1052590"/>
              <a:ext cx="604874" cy="6048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grpSp>
      <p:cxnSp>
        <p:nvCxnSpPr>
          <p:cNvPr id="26" name="Straight Connector 25"/>
          <p:cNvCxnSpPr/>
          <p:nvPr/>
        </p:nvCxnSpPr>
        <p:spPr>
          <a:xfrm>
            <a:off x="3205148" y="2766961"/>
            <a:ext cx="140681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983612" y="2171619"/>
            <a:ext cx="1190750" cy="1190750"/>
            <a:chOff x="1688904" y="1134544"/>
            <a:chExt cx="1097279" cy="1097279"/>
          </a:xfrm>
        </p:grpSpPr>
        <p:sp>
          <p:nvSpPr>
            <p:cNvPr id="22" name="Arc 21"/>
            <p:cNvSpPr/>
            <p:nvPr/>
          </p:nvSpPr>
          <p:spPr>
            <a:xfrm>
              <a:off x="1688904" y="1134544"/>
              <a:ext cx="1097279" cy="1097279"/>
            </a:xfrm>
            <a:prstGeom prst="arc">
              <a:avLst>
                <a:gd name="adj1" fmla="val 16200000"/>
                <a:gd name="adj2" fmla="val 542685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cxnSp>
          <p:nvCxnSpPr>
            <p:cNvPr id="27" name="Straight Connector 26"/>
            <p:cNvCxnSpPr/>
            <p:nvPr/>
          </p:nvCxnSpPr>
          <p:spPr>
            <a:xfrm>
              <a:off x="1893049" y="1134544"/>
              <a:ext cx="348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93049" y="2231823"/>
              <a:ext cx="348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619399" y="2033027"/>
            <a:ext cx="1585725" cy="304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33" name="Rounded Rectangle 32"/>
          <p:cNvSpPr/>
          <p:nvPr/>
        </p:nvSpPr>
        <p:spPr>
          <a:xfrm>
            <a:off x="1619399" y="2631793"/>
            <a:ext cx="1585725" cy="304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34" name="Rounded Rectangle 33"/>
          <p:cNvSpPr/>
          <p:nvPr/>
        </p:nvSpPr>
        <p:spPr>
          <a:xfrm>
            <a:off x="1619399" y="3220215"/>
            <a:ext cx="1585725" cy="304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57" name="Group 56"/>
          <p:cNvGrpSpPr/>
          <p:nvPr/>
        </p:nvGrpSpPr>
        <p:grpSpPr>
          <a:xfrm>
            <a:off x="6857100" y="4173757"/>
            <a:ext cx="997248" cy="997248"/>
            <a:chOff x="4514393" y="2768994"/>
            <a:chExt cx="918966" cy="918966"/>
          </a:xfrm>
        </p:grpSpPr>
        <p:sp>
          <p:nvSpPr>
            <p:cNvPr id="17" name="Sev01"/>
            <p:cNvSpPr>
              <a:spLocks noChangeAspect="1"/>
            </p:cNvSpPr>
            <p:nvPr/>
          </p:nvSpPr>
          <p:spPr>
            <a:xfrm>
              <a:off x="4514393" y="2768994"/>
              <a:ext cx="918966" cy="91896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6" name="Freeform 8"/>
            <p:cNvSpPr/>
            <p:nvPr/>
          </p:nvSpPr>
          <p:spPr bwMode="auto">
            <a:xfrm>
              <a:off x="4796564" y="2995576"/>
              <a:ext cx="354624" cy="465803"/>
            </a:xfrm>
            <a:custGeom>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chemeClr val="accent3"/>
            </a:solidFill>
            <a:ln w="9525">
              <a:noFill/>
              <a:round/>
            </a:ln>
          </p:spPr>
          <p:txBody>
            <a:bodyPr vert="horz" wrap="square" lIns="99229" tIns="49615" rIns="99229" bIns="49615" numCol="1" anchor="t" anchorCtr="0" compatLnSpc="1"/>
            <a:lstStyle/>
            <a:p>
              <a:pP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grpSp>
      <p:grpSp>
        <p:nvGrpSpPr>
          <p:cNvPr id="59" name="Group 58"/>
          <p:cNvGrpSpPr/>
          <p:nvPr/>
        </p:nvGrpSpPr>
        <p:grpSpPr>
          <a:xfrm>
            <a:off x="6857100" y="2275929"/>
            <a:ext cx="997248" cy="997248"/>
            <a:chOff x="4514393" y="1491454"/>
            <a:chExt cx="918966" cy="918966"/>
          </a:xfrm>
        </p:grpSpPr>
        <p:sp>
          <p:nvSpPr>
            <p:cNvPr id="35" name="Freeform 7"/>
            <p:cNvSpPr/>
            <p:nvPr/>
          </p:nvSpPr>
          <p:spPr bwMode="auto">
            <a:xfrm>
              <a:off x="4747684" y="1641361"/>
              <a:ext cx="452384" cy="619153"/>
            </a:xfrm>
            <a:custGeom>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chemeClr val="accent4"/>
            </a:solidFill>
            <a:ln w="9525">
              <a:noFill/>
              <a:round/>
            </a:ln>
          </p:spPr>
          <p:txBody>
            <a:bodyPr vert="horz" wrap="square" lIns="99229" tIns="49615" rIns="99229" bIns="49615" numCol="1" anchor="t" anchorCtr="0" compatLnSpc="1"/>
            <a:lstStyle/>
            <a:p>
              <a:pP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sp>
          <p:nvSpPr>
            <p:cNvPr id="52" name="Sev01"/>
            <p:cNvSpPr>
              <a:spLocks noChangeAspect="1"/>
            </p:cNvSpPr>
            <p:nvPr/>
          </p:nvSpPr>
          <p:spPr>
            <a:xfrm>
              <a:off x="4514393" y="1491454"/>
              <a:ext cx="918966" cy="91896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grpSp>
      <p:cxnSp>
        <p:nvCxnSpPr>
          <p:cNvPr id="66" name="Straight Connector 65"/>
          <p:cNvCxnSpPr/>
          <p:nvPr/>
        </p:nvCxnSpPr>
        <p:spPr>
          <a:xfrm>
            <a:off x="3205148" y="4639743"/>
            <a:ext cx="140681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983612" y="4044398"/>
            <a:ext cx="1190750" cy="1190750"/>
            <a:chOff x="1688904" y="1134544"/>
            <a:chExt cx="1097279" cy="1097279"/>
          </a:xfrm>
        </p:grpSpPr>
        <p:sp>
          <p:nvSpPr>
            <p:cNvPr id="68" name="Arc 67"/>
            <p:cNvSpPr/>
            <p:nvPr/>
          </p:nvSpPr>
          <p:spPr>
            <a:xfrm>
              <a:off x="1688904" y="1134544"/>
              <a:ext cx="1097279" cy="1097279"/>
            </a:xfrm>
            <a:prstGeom prst="arc">
              <a:avLst>
                <a:gd name="adj1" fmla="val 16200000"/>
                <a:gd name="adj2" fmla="val 5426856"/>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cxnSp>
          <p:nvCxnSpPr>
            <p:cNvPr id="69" name="Straight Connector 68"/>
            <p:cNvCxnSpPr/>
            <p:nvPr/>
          </p:nvCxnSpPr>
          <p:spPr>
            <a:xfrm>
              <a:off x="1893049" y="1134544"/>
              <a:ext cx="3483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93049" y="2231823"/>
              <a:ext cx="3483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1" name="Rounded Rectangle 70"/>
          <p:cNvSpPr/>
          <p:nvPr/>
        </p:nvSpPr>
        <p:spPr>
          <a:xfrm>
            <a:off x="1619399" y="3905807"/>
            <a:ext cx="1585725" cy="3046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72" name="Rounded Rectangle 71"/>
          <p:cNvSpPr/>
          <p:nvPr/>
        </p:nvSpPr>
        <p:spPr>
          <a:xfrm>
            <a:off x="1619399" y="4504574"/>
            <a:ext cx="1585725" cy="3046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73" name="Rounded Rectangle 72"/>
          <p:cNvSpPr/>
          <p:nvPr/>
        </p:nvSpPr>
        <p:spPr>
          <a:xfrm>
            <a:off x="1619399" y="5092998"/>
            <a:ext cx="1585725" cy="3046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74" name="Group 73"/>
          <p:cNvGrpSpPr/>
          <p:nvPr/>
        </p:nvGrpSpPr>
        <p:grpSpPr>
          <a:xfrm>
            <a:off x="4611962" y="4151010"/>
            <a:ext cx="997248" cy="997248"/>
            <a:chOff x="5954568" y="1997676"/>
            <a:chExt cx="918966" cy="918966"/>
          </a:xfrm>
        </p:grpSpPr>
        <p:sp>
          <p:nvSpPr>
            <p:cNvPr id="75" name="Sev01"/>
            <p:cNvSpPr>
              <a:spLocks noChangeAspect="1"/>
            </p:cNvSpPr>
            <p:nvPr/>
          </p:nvSpPr>
          <p:spPr>
            <a:xfrm>
              <a:off x="5954568" y="1997676"/>
              <a:ext cx="918966" cy="9189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76" name="Freeform 11"/>
            <p:cNvSpPr>
              <a:spLocks noEditPoints="1"/>
            </p:cNvSpPr>
            <p:nvPr/>
          </p:nvSpPr>
          <p:spPr bwMode="auto">
            <a:xfrm>
              <a:off x="6123643" y="2266429"/>
              <a:ext cx="580816" cy="381460"/>
            </a:xfrm>
            <a:custGeom>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chemeClr val="accent2"/>
            </a:solidFill>
            <a:ln w="9525">
              <a:noFill/>
              <a:round/>
            </a:ln>
          </p:spPr>
          <p:txBody>
            <a:bodyPr vert="horz" wrap="square" lIns="99229" tIns="49615" rIns="99229" bIns="49615" numCol="1" anchor="t" anchorCtr="0" compatLnSpc="1"/>
            <a:lstStyle/>
            <a:p>
              <a:pP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grpSp>
      <p:cxnSp>
        <p:nvCxnSpPr>
          <p:cNvPr id="77" name="Straight Connector 76"/>
          <p:cNvCxnSpPr/>
          <p:nvPr/>
        </p:nvCxnSpPr>
        <p:spPr>
          <a:xfrm>
            <a:off x="7843001" y="2766752"/>
            <a:ext cx="140681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rot="10800000">
            <a:off x="8324549" y="2171410"/>
            <a:ext cx="1190750" cy="1190750"/>
            <a:chOff x="1688904" y="1134544"/>
            <a:chExt cx="1097279" cy="1097279"/>
          </a:xfrm>
        </p:grpSpPr>
        <p:sp>
          <p:nvSpPr>
            <p:cNvPr id="79" name="Arc 78"/>
            <p:cNvSpPr/>
            <p:nvPr/>
          </p:nvSpPr>
          <p:spPr>
            <a:xfrm>
              <a:off x="1688904" y="1134544"/>
              <a:ext cx="1097279" cy="1097279"/>
            </a:xfrm>
            <a:prstGeom prst="arc">
              <a:avLst>
                <a:gd name="adj1" fmla="val 16200000"/>
                <a:gd name="adj2" fmla="val 5426856"/>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cxnSp>
          <p:nvCxnSpPr>
            <p:cNvPr id="80" name="Straight Connector 79"/>
            <p:cNvCxnSpPr/>
            <p:nvPr/>
          </p:nvCxnSpPr>
          <p:spPr>
            <a:xfrm>
              <a:off x="1893049" y="1134544"/>
              <a:ext cx="3483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893049" y="2231823"/>
              <a:ext cx="3483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2" name="Rounded Rectangle 81"/>
          <p:cNvSpPr/>
          <p:nvPr/>
        </p:nvSpPr>
        <p:spPr>
          <a:xfrm>
            <a:off x="9286331" y="2032823"/>
            <a:ext cx="1599155" cy="3048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2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83" name="Rounded Rectangle 82"/>
          <p:cNvSpPr/>
          <p:nvPr/>
        </p:nvSpPr>
        <p:spPr>
          <a:xfrm>
            <a:off x="9286331" y="2631589"/>
            <a:ext cx="1599155" cy="3048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2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84" name="Rounded Rectangle 83"/>
          <p:cNvSpPr/>
          <p:nvPr/>
        </p:nvSpPr>
        <p:spPr>
          <a:xfrm>
            <a:off x="9286331" y="3220012"/>
            <a:ext cx="1599155" cy="3048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200">
              <a:latin typeface="宋体" panose="02010600030101010101" pitchFamily="2" charset="-122"/>
              <a:ea typeface="宋体" panose="02010600030101010101" pitchFamily="2" charset="-122"/>
              <a:cs typeface="+mn-ea"/>
              <a:sym typeface="Arial" panose="020b0604020202020204" pitchFamily="34" charset="0"/>
            </a:endParaRPr>
          </a:p>
        </p:txBody>
      </p:sp>
      <p:cxnSp>
        <p:nvCxnSpPr>
          <p:cNvPr id="85" name="Straight Connector 84"/>
          <p:cNvCxnSpPr/>
          <p:nvPr/>
        </p:nvCxnSpPr>
        <p:spPr>
          <a:xfrm>
            <a:off x="7843001" y="4660098"/>
            <a:ext cx="140681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rot="10800000">
            <a:off x="8324549" y="4064754"/>
            <a:ext cx="1190750" cy="1190750"/>
            <a:chOff x="1688904" y="1134544"/>
            <a:chExt cx="1097279" cy="1097279"/>
          </a:xfrm>
        </p:grpSpPr>
        <p:sp>
          <p:nvSpPr>
            <p:cNvPr id="87" name="Arc 86"/>
            <p:cNvSpPr/>
            <p:nvPr/>
          </p:nvSpPr>
          <p:spPr>
            <a:xfrm>
              <a:off x="1688904" y="1134544"/>
              <a:ext cx="1097279" cy="1097279"/>
            </a:xfrm>
            <a:prstGeom prst="arc">
              <a:avLst>
                <a:gd name="adj1" fmla="val 16200000"/>
                <a:gd name="adj2" fmla="val 5426856"/>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cxnSp>
          <p:nvCxnSpPr>
            <p:cNvPr id="88" name="Straight Connector 87"/>
            <p:cNvCxnSpPr/>
            <p:nvPr/>
          </p:nvCxnSpPr>
          <p:spPr>
            <a:xfrm>
              <a:off x="1893049" y="1134544"/>
              <a:ext cx="34838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893049" y="2231823"/>
              <a:ext cx="34838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9286331" y="3926168"/>
            <a:ext cx="1599155" cy="3048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2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91" name="Rounded Rectangle 90"/>
          <p:cNvSpPr/>
          <p:nvPr/>
        </p:nvSpPr>
        <p:spPr>
          <a:xfrm>
            <a:off x="9286331" y="4524934"/>
            <a:ext cx="1599155" cy="3048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2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92" name="Rounded Rectangle 91"/>
          <p:cNvSpPr/>
          <p:nvPr/>
        </p:nvSpPr>
        <p:spPr>
          <a:xfrm>
            <a:off x="9286331" y="5113359"/>
            <a:ext cx="1599155" cy="3048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2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93" name="Freeform 5"/>
          <p:cNvSpPr>
            <a:spLocks noEditPoints="1"/>
          </p:cNvSpPr>
          <p:nvPr/>
        </p:nvSpPr>
        <p:spPr bwMode="auto">
          <a:xfrm rot="2700000">
            <a:off x="5010622" y="2340254"/>
            <a:ext cx="2532772" cy="2587674"/>
          </a:xfrm>
          <a:custGeom>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5"/>
          </a:solidFill>
          <a:ln w="9525">
            <a:noFill/>
            <a:round/>
          </a:ln>
        </p:spPr>
        <p:txBody>
          <a:bodyPr vert="horz" wrap="square" lIns="99229" tIns="49615" rIns="99229" bIns="49615" numCol="1" anchor="t" anchorCtr="0" compatLnSpc="1"/>
          <a:lstStyle/>
          <a:p>
            <a:pPr>
              <a:lnSpc>
                <a:spcPct val="120000"/>
              </a:lnSpc>
            </a:pPr>
            <a:endParaRPr lang="en-US" sz="2170">
              <a:latin typeface="宋体" panose="02010600030101010101" pitchFamily="2" charset="-122"/>
              <a:ea typeface="宋体" panose="02010600030101010101" pitchFamily="2" charset="-122"/>
              <a:cs typeface="+mn-ea"/>
              <a:sym typeface="Arial" panose="020b0604020202020204" pitchFamily="3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downLeft)">
                                      <p:cBhvr>
                                        <p:cTn id="18" dur="500"/>
                                        <p:tgtEl>
                                          <p:spTgt spid="26"/>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5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ppt_w</p:attrName>
                                        </p:attrNameLst>
                                      </p:cBhvr>
                                      <p:tavLst>
                                        <p:tav tm="0">
                                          <p:val>
                                            <p:fltVal val="0"/>
                                          </p:val>
                                        </p:tav>
                                        <p:tav tm="100000">
                                          <p:val>
                                            <p:strVal val="#ppt_w"/>
                                          </p:val>
                                        </p:tav>
                                      </p:tavLst>
                                    </p:anim>
                                    <p:anim calcmode="lin" valueType="num">
                                      <p:cBhvr>
                                        <p:cTn id="42" dur="500" fill="hold"/>
                                        <p:tgtEl>
                                          <p:spTgt spid="74"/>
                                        </p:tgtEl>
                                        <p:attrNameLst>
                                          <p:attrName>ppt_h</p:attrName>
                                        </p:attrNameLst>
                                      </p:cBhvr>
                                      <p:tavLst>
                                        <p:tav tm="0">
                                          <p:val>
                                            <p:fltVal val="0"/>
                                          </p:val>
                                        </p:tav>
                                        <p:tav tm="100000">
                                          <p:val>
                                            <p:strVal val="#ppt_h"/>
                                          </p:val>
                                        </p:tav>
                                      </p:tavLst>
                                    </p:anim>
                                    <p:animEffect transition="in" filter="fade">
                                      <p:cBhvr>
                                        <p:cTn id="43" dur="500"/>
                                        <p:tgtEl>
                                          <p:spTgt spid="74"/>
                                        </p:tgtEl>
                                      </p:cBhvr>
                                    </p:animEffect>
                                  </p:childTnLst>
                                </p:cTn>
                              </p:par>
                            </p:childTnLst>
                          </p:cTn>
                        </p:par>
                        <p:par>
                          <p:cTn id="44" fill="hold" nodeType="afterGroup">
                            <p:stCondLst>
                              <p:cond delay="3500"/>
                            </p:stCondLst>
                            <p:childTnLst>
                              <p:par>
                                <p:cTn id="45" presetID="18" presetClass="entr" presetSubtype="1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Left)">
                                      <p:cBhvr>
                                        <p:cTn id="47" dur="500"/>
                                        <p:tgtEl>
                                          <p:spTgt spid="66"/>
                                        </p:tgtEl>
                                      </p:cBhvr>
                                    </p:animEffect>
                                  </p:childTnLst>
                                </p:cTn>
                              </p:par>
                              <p:par>
                                <p:cTn id="48" presetID="2" presetClass="entr" presetSubtype="8" accel="50000" decel="5000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0-#ppt_w/2"/>
                                          </p:val>
                                        </p:tav>
                                        <p:tav tm="100000">
                                          <p:val>
                                            <p:strVal val="#ppt_x"/>
                                          </p:val>
                                        </p:tav>
                                      </p:tavLst>
                                    </p:anim>
                                    <p:anim calcmode="lin" valueType="num">
                                      <p:cBhvr additive="base">
                                        <p:cTn id="51" dur="500" fill="hold"/>
                                        <p:tgtEl>
                                          <p:spTgt spid="67"/>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000"/>
                            </p:stCondLst>
                            <p:childTnLst>
                              <p:par>
                                <p:cTn id="53" presetID="2" presetClass="entr" presetSubtype="8" accel="50000" decel="5000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0-#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4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additive="base">
                                        <p:cTn id="65" dur="500" fill="hold"/>
                                        <p:tgtEl>
                                          <p:spTgt spid="73"/>
                                        </p:tgtEl>
                                        <p:attrNameLst>
                                          <p:attrName>ppt_x</p:attrName>
                                        </p:attrNameLst>
                                      </p:cBhvr>
                                      <p:tavLst>
                                        <p:tav tm="0">
                                          <p:val>
                                            <p:strVal val="0-#ppt_w/2"/>
                                          </p:val>
                                        </p:tav>
                                        <p:tav tm="100000">
                                          <p:val>
                                            <p:strVal val="#ppt_x"/>
                                          </p:val>
                                        </p:tav>
                                      </p:tavLst>
                                    </p:anim>
                                    <p:anim calcmode="lin" valueType="num">
                                      <p:cBhvr additive="base">
                                        <p:cTn id="66" dur="500" fill="hold"/>
                                        <p:tgtEl>
                                          <p:spTgt spid="73"/>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par>
                          <p:cTn id="73" fill="hold" nodeType="afterGroup">
                            <p:stCondLst>
                              <p:cond delay="6000"/>
                            </p:stCondLst>
                            <p:childTnLst>
                              <p:par>
                                <p:cTn id="74" presetID="18" presetClass="entr" presetSubtype="3"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strips(upRight)">
                                      <p:cBhvr>
                                        <p:cTn id="76" dur="500"/>
                                        <p:tgtEl>
                                          <p:spTgt spid="77"/>
                                        </p:tgtEl>
                                      </p:cBhvr>
                                    </p:animEffect>
                                  </p:childTnLst>
                                </p:cTn>
                              </p:par>
                              <p:par>
                                <p:cTn id="77" presetID="2" presetClass="entr" presetSubtype="2" accel="50000" decel="5000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1+#ppt_w/2"/>
                                          </p:val>
                                        </p:tav>
                                        <p:tav tm="100000">
                                          <p:val>
                                            <p:strVal val="#ppt_x"/>
                                          </p:val>
                                        </p:tav>
                                      </p:tavLst>
                                    </p:anim>
                                    <p:anim calcmode="lin" valueType="num">
                                      <p:cBhvr additive="base">
                                        <p:cTn id="80" dur="500" fill="hold"/>
                                        <p:tgtEl>
                                          <p:spTgt spid="78"/>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6500"/>
                            </p:stCondLst>
                            <p:childTnLst>
                              <p:par>
                                <p:cTn id="82" presetID="2" presetClass="entr" presetSubtype="2" accel="50000" decel="50000"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1+#ppt_w/2"/>
                                          </p:val>
                                        </p:tav>
                                        <p:tav tm="100000">
                                          <p:val>
                                            <p:strVal val="#ppt_x"/>
                                          </p:val>
                                        </p:tav>
                                      </p:tavLst>
                                    </p:anim>
                                    <p:anim calcmode="lin" valueType="num">
                                      <p:cBhvr additive="base">
                                        <p:cTn id="85" dur="500" fill="hold"/>
                                        <p:tgtEl>
                                          <p:spTgt spid="82"/>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7000"/>
                            </p:stCondLst>
                            <p:childTnLst>
                              <p:par>
                                <p:cTn id="87" presetID="2" presetClass="entr" presetSubtype="2" accel="50000" decel="50000"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additive="base">
                                        <p:cTn id="89" dur="500" fill="hold"/>
                                        <p:tgtEl>
                                          <p:spTgt spid="83"/>
                                        </p:tgtEl>
                                        <p:attrNameLst>
                                          <p:attrName>ppt_x</p:attrName>
                                        </p:attrNameLst>
                                      </p:cBhvr>
                                      <p:tavLst>
                                        <p:tav tm="0">
                                          <p:val>
                                            <p:strVal val="1+#ppt_w/2"/>
                                          </p:val>
                                        </p:tav>
                                        <p:tav tm="100000">
                                          <p:val>
                                            <p:strVal val="#ppt_x"/>
                                          </p:val>
                                        </p:tav>
                                      </p:tavLst>
                                    </p:anim>
                                    <p:anim calcmode="lin" valueType="num">
                                      <p:cBhvr additive="base">
                                        <p:cTn id="90" dur="500" fill="hold"/>
                                        <p:tgtEl>
                                          <p:spTgt spid="83"/>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84"/>
                                        </p:tgtEl>
                                        <p:attrNameLst>
                                          <p:attrName>style.visibility</p:attrName>
                                        </p:attrNameLst>
                                      </p:cBhvr>
                                      <p:to>
                                        <p:strVal val="visible"/>
                                      </p:to>
                                    </p:set>
                                    <p:anim calcmode="lin" valueType="num">
                                      <p:cBhvr additive="base">
                                        <p:cTn id="94" dur="500" fill="hold"/>
                                        <p:tgtEl>
                                          <p:spTgt spid="84"/>
                                        </p:tgtEl>
                                        <p:attrNameLst>
                                          <p:attrName>ppt_x</p:attrName>
                                        </p:attrNameLst>
                                      </p:cBhvr>
                                      <p:tavLst>
                                        <p:tav tm="0">
                                          <p:val>
                                            <p:strVal val="1+#ppt_w/2"/>
                                          </p:val>
                                        </p:tav>
                                        <p:tav tm="100000">
                                          <p:val>
                                            <p:strVal val="#ppt_x"/>
                                          </p:val>
                                        </p:tav>
                                      </p:tavLst>
                                    </p:anim>
                                    <p:anim calcmode="lin" valueType="num">
                                      <p:cBhvr additive="base">
                                        <p:cTn id="95" dur="500" fill="hold"/>
                                        <p:tgtEl>
                                          <p:spTgt spid="84"/>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8000"/>
                            </p:stCondLst>
                            <p:childTnLst>
                              <p:par>
                                <p:cTn id="97" presetID="53" presetClass="entr" presetSubtype="16"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childTnLst>
                          </p:cTn>
                        </p:par>
                        <p:par>
                          <p:cTn id="102" fill="hold" nodeType="afterGroup">
                            <p:stCondLst>
                              <p:cond delay="8500"/>
                            </p:stCondLst>
                            <p:childTnLst>
                              <p:par>
                                <p:cTn id="103" presetID="18" presetClass="entr" presetSubtype="3"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strips(upRight)">
                                      <p:cBhvr>
                                        <p:cTn id="105" dur="500"/>
                                        <p:tgtEl>
                                          <p:spTgt spid="85"/>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additive="base">
                                        <p:cTn id="108" dur="500" fill="hold"/>
                                        <p:tgtEl>
                                          <p:spTgt spid="86"/>
                                        </p:tgtEl>
                                        <p:attrNameLst>
                                          <p:attrName>ppt_x</p:attrName>
                                        </p:attrNameLst>
                                      </p:cBhvr>
                                      <p:tavLst>
                                        <p:tav tm="0">
                                          <p:val>
                                            <p:strVal val="1+#ppt_w/2"/>
                                          </p:val>
                                        </p:tav>
                                        <p:tav tm="100000">
                                          <p:val>
                                            <p:strVal val="#ppt_x"/>
                                          </p:val>
                                        </p:tav>
                                      </p:tavLst>
                                    </p:anim>
                                    <p:anim calcmode="lin" valueType="num">
                                      <p:cBhvr additive="base">
                                        <p:cTn id="109" dur="500" fill="hold"/>
                                        <p:tgtEl>
                                          <p:spTgt spid="86"/>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9000"/>
                            </p:stCondLst>
                            <p:childTnLst>
                              <p:par>
                                <p:cTn id="111" presetID="2" presetClass="entr" presetSubtype="2" accel="50000" decel="50000" fill="hold" grpId="0"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additive="base">
                                        <p:cTn id="113" dur="500" fill="hold"/>
                                        <p:tgtEl>
                                          <p:spTgt spid="90"/>
                                        </p:tgtEl>
                                        <p:attrNameLst>
                                          <p:attrName>ppt_x</p:attrName>
                                        </p:attrNameLst>
                                      </p:cBhvr>
                                      <p:tavLst>
                                        <p:tav tm="0">
                                          <p:val>
                                            <p:strVal val="1+#ppt_w/2"/>
                                          </p:val>
                                        </p:tav>
                                        <p:tav tm="100000">
                                          <p:val>
                                            <p:strVal val="#ppt_x"/>
                                          </p:val>
                                        </p:tav>
                                      </p:tavLst>
                                    </p:anim>
                                    <p:anim calcmode="lin" valueType="num">
                                      <p:cBhvr additive="base">
                                        <p:cTn id="114" dur="500" fill="hold"/>
                                        <p:tgtEl>
                                          <p:spTgt spid="90"/>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9500"/>
                            </p:stCondLst>
                            <p:childTnLst>
                              <p:par>
                                <p:cTn id="116" presetID="2" presetClass="entr" presetSubtype="2" accel="50000" decel="50000" fill="hold" grpId="0" nodeType="afterEffect">
                                  <p:stCondLst>
                                    <p:cond delay="0"/>
                                  </p:stCondLst>
                                  <p:childTnLst>
                                    <p:set>
                                      <p:cBhvr>
                                        <p:cTn id="117" dur="1" fill="hold">
                                          <p:stCondLst>
                                            <p:cond delay="0"/>
                                          </p:stCondLst>
                                        </p:cTn>
                                        <p:tgtEl>
                                          <p:spTgt spid="91"/>
                                        </p:tgtEl>
                                        <p:attrNameLst>
                                          <p:attrName>style.visibility</p:attrName>
                                        </p:attrNameLst>
                                      </p:cBhvr>
                                      <p:to>
                                        <p:strVal val="visible"/>
                                      </p:to>
                                    </p:set>
                                    <p:anim calcmode="lin" valueType="num">
                                      <p:cBhvr additive="base">
                                        <p:cTn id="118" dur="500" fill="hold"/>
                                        <p:tgtEl>
                                          <p:spTgt spid="91"/>
                                        </p:tgtEl>
                                        <p:attrNameLst>
                                          <p:attrName>ppt_x</p:attrName>
                                        </p:attrNameLst>
                                      </p:cBhvr>
                                      <p:tavLst>
                                        <p:tav tm="0">
                                          <p:val>
                                            <p:strVal val="1+#ppt_w/2"/>
                                          </p:val>
                                        </p:tav>
                                        <p:tav tm="100000">
                                          <p:val>
                                            <p:strVal val="#ppt_x"/>
                                          </p:val>
                                        </p:tav>
                                      </p:tavLst>
                                    </p:anim>
                                    <p:anim calcmode="lin" valueType="num">
                                      <p:cBhvr additive="base">
                                        <p:cTn id="119" dur="500" fill="hold"/>
                                        <p:tgtEl>
                                          <p:spTgt spid="91"/>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10000"/>
                            </p:stCondLst>
                            <p:childTnLst>
                              <p:par>
                                <p:cTn id="121" presetID="2" presetClass="entr" presetSubtype="2" accel="50000" decel="5000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additive="base">
                                        <p:cTn id="123" dur="500" fill="hold"/>
                                        <p:tgtEl>
                                          <p:spTgt spid="92"/>
                                        </p:tgtEl>
                                        <p:attrNameLst>
                                          <p:attrName>ppt_x</p:attrName>
                                        </p:attrNameLst>
                                      </p:cBhvr>
                                      <p:tavLst>
                                        <p:tav tm="0">
                                          <p:val>
                                            <p:strVal val="1+#ppt_w/2"/>
                                          </p:val>
                                        </p:tav>
                                        <p:tav tm="100000">
                                          <p:val>
                                            <p:strVal val="#ppt_x"/>
                                          </p:val>
                                        </p:tav>
                                      </p:tavLst>
                                    </p:anim>
                                    <p:anim calcmode="lin" valueType="num">
                                      <p:cBhvr additive="base">
                                        <p:cTn id="1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71" grpId="0" animBg="1"/>
      <p:bldP spid="72" grpId="0" animBg="1"/>
      <p:bldP spid="73" grpId="0" animBg="1"/>
      <p:bldP spid="82" grpId="0" animBg="1"/>
      <p:bldP spid="83" grpId="0" animBg="1"/>
      <p:bldP spid="84"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1623130" y="1586494"/>
            <a:ext cx="2229914" cy="3086812"/>
            <a:chOff x="580606" y="1131575"/>
            <a:chExt cx="2339350" cy="3238299"/>
          </a:xfrm>
          <a:solidFill>
            <a:schemeClr val="accent1"/>
          </a:solidFill>
        </p:grpSpPr>
        <p:sp>
          <p:nvSpPr>
            <p:cNvPr id="10" name="Freeform 90"/>
            <p:cNvSpPr>
              <a:spLocks noEditPoints="1"/>
            </p:cNvSpPr>
            <p:nvPr/>
          </p:nvSpPr>
          <p:spPr bwMode="auto">
            <a:xfrm flipH="1">
              <a:off x="639484" y="1131575"/>
              <a:ext cx="2280472" cy="3099394"/>
            </a:xfrm>
            <a:custGeom>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rot="1521600">
            <a:off x="3419566" y="2587441"/>
            <a:ext cx="297031" cy="297031"/>
            <a:chOff x="3765502" y="2110894"/>
            <a:chExt cx="403249" cy="403249"/>
          </a:xfrm>
        </p:grpSpPr>
        <p:sp>
          <p:nvSpPr>
            <p:cNvPr id="12" name="Oval 11"/>
            <p:cNvSpPr/>
            <p:nvPr/>
          </p:nvSpPr>
          <p:spPr>
            <a:xfrm>
              <a:off x="3765502" y="2110894"/>
              <a:ext cx="403249" cy="4032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rot="10800000">
            <a:off x="6175819" y="3900459"/>
            <a:ext cx="155506" cy="609442"/>
            <a:chOff x="4514393" y="1036303"/>
            <a:chExt cx="115214" cy="1487365"/>
          </a:xfrm>
        </p:grpSpPr>
        <p:cxnSp>
          <p:nvCxnSpPr>
            <p:cNvPr id="21" name="Straight Connector 20"/>
            <p:cNvCxnSpPr/>
            <p:nvPr/>
          </p:nvCxnSpPr>
          <p:spPr>
            <a:xfrm flipH="1" flipV="1">
              <a:off x="4629607" y="1041066"/>
              <a:ext cx="0" cy="1482602"/>
            </a:xfrm>
            <a:prstGeom prst="line">
              <a:avLst/>
            </a:prstGeom>
            <a:ln w="1905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14393" y="1036303"/>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4393" y="2523668"/>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0800000">
            <a:off x="6175819" y="3034091"/>
            <a:ext cx="155506" cy="609442"/>
            <a:chOff x="4514393" y="1036303"/>
            <a:chExt cx="115214" cy="1487365"/>
          </a:xfrm>
        </p:grpSpPr>
        <p:cxnSp>
          <p:nvCxnSpPr>
            <p:cNvPr id="25" name="Straight Connector 24"/>
            <p:cNvCxnSpPr/>
            <p:nvPr/>
          </p:nvCxnSpPr>
          <p:spPr>
            <a:xfrm flipH="1" flipV="1">
              <a:off x="4629607" y="1041066"/>
              <a:ext cx="0" cy="1482602"/>
            </a:xfrm>
            <a:prstGeom prst="line">
              <a:avLst/>
            </a:prstGeom>
            <a:ln w="19050" cap="rnd">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14393" y="1036303"/>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14393" y="2523668"/>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0800000">
            <a:off x="6175819" y="2079514"/>
            <a:ext cx="155506" cy="609442"/>
            <a:chOff x="4514393" y="1036303"/>
            <a:chExt cx="115214" cy="1487365"/>
          </a:xfrm>
        </p:grpSpPr>
        <p:cxnSp>
          <p:nvCxnSpPr>
            <p:cNvPr id="29" name="Straight Connector 28"/>
            <p:cNvCxnSpPr/>
            <p:nvPr/>
          </p:nvCxnSpPr>
          <p:spPr>
            <a:xfrm flipH="1" flipV="1">
              <a:off x="4629607" y="1041066"/>
              <a:ext cx="0" cy="1482602"/>
            </a:xfrm>
            <a:prstGeom prst="line">
              <a:avLst/>
            </a:prstGeom>
            <a:ln w="19050" cap="rnd">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14393" y="1036303"/>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14393" y="2523668"/>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4034710" y="2372111"/>
            <a:ext cx="2141126"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4034427" y="2652133"/>
            <a:ext cx="2141415" cy="687657"/>
          </a:xfrm>
          <a:prstGeom prst="bentConnector3">
            <a:avLst>
              <a:gd name="adj1" fmla="val 79927"/>
            </a:avLst>
          </a:prstGeom>
          <a:ln w="19050" cmpd="sng">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034710" y="2955874"/>
            <a:ext cx="2141126" cy="1259112"/>
          </a:xfrm>
          <a:prstGeom prst="bentConnector3">
            <a:avLst>
              <a:gd name="adj1" fmla="val 65448"/>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179"/>
          <p:cNvGrpSpPr/>
          <p:nvPr/>
        </p:nvGrpSpPr>
        <p:grpSpPr>
          <a:xfrm>
            <a:off x="6490265" y="2086388"/>
            <a:ext cx="217146" cy="555745"/>
            <a:chOff x="5054600" y="1652588"/>
            <a:chExt cx="187325" cy="479424"/>
          </a:xfrm>
          <a:solidFill>
            <a:schemeClr val="accent1"/>
          </a:solidFill>
        </p:grpSpPr>
        <p:sp>
          <p:nvSpPr>
            <p:cNvPr id="4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97"/>
            <p:cNvSpPr>
              <a:spLocks noChangeArrowheads="1"/>
            </p:cNvSpPr>
            <p:nvPr/>
          </p:nvSpPr>
          <p:spPr bwMode="auto">
            <a:xfrm>
              <a:off x="5110163" y="1652588"/>
              <a:ext cx="74613" cy="76200"/>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259"/>
          <p:cNvGrpSpPr/>
          <p:nvPr/>
        </p:nvGrpSpPr>
        <p:grpSpPr>
          <a:xfrm>
            <a:off x="6458508" y="3006079"/>
            <a:ext cx="280704" cy="602628"/>
            <a:chOff x="6913466" y="1930294"/>
            <a:chExt cx="328336" cy="704884"/>
          </a:xfrm>
          <a:solidFill>
            <a:schemeClr val="accent2"/>
          </a:solidFill>
        </p:grpSpPr>
        <p:sp>
          <p:nvSpPr>
            <p:cNvPr id="56" name="Oval 98"/>
            <p:cNvSpPr>
              <a:spLocks noChangeArrowheads="1"/>
            </p:cNvSpPr>
            <p:nvPr/>
          </p:nvSpPr>
          <p:spPr bwMode="auto">
            <a:xfrm>
              <a:off x="7025973" y="1930294"/>
              <a:ext cx="105618" cy="105618"/>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9"/>
            <p:cNvSpPr/>
            <p:nvPr/>
          </p:nvSpPr>
          <p:spPr bwMode="auto">
            <a:xfrm>
              <a:off x="6913466" y="2058872"/>
              <a:ext cx="328336" cy="576306"/>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179"/>
          <p:cNvGrpSpPr/>
          <p:nvPr/>
        </p:nvGrpSpPr>
        <p:grpSpPr>
          <a:xfrm>
            <a:off x="6523831" y="4035594"/>
            <a:ext cx="149998" cy="383893"/>
            <a:chOff x="5054600" y="1652588"/>
            <a:chExt cx="187325" cy="479424"/>
          </a:xfrm>
          <a:solidFill>
            <a:schemeClr val="accent3"/>
          </a:solidFill>
        </p:grpSpPr>
        <p:sp>
          <p:nvSpPr>
            <p:cNvPr id="6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97"/>
            <p:cNvSpPr>
              <a:spLocks noChangeArrowheads="1"/>
            </p:cNvSpPr>
            <p:nvPr/>
          </p:nvSpPr>
          <p:spPr bwMode="auto">
            <a:xfrm>
              <a:off x="5110163" y="1652588"/>
              <a:ext cx="74613" cy="76200"/>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TextBox 63"/>
          <p:cNvSpPr txBox="1"/>
          <p:nvPr/>
        </p:nvSpPr>
        <p:spPr>
          <a:xfrm>
            <a:off x="8040183" y="4012314"/>
            <a:ext cx="2873108" cy="368935"/>
          </a:xfrm>
          <a:prstGeom prst="rect">
            <a:avLst/>
          </a:prstGeom>
          <a:noFill/>
        </p:spPr>
        <p:txBody>
          <a:bodyPr wrap="square" lIns="0" tIns="0" rIns="0" bIns="0" rtlCol="0">
            <a:spAutoFit/>
          </a:bodyPr>
          <a:lstStyle/>
          <a:p>
            <a:pPr algn="l" eaLnBrk="1">
              <a:lnSpc>
                <a:spcPct val="120000"/>
              </a:lnSpc>
              <a:spcBef>
                <a:spcPts val="800"/>
              </a:spcBef>
            </a:pPr>
            <a:r>
              <a:rPr lang="zh-CN" altLang="en-US" sz="1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67" name="TextBox 66"/>
          <p:cNvSpPr txBox="1"/>
          <p:nvPr/>
        </p:nvSpPr>
        <p:spPr>
          <a:xfrm>
            <a:off x="8040183" y="2111127"/>
            <a:ext cx="2873108" cy="368935"/>
          </a:xfrm>
          <a:prstGeom prst="rect">
            <a:avLst/>
          </a:prstGeom>
          <a:noFill/>
        </p:spPr>
        <p:txBody>
          <a:bodyPr wrap="square" lIns="0" tIns="0" rIns="0" bIns="0" rtlCol="0">
            <a:spAutoFit/>
          </a:bodyPr>
          <a:lstStyle/>
          <a:p>
            <a:pPr algn="l" eaLnBrk="1">
              <a:lnSpc>
                <a:spcPct val="120000"/>
              </a:lnSpc>
              <a:spcBef>
                <a:spcPts val="800"/>
              </a:spcBef>
            </a:pPr>
            <a:r>
              <a:rPr lang="zh-CN" altLang="en-US" sz="1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70" name="TextBox 69"/>
          <p:cNvSpPr txBox="1"/>
          <p:nvPr/>
        </p:nvSpPr>
        <p:spPr>
          <a:xfrm>
            <a:off x="8040183" y="3061721"/>
            <a:ext cx="2873110" cy="368935"/>
          </a:xfrm>
          <a:prstGeom prst="rect">
            <a:avLst/>
          </a:prstGeom>
          <a:noFill/>
        </p:spPr>
        <p:txBody>
          <a:bodyPr wrap="square" lIns="0" tIns="0" rIns="0" bIns="0" rtlCol="0">
            <a:spAutoFit/>
          </a:bodyPr>
          <a:lstStyle/>
          <a:p>
            <a:pPr algn="l" eaLnBrk="1">
              <a:lnSpc>
                <a:spcPct val="120000"/>
              </a:lnSpc>
              <a:spcBef>
                <a:spcPts val="800"/>
              </a:spcBef>
            </a:pPr>
            <a:r>
              <a:rPr lang="zh-CN" altLang="en-US" sz="1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72" name="Text Placeholder 3"/>
          <p:cNvSpPr txBox="1"/>
          <p:nvPr/>
        </p:nvSpPr>
        <p:spPr>
          <a:xfrm>
            <a:off x="6806197" y="2051628"/>
            <a:ext cx="923330" cy="60369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35%</a:t>
            </a:r>
            <a:endParaRPr lang="en-US" sz="3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 Placeholder 3"/>
          <p:cNvSpPr txBox="1"/>
          <p:nvPr/>
        </p:nvSpPr>
        <p:spPr>
          <a:xfrm>
            <a:off x="6832231" y="2982059"/>
            <a:ext cx="923330" cy="60369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3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6770215" y="3913585"/>
            <a:ext cx="923330" cy="60369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3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Text Placeholder 3"/>
          <p:cNvSpPr txBox="1"/>
          <p:nvPr/>
        </p:nvSpPr>
        <p:spPr>
          <a:xfrm>
            <a:off x="2560083" y="5137367"/>
            <a:ext cx="1244600" cy="2578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3" name="Text Placeholder 3"/>
          <p:cNvSpPr txBox="1"/>
          <p:nvPr/>
        </p:nvSpPr>
        <p:spPr>
          <a:xfrm>
            <a:off x="2560104" y="5405620"/>
            <a:ext cx="2023530" cy="5537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eaLnBrk="1">
              <a:lnSpc>
                <a:spcPct val="120000"/>
              </a:lnSpc>
              <a:spcBef>
                <a:spcPts val="800"/>
              </a:spcBef>
            </a:pPr>
            <a:r>
              <a:rPr lang="zh-CN" altLang="en-US" sz="1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114" name="Text Placeholder 3"/>
          <p:cNvSpPr txBox="1"/>
          <p:nvPr/>
        </p:nvSpPr>
        <p:spPr>
          <a:xfrm>
            <a:off x="1997445" y="544429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3200" b="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 Placeholder 3"/>
          <p:cNvSpPr txBox="1"/>
          <p:nvPr/>
        </p:nvSpPr>
        <p:spPr>
          <a:xfrm>
            <a:off x="5466775" y="514816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6" name="Text Placeholder 3"/>
          <p:cNvSpPr txBox="1"/>
          <p:nvPr/>
        </p:nvSpPr>
        <p:spPr>
          <a:xfrm>
            <a:off x="5466786" y="5405620"/>
            <a:ext cx="2023530" cy="5537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eaLnBrk="1">
              <a:lnSpc>
                <a:spcPct val="120000"/>
              </a:lnSpc>
              <a:spcBef>
                <a:spcPts val="800"/>
              </a:spcBef>
            </a:pPr>
            <a:r>
              <a:rPr lang="zh-CN" altLang="en-US" sz="1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117" name="Text Placeholder 3"/>
          <p:cNvSpPr txBox="1"/>
          <p:nvPr/>
        </p:nvSpPr>
        <p:spPr>
          <a:xfrm>
            <a:off x="4822451" y="544429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3200" b="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Text Placeholder 3"/>
          <p:cNvSpPr txBox="1"/>
          <p:nvPr/>
        </p:nvSpPr>
        <p:spPr>
          <a:xfrm>
            <a:off x="8357894" y="514816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9" name="Text Placeholder 3"/>
          <p:cNvSpPr txBox="1"/>
          <p:nvPr/>
        </p:nvSpPr>
        <p:spPr>
          <a:xfrm>
            <a:off x="8357904" y="5405620"/>
            <a:ext cx="2023530" cy="5537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eaLnBrk="1">
              <a:lnSpc>
                <a:spcPct val="120000"/>
              </a:lnSpc>
              <a:spcBef>
                <a:spcPts val="800"/>
              </a:spcBef>
            </a:pPr>
            <a:r>
              <a:rPr lang="zh-CN" altLang="en-US" sz="10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这里输入简单的文字概述里输入简单文字概述这里输入简单的文字概述里输入简单文字概述</a:t>
            </a:r>
            <a:r>
              <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10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120" name="Text Placeholder 3"/>
          <p:cNvSpPr txBox="1"/>
          <p:nvPr/>
        </p:nvSpPr>
        <p:spPr>
          <a:xfrm>
            <a:off x="7723905" y="544429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3200" b="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18" presetClass="entr" presetSubtype="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Right)">
                                      <p:cBhvr>
                                        <p:cTn id="17" dur="500"/>
                                        <p:tgtEl>
                                          <p:spTgt spid="33"/>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500"/>
                            </p:stCondLst>
                            <p:childTnLst>
                              <p:par>
                                <p:cTn id="38" presetID="18" presetClass="entr" presetSubtype="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strips(downRight)">
                                      <p:cBhvr>
                                        <p:cTn id="40" dur="500"/>
                                        <p:tgtEl>
                                          <p:spTgt spid="34"/>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40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500"/>
                                        <p:tgtEl>
                                          <p:spTgt spid="35"/>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1+#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500" fill="hold"/>
                                        <p:tgtEl>
                                          <p:spTgt spid="114"/>
                                        </p:tgtEl>
                                        <p:attrNameLst>
                                          <p:attrName>ppt_x</p:attrName>
                                        </p:attrNameLst>
                                      </p:cBhvr>
                                      <p:tavLst>
                                        <p:tav tm="0">
                                          <p:val>
                                            <p:strVal val="#ppt_x"/>
                                          </p:val>
                                        </p:tav>
                                        <p:tav tm="100000">
                                          <p:val>
                                            <p:strVal val="#ppt_x"/>
                                          </p:val>
                                        </p:tav>
                                      </p:tavLst>
                                    </p:anim>
                                    <p:anim calcmode="lin" valueType="num">
                                      <p:cBhvr additive="base">
                                        <p:cTn id="87" dur="500" fill="hold"/>
                                        <p:tgtEl>
                                          <p:spTgt spid="114"/>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additive="base">
                                        <p:cTn id="100" dur="500" fill="hold"/>
                                        <p:tgtEl>
                                          <p:spTgt spid="117"/>
                                        </p:tgtEl>
                                        <p:attrNameLst>
                                          <p:attrName>ppt_x</p:attrName>
                                        </p:attrNameLst>
                                      </p:cBhvr>
                                      <p:tavLst>
                                        <p:tav tm="0">
                                          <p:val>
                                            <p:strVal val="#ppt_x"/>
                                          </p:val>
                                        </p:tav>
                                        <p:tav tm="100000">
                                          <p:val>
                                            <p:strVal val="#ppt_x"/>
                                          </p:val>
                                        </p:tav>
                                      </p:tavLst>
                                    </p:anim>
                                    <p:anim calcmode="lin" valueType="num">
                                      <p:cBhvr additive="base">
                                        <p:cTn id="101" dur="500" fill="hold"/>
                                        <p:tgtEl>
                                          <p:spTgt spid="117"/>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additive="base">
                                        <p:cTn id="105" dur="500" fill="hold"/>
                                        <p:tgtEl>
                                          <p:spTgt spid="115"/>
                                        </p:tgtEl>
                                        <p:attrNameLst>
                                          <p:attrName>ppt_x</p:attrName>
                                        </p:attrNameLst>
                                      </p:cBhvr>
                                      <p:tavLst>
                                        <p:tav tm="0">
                                          <p:val>
                                            <p:strVal val="1+#ppt_w/2"/>
                                          </p:val>
                                        </p:tav>
                                        <p:tav tm="100000">
                                          <p:val>
                                            <p:strVal val="#ppt_x"/>
                                          </p:val>
                                        </p:tav>
                                      </p:tavLst>
                                    </p:anim>
                                    <p:anim calcmode="lin" valueType="num">
                                      <p:cBhvr additive="base">
                                        <p:cTn id="106" dur="500" fill="hold"/>
                                        <p:tgtEl>
                                          <p:spTgt spid="11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anim calcmode="lin" valueType="num">
                                      <p:cBhvr additive="base">
                                        <p:cTn id="109" dur="500" fill="hold"/>
                                        <p:tgtEl>
                                          <p:spTgt spid="116"/>
                                        </p:tgtEl>
                                        <p:attrNameLst>
                                          <p:attrName>ppt_x</p:attrName>
                                        </p:attrNameLst>
                                      </p:cBhvr>
                                      <p:tavLst>
                                        <p:tav tm="0">
                                          <p:val>
                                            <p:strVal val="#ppt_x"/>
                                          </p:val>
                                        </p:tav>
                                        <p:tav tm="100000">
                                          <p:val>
                                            <p:strVal val="#ppt_x"/>
                                          </p:val>
                                        </p:tav>
                                      </p:tavLst>
                                    </p:anim>
                                    <p:anim calcmode="lin" valueType="num">
                                      <p:cBhvr additive="base">
                                        <p:cTn id="110" dur="500" fill="hold"/>
                                        <p:tgtEl>
                                          <p:spTgt spid="116"/>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additive="base">
                                        <p:cTn id="114" dur="500" fill="hold"/>
                                        <p:tgtEl>
                                          <p:spTgt spid="120"/>
                                        </p:tgtEl>
                                        <p:attrNameLst>
                                          <p:attrName>ppt_x</p:attrName>
                                        </p:attrNameLst>
                                      </p:cBhvr>
                                      <p:tavLst>
                                        <p:tav tm="0">
                                          <p:val>
                                            <p:strVal val="#ppt_x"/>
                                          </p:val>
                                        </p:tav>
                                        <p:tav tm="100000">
                                          <p:val>
                                            <p:strVal val="#ppt_x"/>
                                          </p:val>
                                        </p:tav>
                                      </p:tavLst>
                                    </p:anim>
                                    <p:anim calcmode="lin" valueType="num">
                                      <p:cBhvr additive="base">
                                        <p:cTn id="115" dur="500" fill="hold"/>
                                        <p:tgtEl>
                                          <p:spTgt spid="120"/>
                                        </p:tgtEl>
                                        <p:attrNameLst>
                                          <p:attrName>ppt_y</p:attrName>
                                        </p:attrNameLst>
                                      </p:cBhvr>
                                      <p:tavLst>
                                        <p:tav tm="0">
                                          <p:val>
                                            <p:strVal val="1+#ppt_h/2"/>
                                          </p:val>
                                        </p:tav>
                                        <p:tav tm="100000">
                                          <p:val>
                                            <p:strVal val="#ppt_y"/>
                                          </p:val>
                                        </p:tav>
                                      </p:tavLst>
                                    </p:anim>
                                  </p:childTnLst>
                                </p:cTn>
                              </p:par>
                            </p:childTnLst>
                          </p:cTn>
                        </p:par>
                        <p:par>
                          <p:cTn id="116" fill="hold" nodeType="afterGroup">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1+#ppt_w/2"/>
                                          </p:val>
                                        </p:tav>
                                        <p:tav tm="100000">
                                          <p:val>
                                            <p:strVal val="#ppt_x"/>
                                          </p:val>
                                        </p:tav>
                                      </p:tavLst>
                                    </p:anim>
                                    <p:anim calcmode="lin" valueType="num">
                                      <p:cBhvr additive="base">
                                        <p:cTn id="120" dur="500" fill="hold"/>
                                        <p:tgtEl>
                                          <p:spTgt spid="11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2" grpId="0"/>
      <p:bldP spid="73" grpId="0"/>
      <p:bldP spid="74" grpId="0"/>
      <p:bldP spid="112" grpId="0"/>
      <p:bldP spid="113" grpId="0"/>
      <p:bldP spid="114" grpId="0"/>
      <p:bldP spid="115" grpId="0"/>
      <p:bldP spid="116" grpId="0"/>
      <p:bldP spid="117" grpId="0"/>
      <p:bldP spid="118" grpId="0"/>
      <p:bldP spid="119" grpId="0"/>
      <p:bldP spid="12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grpSp>
        <p:nvGrpSpPr>
          <p:cNvPr id="4" name="组合 3"/>
          <p:cNvGrpSpPr/>
          <p:nvPr/>
        </p:nvGrpSpPr>
        <p:grpSpPr>
          <a:xfrm>
            <a:off x="4681855" y="2009370"/>
            <a:ext cx="2817495" cy="2702560"/>
            <a:chOff x="12046" y="2620"/>
            <a:chExt cx="4437" cy="4256"/>
          </a:xfrm>
        </p:grpSpPr>
        <p:sp>
          <p:nvSpPr>
            <p:cNvPr id="11" name="MH_Number_1"/>
            <p:cNvSpPr/>
            <p:nvPr>
              <p:custDataLst>
                <p:tags r:id="rId3"/>
              </p:custDataLst>
            </p:nvPr>
          </p:nvSpPr>
          <p:spPr>
            <a:xfrm>
              <a:off x="12950" y="2620"/>
              <a:ext cx="2647" cy="2647"/>
            </a:xfrm>
            <a:prstGeom prst="ellipse">
              <a:avLst/>
            </a:prstGeom>
            <a:solidFill>
              <a:srgbClr val="BC2D2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03</a:t>
              </a:r>
              <a:endPar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p:txBody>
        </p:sp>
        <p:sp>
          <p:nvSpPr>
            <p:cNvPr id="12" name="MH_Entry_1"/>
            <p:cNvSpPr/>
            <p:nvPr>
              <p:custDataLst>
                <p:tags r:id="rId4"/>
              </p:custDataLst>
            </p:nvPr>
          </p:nvSpPr>
          <p:spPr>
            <a:xfrm>
              <a:off x="12371" y="5995"/>
              <a:ext cx="3805" cy="881"/>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130000"/>
                </a:lnSpc>
              </a:pPr>
              <a:r>
                <a:rPr lang="zh-CN" altLang="en-US" sz="1800" b="1">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点击添加相关标题</a:t>
              </a:r>
              <a:r>
                <a:rPr lang="zh-CN" altLang="en-US" sz="1800" b="1"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文字</a:t>
              </a:r>
              <a:endParaRPr lang="en-US" altLang="zh-CN" sz="1800"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ctr">
                <a:lnSpc>
                  <a:spcPct val="130000"/>
                </a:lnSpc>
              </a:pPr>
              <a:r>
                <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Click on add related title words</a:t>
              </a:r>
              <a:endPar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nvGrpSpPr>
            <p:cNvPr id="13" name="组合 12"/>
            <p:cNvGrpSpPr/>
            <p:nvPr/>
          </p:nvGrpSpPr>
          <p:grpSpPr>
            <a:xfrm>
              <a:off x="12046" y="5767"/>
              <a:ext cx="4437" cy="72"/>
              <a:chOff x="4955994" y="3809489"/>
              <a:chExt cx="2817495" cy="45720"/>
            </a:xfrm>
          </p:grpSpPr>
          <p:cxnSp>
            <p:nvCxnSpPr>
              <p:cNvPr id="14" name="直接连接符 13"/>
              <p:cNvCxnSpPr/>
              <p:nvPr/>
            </p:nvCxnSpPr>
            <p:spPr>
              <a:xfrm>
                <a:off x="4989215" y="3832349"/>
                <a:ext cx="2761414" cy="0"/>
              </a:xfrm>
              <a:prstGeom prst="line">
                <a:avLst/>
              </a:prstGeom>
              <a:ln>
                <a:solidFill>
                  <a:srgbClr val="BC2D2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sp>
            <p:nvSpPr>
              <p:cNvPr id="16" name="椭圆 15"/>
              <p:cNvSpPr/>
              <p:nvPr/>
            </p:nvSpPr>
            <p:spPr>
              <a:xfrm>
                <a:off x="4955994"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grpSp>
      </p:grpSp>
    </p:spTree>
    <p:custDataLst>
      <p:tags r:id="rId6"/>
    </p:custData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Group 5"/>
          <p:cNvGrpSpPr/>
          <p:nvPr/>
        </p:nvGrpSpPr>
        <p:grpSpPr>
          <a:xfrm>
            <a:off x="3778102" y="3597313"/>
            <a:ext cx="2510645" cy="1171489"/>
            <a:chOff x="7393782" y="3794125"/>
            <a:chExt cx="1830388" cy="854075"/>
          </a:xfrm>
          <a:solidFill>
            <a:schemeClr val="accent1"/>
          </a:solidFill>
        </p:grpSpPr>
        <p:sp>
          <p:nvSpPr>
            <p:cNvPr id="7" name="Freeform 6"/>
            <p:cNvSpPr>
              <a:spLocks noEditPoints="1"/>
            </p:cNvSpPr>
            <p:nvPr/>
          </p:nvSpPr>
          <p:spPr bwMode="auto">
            <a:xfrm>
              <a:off x="7393782" y="3879850"/>
              <a:ext cx="870744" cy="768350"/>
            </a:xfrm>
            <a:custGeom>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8" name="Freeform 7"/>
            <p:cNvSpPr>
              <a:spLocks noEditPoints="1"/>
            </p:cNvSpPr>
            <p:nvPr/>
          </p:nvSpPr>
          <p:spPr bwMode="auto">
            <a:xfrm>
              <a:off x="8264526" y="3794125"/>
              <a:ext cx="959644" cy="854075"/>
            </a:xfrm>
            <a:custGeom>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9" name="Group 8"/>
          <p:cNvGrpSpPr/>
          <p:nvPr/>
        </p:nvGrpSpPr>
        <p:grpSpPr>
          <a:xfrm>
            <a:off x="4597516" y="2211015"/>
            <a:ext cx="3075749" cy="3043724"/>
            <a:chOff x="304800" y="434975"/>
            <a:chExt cx="3963988" cy="3922713"/>
          </a:xfrm>
          <a:solidFill>
            <a:schemeClr val="accent4"/>
          </a:solidFill>
        </p:grpSpPr>
        <p:sp>
          <p:nvSpPr>
            <p:cNvPr id="10" name="Freeform 5"/>
            <p:cNvSpPr>
              <a:spLocks noEditPoints="1"/>
            </p:cNvSpPr>
            <p:nvPr/>
          </p:nvSpPr>
          <p:spPr bwMode="auto">
            <a:xfrm>
              <a:off x="469900" y="3235325"/>
              <a:ext cx="1223963" cy="992188"/>
            </a:xfrm>
            <a:custGeom>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1" name="Freeform 6"/>
            <p:cNvSpPr/>
            <p:nvPr/>
          </p:nvSpPr>
          <p:spPr bwMode="auto">
            <a:xfrm>
              <a:off x="304800" y="434975"/>
              <a:ext cx="3963988" cy="3922713"/>
            </a:xfrm>
            <a:custGeom>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2" name="Freeform 7"/>
            <p:cNvSpPr/>
            <p:nvPr/>
          </p:nvSpPr>
          <p:spPr bwMode="auto">
            <a:xfrm>
              <a:off x="3722688" y="687388"/>
              <a:ext cx="258763" cy="252413"/>
            </a:xfrm>
            <a:custGeom>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3" name="Freeform 8"/>
            <p:cNvSpPr>
              <a:spLocks noEditPoints="1"/>
            </p:cNvSpPr>
            <p:nvPr/>
          </p:nvSpPr>
          <p:spPr bwMode="auto">
            <a:xfrm>
              <a:off x="822325" y="465138"/>
              <a:ext cx="3324225" cy="3079750"/>
            </a:xfrm>
            <a:custGeom>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4" name="Freeform 9"/>
            <p:cNvSpPr/>
            <p:nvPr/>
          </p:nvSpPr>
          <p:spPr bwMode="auto">
            <a:xfrm>
              <a:off x="1038225" y="3516313"/>
              <a:ext cx="79375" cy="28575"/>
            </a:xfrm>
            <a:custGeom>
              <a:gdLst>
                <a:gd name="T0" fmla="*/ 0 w 11"/>
                <a:gd name="T1" fmla="*/ 0 h 4"/>
                <a:gd name="T2" fmla="*/ 11 w 11"/>
                <a:gd name="T3" fmla="*/ 4 h 4"/>
                <a:gd name="T4" fmla="*/ 11 w 11"/>
                <a:gd name="T5" fmla="*/ 4 h 4"/>
                <a:gd name="T6" fmla="*/ 11 w 11"/>
                <a:gd name="T7" fmla="*/ 4 h 4"/>
                <a:gd name="T8" fmla="*/ 0 w 11"/>
                <a:gd name="T9" fmla="*/ 0 h 4"/>
              </a:gd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5" name="Freeform 10"/>
            <p:cNvSpPr/>
            <p:nvPr/>
          </p:nvSpPr>
          <p:spPr bwMode="auto">
            <a:xfrm>
              <a:off x="311150" y="465138"/>
              <a:ext cx="3849688" cy="3079750"/>
            </a:xfrm>
            <a:custGeom>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6" name="Freeform 11"/>
            <p:cNvSpPr/>
            <p:nvPr/>
          </p:nvSpPr>
          <p:spPr bwMode="auto">
            <a:xfrm>
              <a:off x="3722688" y="687388"/>
              <a:ext cx="215900" cy="85725"/>
            </a:xfrm>
            <a:custGeom>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105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sp>
        <p:nvSpPr>
          <p:cNvPr id="24" name="TextBox 23"/>
          <p:cNvSpPr txBox="1"/>
          <p:nvPr/>
        </p:nvSpPr>
        <p:spPr>
          <a:xfrm>
            <a:off x="8588373" y="4495848"/>
            <a:ext cx="406400" cy="590550"/>
          </a:xfrm>
          <a:prstGeom prst="rect">
            <a:avLst/>
          </a:prstGeom>
          <a:noFill/>
        </p:spPr>
        <p:txBody>
          <a:bodyPr wrap="none" lIns="0" tIns="0" rIns="0" bIns="0" rtlCol="0">
            <a:spAutoFit/>
          </a:bodyPr>
          <a:lstStyle/>
          <a:p>
            <a:pPr>
              <a:lnSpc>
                <a:spcPct val="120000"/>
              </a:lnSpc>
            </a:pPr>
            <a:r>
              <a:rPr lang="en-US" sz="32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03</a:t>
            </a:r>
            <a:endParaRPr lang="en-US" sz="32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5" name="Rectangle 24"/>
          <p:cNvSpPr/>
          <p:nvPr/>
        </p:nvSpPr>
        <p:spPr>
          <a:xfrm>
            <a:off x="9171790" y="4709802"/>
            <a:ext cx="1867409" cy="830580"/>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26" name="TextBox 25"/>
          <p:cNvSpPr txBox="1"/>
          <p:nvPr/>
        </p:nvSpPr>
        <p:spPr>
          <a:xfrm>
            <a:off x="9166836" y="4410397"/>
            <a:ext cx="1422400" cy="294640"/>
          </a:xfrm>
          <a:prstGeom prst="rect">
            <a:avLst/>
          </a:prstGeom>
          <a:noFill/>
        </p:spPr>
        <p:txBody>
          <a:bodyPr wrap="non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7" name="TextBox 26"/>
          <p:cNvSpPr txBox="1"/>
          <p:nvPr/>
        </p:nvSpPr>
        <p:spPr>
          <a:xfrm>
            <a:off x="8588373" y="3278656"/>
            <a:ext cx="406400" cy="590550"/>
          </a:xfrm>
          <a:prstGeom prst="rect">
            <a:avLst/>
          </a:prstGeom>
          <a:noFill/>
        </p:spPr>
        <p:txBody>
          <a:bodyPr wrap="none" lIns="0" tIns="0" rIns="0" bIns="0" rtlCol="0">
            <a:spAutoFit/>
          </a:bodyPr>
          <a:lstStyle/>
          <a:p>
            <a:pPr>
              <a:lnSpc>
                <a:spcPct val="120000"/>
              </a:lnSpc>
            </a:pPr>
            <a:r>
              <a:rPr lang="en-US" sz="32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02</a:t>
            </a:r>
            <a:endParaRPr lang="en-US" sz="32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8" name="Rectangle 27"/>
          <p:cNvSpPr/>
          <p:nvPr/>
        </p:nvSpPr>
        <p:spPr>
          <a:xfrm>
            <a:off x="9171790" y="3492610"/>
            <a:ext cx="1867409" cy="830580"/>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29" name="TextBox 28"/>
          <p:cNvSpPr txBox="1"/>
          <p:nvPr/>
        </p:nvSpPr>
        <p:spPr>
          <a:xfrm>
            <a:off x="9166836" y="3193205"/>
            <a:ext cx="1422400" cy="294640"/>
          </a:xfrm>
          <a:prstGeom prst="rect">
            <a:avLst/>
          </a:prstGeom>
          <a:noFill/>
        </p:spPr>
        <p:txBody>
          <a:bodyPr wrap="non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30" name="TextBox 29"/>
          <p:cNvSpPr txBox="1"/>
          <p:nvPr/>
        </p:nvSpPr>
        <p:spPr>
          <a:xfrm>
            <a:off x="8588373" y="1978535"/>
            <a:ext cx="406400" cy="590550"/>
          </a:xfrm>
          <a:prstGeom prst="rect">
            <a:avLst/>
          </a:prstGeom>
          <a:noFill/>
        </p:spPr>
        <p:txBody>
          <a:bodyPr wrap="none" lIns="0" tIns="0" rIns="0" bIns="0" rtlCol="0">
            <a:spAutoFit/>
          </a:bodyPr>
          <a:lstStyle/>
          <a:p>
            <a:pPr>
              <a:lnSpc>
                <a:spcPct val="120000"/>
              </a:lnSpc>
            </a:pPr>
            <a:r>
              <a:rPr lang="en-US" sz="32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01</a:t>
            </a:r>
            <a:endParaRPr lang="en-US" sz="32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31" name="Rectangle 30"/>
          <p:cNvSpPr/>
          <p:nvPr/>
        </p:nvSpPr>
        <p:spPr>
          <a:xfrm>
            <a:off x="9171790" y="2192489"/>
            <a:ext cx="1867409" cy="830580"/>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32" name="TextBox 31"/>
          <p:cNvSpPr txBox="1"/>
          <p:nvPr/>
        </p:nvSpPr>
        <p:spPr>
          <a:xfrm>
            <a:off x="9166836" y="1893084"/>
            <a:ext cx="1422400" cy="294640"/>
          </a:xfrm>
          <a:prstGeom prst="rect">
            <a:avLst/>
          </a:prstGeom>
          <a:noFill/>
        </p:spPr>
        <p:txBody>
          <a:bodyPr wrap="non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37" name="Rectangle 36"/>
          <p:cNvSpPr/>
          <p:nvPr/>
        </p:nvSpPr>
        <p:spPr>
          <a:xfrm>
            <a:off x="1720871" y="2829108"/>
            <a:ext cx="1427640" cy="1038225"/>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38" name="Sun 37"/>
          <p:cNvSpPr/>
          <p:nvPr/>
        </p:nvSpPr>
        <p:spPr>
          <a:xfrm>
            <a:off x="2099750" y="2099935"/>
            <a:ext cx="669883" cy="669883"/>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39" name="Rectangle 38"/>
          <p:cNvSpPr/>
          <p:nvPr/>
        </p:nvSpPr>
        <p:spPr>
          <a:xfrm>
            <a:off x="1720871" y="4517779"/>
            <a:ext cx="1427640" cy="1038225"/>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40" name="Sun 39"/>
          <p:cNvSpPr/>
          <p:nvPr/>
        </p:nvSpPr>
        <p:spPr>
          <a:xfrm>
            <a:off x="2099750" y="3788606"/>
            <a:ext cx="669883" cy="669883"/>
          </a:xfrm>
          <a:prstGeom prst="su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nodeType="afterGroup">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nodeType="afterGroup">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nodeType="afterGroup">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nodeType="afterGroup">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nodeType="afterGroup">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nodeType="afterGroup">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nodeType="afterGroup">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10" name="Group 2010"/>
          <p:cNvGrpSpPr/>
          <p:nvPr/>
        </p:nvGrpSpPr>
        <p:grpSpPr>
          <a:xfrm>
            <a:off x="1033896" y="1557408"/>
            <a:ext cx="1564762" cy="4638737"/>
            <a:chOff x="-6022" y="-15"/>
            <a:chExt cx="2967414" cy="879690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05" name="Shape 2005"/>
            <p:cNvSpPr/>
            <p:nvPr/>
          </p:nvSpPr>
          <p:spPr>
            <a:xfrm>
              <a:off x="895303" y="328849"/>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06" name="Shape 2006"/>
            <p:cNvSpPr/>
            <p:nvPr/>
          </p:nvSpPr>
          <p:spPr>
            <a:xfrm>
              <a:off x="1315248" y="2723469"/>
              <a:ext cx="268106" cy="2681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07" name="Shape 2007"/>
            <p:cNvSpPr/>
            <p:nvPr/>
          </p:nvSpPr>
          <p:spPr>
            <a:xfrm>
              <a:off x="263953" y="6609330"/>
              <a:ext cx="2697439" cy="558755"/>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08" name="Shape 2008"/>
            <p:cNvSpPr/>
            <p:nvPr/>
          </p:nvSpPr>
          <p:spPr>
            <a:xfrm>
              <a:off x="-6022" y="7222978"/>
              <a:ext cx="2911317" cy="157390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zh-CN" altLang="en-US"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lvl="0" defTabSz="963930" fontAlgn="auto">
                <a:lnSpc>
                  <a:spcPct val="120000"/>
                </a:lnSpc>
                <a:spcBef>
                  <a:spcPct val="0"/>
                </a:spcBef>
                <a:spcAft>
                  <a:spcPct val="0"/>
                </a:spcAft>
                <a:defRPr/>
              </a:pPr>
              <a:r>
                <a:rPr lang="zh-CN" altLang="en-US"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lvl="0" defTabSz="963930" fontAlgn="auto">
                <a:lnSpc>
                  <a:spcPct val="120000"/>
                </a:lnSpc>
                <a:spcBef>
                  <a:spcPct val="0"/>
                </a:spcBef>
                <a:spcAft>
                  <a:spcPct val="0"/>
                </a:spcAft>
                <a:defRPr/>
              </a:pPr>
              <a:r>
                <a:rPr lang="en-US" altLang="zh-CN" sz="900" kern="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900" kern="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009" name="Shape 2009"/>
            <p:cNvSpPr/>
            <p:nvPr/>
          </p:nvSpPr>
          <p:spPr>
            <a:xfrm>
              <a:off x="1315248" y="759053"/>
              <a:ext cx="268106" cy="2681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2018" name="Group 2018"/>
          <p:cNvGrpSpPr/>
          <p:nvPr/>
        </p:nvGrpSpPr>
        <p:grpSpPr>
          <a:xfrm>
            <a:off x="2757417" y="2301117"/>
            <a:ext cx="1561600" cy="4074533"/>
            <a:chExt cx="2961417" cy="7726946"/>
          </a:xfrm>
        </p:grpSpPr>
        <p:sp>
          <p:nvSpPr>
            <p:cNvPr id="2011" name="Shape 2011"/>
            <p:cNvSpPr/>
            <p:nvPr/>
          </p:nvSpPr>
          <p:spPr>
            <a:xfrm>
              <a:off x="52533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12" name="Shape 2012"/>
            <p:cNvSpPr/>
            <p:nvPr/>
          </p:nvSpPr>
          <p:spPr>
            <a:xfrm>
              <a:off x="90165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13" name="Shape 2013"/>
            <p:cNvSpPr/>
            <p:nvPr/>
          </p:nvSpPr>
          <p:spPr>
            <a:xfrm>
              <a:off x="1321606"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198979"/>
              <a:ext cx="2697438" cy="558755"/>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cs typeface="Roboto Light" charset="0"/>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cs typeface="Roboto Light" charset="0"/>
                <a:sym typeface="Arial" panose="020b0604020202020204" pitchFamily="34" charset="0"/>
              </a:endParaRPr>
            </a:p>
          </p:txBody>
        </p:sp>
        <p:sp>
          <p:nvSpPr>
            <p:cNvPr id="2016" name="Shape 2016"/>
            <p:cNvSpPr/>
            <p:nvPr/>
          </p:nvSpPr>
          <p:spPr>
            <a:xfrm>
              <a:off x="0" y="5758056"/>
              <a:ext cx="2911316" cy="1968890"/>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kern="0" smtClean="0">
                <a:solidFill>
                  <a:prstClr val="black">
                    <a:lumMod val="75000"/>
                    <a:lumOff val="25000"/>
                  </a:prstClr>
                </a:solidFill>
                <a:latin typeface="宋体" panose="02010600030101010101" pitchFamily="2" charset="-122"/>
                <a:ea typeface="宋体" panose="02010600030101010101" pitchFamily="2" charset="-122"/>
                <a:cs typeface="+mn-cs"/>
                <a:sym typeface="Calibri" panose="020f0502020204030204" pitchFamily="34" charset="0"/>
              </a:endParaRPr>
            </a:p>
          </p:txBody>
        </p:sp>
        <p:sp>
          <p:nvSpPr>
            <p:cNvPr id="2017" name="Shape 2017"/>
            <p:cNvSpPr/>
            <p:nvPr/>
          </p:nvSpPr>
          <p:spPr>
            <a:xfrm>
              <a:off x="1321606"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2026" name="Group 2026"/>
          <p:cNvGrpSpPr/>
          <p:nvPr/>
        </p:nvGrpSpPr>
        <p:grpSpPr>
          <a:xfrm>
            <a:off x="4480938" y="1557409"/>
            <a:ext cx="1535181" cy="4818240"/>
            <a:chOff x="6021" y="0"/>
            <a:chExt cx="2911316" cy="9137313"/>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21" name="Shape 2021"/>
            <p:cNvSpPr/>
            <p:nvPr/>
          </p:nvSpPr>
          <p:spPr>
            <a:xfrm>
              <a:off x="90800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22" name="Shape 2022"/>
            <p:cNvSpPr/>
            <p:nvPr/>
          </p:nvSpPr>
          <p:spPr>
            <a:xfrm>
              <a:off x="1327931" y="2723483"/>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23" name="Shape 2023"/>
            <p:cNvSpPr/>
            <p:nvPr/>
          </p:nvSpPr>
          <p:spPr>
            <a:xfrm>
              <a:off x="106936" y="6609346"/>
              <a:ext cx="2697438" cy="558755"/>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24" name="Shape 2024"/>
            <p:cNvSpPr/>
            <p:nvPr/>
          </p:nvSpPr>
          <p:spPr>
            <a:xfrm>
              <a:off x="6021" y="7168423"/>
              <a:ext cx="2911316" cy="1968890"/>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kern="0" smtClean="0">
                <a:solidFill>
                  <a:prstClr val="black">
                    <a:lumMod val="75000"/>
                    <a:lumOff val="25000"/>
                  </a:prstClr>
                </a:solidFill>
                <a:latin typeface="宋体" panose="02010600030101010101" pitchFamily="2" charset="-122"/>
                <a:ea typeface="宋体" panose="02010600030101010101" pitchFamily="2" charset="-122"/>
                <a:cs typeface="+mn-cs"/>
                <a:sym typeface="Calibri" panose="020f0502020204030204" pitchFamily="34" charset="0"/>
              </a:endParaRPr>
            </a:p>
          </p:txBody>
        </p:sp>
        <p:sp>
          <p:nvSpPr>
            <p:cNvPr id="2025" name="Shape 2025"/>
            <p:cNvSpPr/>
            <p:nvPr/>
          </p:nvSpPr>
          <p:spPr>
            <a:xfrm>
              <a:off x="1327964" y="759067"/>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2034" name="Group 2034"/>
          <p:cNvGrpSpPr/>
          <p:nvPr/>
        </p:nvGrpSpPr>
        <p:grpSpPr>
          <a:xfrm>
            <a:off x="6200014" y="2301117"/>
            <a:ext cx="1535181" cy="3894209"/>
            <a:chOff x="3613" y="0"/>
            <a:chExt cx="2911316" cy="7384980"/>
          </a:xfrm>
        </p:grpSpPr>
        <p:sp>
          <p:nvSpPr>
            <p:cNvPr id="2027" name="Shape 2027"/>
            <p:cNvSpPr/>
            <p:nvPr/>
          </p:nvSpPr>
          <p:spPr>
            <a:xfrm>
              <a:off x="523115"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28" name="Shape 2028"/>
            <p:cNvSpPr/>
            <p:nvPr/>
          </p:nvSpPr>
          <p:spPr>
            <a:xfrm>
              <a:off x="899437" y="328863"/>
              <a:ext cx="1107962"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29" name="Shape 2029"/>
            <p:cNvSpPr/>
            <p:nvPr/>
          </p:nvSpPr>
          <p:spPr>
            <a:xfrm>
              <a:off x="1319399"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30" name="Shape 2030"/>
            <p:cNvSpPr/>
            <p:nvPr/>
          </p:nvSpPr>
          <p:spPr>
            <a:xfrm>
              <a:off x="94266" y="5198980"/>
              <a:ext cx="2697438" cy="558755"/>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3613" y="5811072"/>
              <a:ext cx="2911316" cy="1573908"/>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zh-CN" altLang="en-US"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lvl="0" defTabSz="963930" fontAlgn="auto">
                <a:lnSpc>
                  <a:spcPct val="120000"/>
                </a:lnSpc>
                <a:spcBef>
                  <a:spcPct val="0"/>
                </a:spcBef>
                <a:spcAft>
                  <a:spcPct val="0"/>
                </a:spcAft>
                <a:defRPr/>
              </a:pPr>
              <a:r>
                <a:rPr lang="zh-CN" altLang="en-US"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lvl="0" defTabSz="963930" fontAlgn="auto">
                <a:lnSpc>
                  <a:spcPct val="120000"/>
                </a:lnSpc>
                <a:spcBef>
                  <a:spcPct val="0"/>
                </a:spcBef>
                <a:spcAft>
                  <a:spcPct val="0"/>
                </a:spcAft>
                <a:defRPr/>
              </a:pPr>
              <a:r>
                <a:rPr lang="en-US" altLang="zh-CN" sz="900" kern="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900" kern="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033" name="Shape 2033"/>
            <p:cNvSpPr/>
            <p:nvPr/>
          </p:nvSpPr>
          <p:spPr>
            <a:xfrm>
              <a:off x="1324773"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2042" name="Group 2042"/>
          <p:cNvGrpSpPr/>
          <p:nvPr/>
        </p:nvGrpSpPr>
        <p:grpSpPr>
          <a:xfrm>
            <a:off x="7927980" y="1557409"/>
            <a:ext cx="1535181" cy="4818241"/>
            <a:chOff x="18063" y="0"/>
            <a:chExt cx="2911316" cy="9137314"/>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37" name="Shape 2037"/>
            <p:cNvSpPr/>
            <p:nvPr/>
          </p:nvSpPr>
          <p:spPr>
            <a:xfrm>
              <a:off x="92070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38" name="Shape 2038"/>
            <p:cNvSpPr/>
            <p:nvPr/>
          </p:nvSpPr>
          <p:spPr>
            <a:xfrm>
              <a:off x="1340665" y="2723483"/>
              <a:ext cx="268106" cy="26810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39" name="Shape 2039"/>
            <p:cNvSpPr/>
            <p:nvPr/>
          </p:nvSpPr>
          <p:spPr>
            <a:xfrm>
              <a:off x="106937" y="6609346"/>
              <a:ext cx="2697438" cy="558755"/>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40" name="Shape 2040"/>
            <p:cNvSpPr/>
            <p:nvPr/>
          </p:nvSpPr>
          <p:spPr>
            <a:xfrm>
              <a:off x="18063" y="7168424"/>
              <a:ext cx="2911316" cy="1968890"/>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kern="0" smtClean="0">
                <a:solidFill>
                  <a:prstClr val="black">
                    <a:lumMod val="75000"/>
                    <a:lumOff val="25000"/>
                  </a:prstClr>
                </a:solidFill>
                <a:latin typeface="宋体" panose="02010600030101010101" pitchFamily="2" charset="-122"/>
                <a:ea typeface="宋体" panose="02010600030101010101" pitchFamily="2" charset="-122"/>
                <a:cs typeface="+mn-cs"/>
                <a:sym typeface="Calibri" panose="020f0502020204030204" pitchFamily="34" charset="0"/>
              </a:endParaRPr>
            </a:p>
          </p:txBody>
        </p:sp>
        <p:sp>
          <p:nvSpPr>
            <p:cNvPr id="2041" name="Shape 2041"/>
            <p:cNvSpPr/>
            <p:nvPr/>
          </p:nvSpPr>
          <p:spPr>
            <a:xfrm>
              <a:off x="1334281" y="754485"/>
              <a:ext cx="268106" cy="26810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2050" name="Group 2050"/>
          <p:cNvGrpSpPr/>
          <p:nvPr/>
        </p:nvGrpSpPr>
        <p:grpSpPr>
          <a:xfrm>
            <a:off x="9639434" y="2301117"/>
            <a:ext cx="1535181" cy="4074097"/>
            <a:chOff x="1204" y="0"/>
            <a:chExt cx="2911316" cy="7726119"/>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45" name="Shape 2045"/>
            <p:cNvSpPr/>
            <p:nvPr/>
          </p:nvSpPr>
          <p:spPr>
            <a:xfrm>
              <a:off x="901654"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46" name="Shape 2046"/>
            <p:cNvSpPr/>
            <p:nvPr/>
          </p:nvSpPr>
          <p:spPr>
            <a:xfrm>
              <a:off x="1321581"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47" name="Shape 2047"/>
            <p:cNvSpPr/>
            <p:nvPr/>
          </p:nvSpPr>
          <p:spPr>
            <a:xfrm>
              <a:off x="106915" y="5198978"/>
              <a:ext cx="2697438" cy="558755"/>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48" name="Shape 2048"/>
            <p:cNvSpPr/>
            <p:nvPr/>
          </p:nvSpPr>
          <p:spPr>
            <a:xfrm>
              <a:off x="1204" y="5757229"/>
              <a:ext cx="2911316" cy="1968890"/>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prstClr val="black">
                    <a:lumMod val="75000"/>
                    <a:lumOff val="25000"/>
                  </a:prst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kern="0" smtClean="0">
                <a:solidFill>
                  <a:prstClr val="black">
                    <a:lumMod val="75000"/>
                    <a:lumOff val="25000"/>
                  </a:prstClr>
                </a:solidFill>
                <a:latin typeface="宋体" panose="02010600030101010101" pitchFamily="2" charset="-122"/>
                <a:ea typeface="宋体" panose="02010600030101010101" pitchFamily="2" charset="-122"/>
                <a:cs typeface="+mn-cs"/>
                <a:sym typeface="Calibri" panose="020f0502020204030204" pitchFamily="34" charset="0"/>
              </a:endParaRPr>
            </a:p>
          </p:txBody>
        </p:sp>
        <p:sp>
          <p:nvSpPr>
            <p:cNvPr id="2049" name="Shape 2049"/>
            <p:cNvSpPr/>
            <p:nvPr/>
          </p:nvSpPr>
          <p:spPr>
            <a:xfrm>
              <a:off x="1321598"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nimBg="1" advAuto="0"/>
      <p:bldP spid="2018" grpId="0" animBg="1" advAuto="0"/>
      <p:bldP spid="2026" grpId="0" animBg="1" advAuto="0"/>
      <p:bldP spid="2034" grpId="0" animBg="1" advAuto="0"/>
      <p:bldP spid="2042" grpId="0" animBg="1" advAuto="0"/>
      <p:bldP spid="2050" grpId="0" animBg="1" advAuto="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32" name="Group 532"/>
          <p:cNvGrpSpPr/>
          <p:nvPr/>
        </p:nvGrpSpPr>
        <p:grpSpPr>
          <a:xfrm>
            <a:off x="4578916" y="1881640"/>
            <a:ext cx="3032776" cy="3585256"/>
            <a:chOff x="56464" y="66751"/>
            <a:chExt cx="6792667" cy="8030085"/>
          </a:xfrm>
        </p:grpSpPr>
        <p:sp>
          <p:nvSpPr>
            <p:cNvPr id="522" name="Shape 522"/>
            <p:cNvSpPr/>
            <p:nvPr/>
          </p:nvSpPr>
          <p:spPr>
            <a:xfrm>
              <a:off x="56464" y="66751"/>
              <a:ext cx="6792667" cy="8030085"/>
            </a:xfrm>
            <a:custGeom>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304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3" name="Shape 523"/>
            <p:cNvSpPr/>
            <p:nvPr/>
          </p:nvSpPr>
          <p:spPr>
            <a:xfrm>
              <a:off x="545561" y="641674"/>
              <a:ext cx="5815468" cy="6874875"/>
            </a:xfrm>
            <a:custGeom>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177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4" name="Shape 524"/>
            <p:cNvSpPr/>
            <p:nvPr/>
          </p:nvSpPr>
          <p:spPr>
            <a:xfrm>
              <a:off x="954611" y="1090388"/>
              <a:ext cx="2402363" cy="3030191"/>
            </a:xfrm>
            <a:custGeom>
              <a:cxnLst>
                <a:cxn ang="0">
                  <a:pos x="wd2" y="hd2"/>
                </a:cxn>
                <a:cxn ang="5400000">
                  <a:pos x="wd2" y="hd2"/>
                </a:cxn>
                <a:cxn ang="10800000">
                  <a:pos x="wd2" y="hd2"/>
                </a:cxn>
                <a:cxn ang="16200000">
                  <a:pos x="wd2" y="hd2"/>
                </a:cxn>
              </a:cxnLst>
              <a:rect l="0" t="0" r="r" b="b"/>
              <a:pathLst>
                <a:path w="21541" h="21600" extrusionOk="0">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5" name="Shape 525"/>
            <p:cNvSpPr/>
            <p:nvPr/>
          </p:nvSpPr>
          <p:spPr>
            <a:xfrm>
              <a:off x="3551011" y="1116085"/>
              <a:ext cx="2391400" cy="2986760"/>
            </a:xfrm>
            <a:custGeom>
              <a:cxnLst>
                <a:cxn ang="0">
                  <a:pos x="wd2" y="hd2"/>
                </a:cxn>
                <a:cxn ang="5400000">
                  <a:pos x="wd2" y="hd2"/>
                </a:cxn>
                <a:cxn ang="10800000">
                  <a:pos x="wd2" y="hd2"/>
                </a:cxn>
                <a:cxn ang="16200000">
                  <a:pos x="wd2" y="hd2"/>
                </a:cxn>
              </a:cxnLst>
              <a:rect l="0" t="0" r="r" b="b"/>
              <a:pathLst>
                <a:path w="21600" h="21600" extrusionOk="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6" name="Shape 526"/>
            <p:cNvSpPr/>
            <p:nvPr/>
          </p:nvSpPr>
          <p:spPr>
            <a:xfrm>
              <a:off x="1213429" y="4289875"/>
              <a:ext cx="2119994" cy="2704622"/>
            </a:xfrm>
            <a:custGeom>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6474" y="19204"/>
                    <a:pt x="11955" y="16088"/>
                    <a:pt x="8268" y="12410"/>
                  </a:cubicBezTo>
                  <a:cubicBezTo>
                    <a:pt x="4558" y="8709"/>
                    <a:pt x="1755" y="4501"/>
                    <a:pt x="0" y="0"/>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7" name="Shape 527"/>
            <p:cNvSpPr/>
            <p:nvPr/>
          </p:nvSpPr>
          <p:spPr>
            <a:xfrm>
              <a:off x="3597286" y="4313711"/>
              <a:ext cx="2042834" cy="2645046"/>
            </a:xfrm>
            <a:custGeom>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0097" y="4711"/>
                    <a:pt x="17304" y="9119"/>
                    <a:pt x="13408" y="12926"/>
                  </a:cubicBezTo>
                  <a:cubicBezTo>
                    <a:pt x="9782" y="16471"/>
                    <a:pt x="5274" y="19420"/>
                    <a:pt x="151" y="21600"/>
                  </a:cubicBezTo>
                  <a:lnTo>
                    <a:pt x="0" y="0"/>
                  </a:ln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8" name="Shape 528"/>
            <p:cNvSpPr/>
            <p:nvPr/>
          </p:nvSpPr>
          <p:spPr>
            <a:xfrm>
              <a:off x="4151524" y="4698390"/>
              <a:ext cx="568897" cy="826323"/>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04</a:t>
              </a:r>
              <a:endPar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29" name="Shape 529"/>
            <p:cNvSpPr/>
            <p:nvPr/>
          </p:nvSpPr>
          <p:spPr>
            <a:xfrm>
              <a:off x="4218652" y="2451126"/>
              <a:ext cx="568897" cy="826323"/>
            </a:xfrm>
            <a:prstGeom prst="rect">
              <a:avLst/>
            </a:prstGeom>
            <a:noFill/>
            <a:ln w="12700" cap="flat">
              <a:noFill/>
              <a:miter lim="400000"/>
            </a:ln>
            <a:effectLst/>
          </p:spPr>
          <p:txBody>
            <a:bodyPr wrap="none" lIns="0" tIns="0" rIns="0" bIns="0" numCol="1" anchor="ctr">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02</a:t>
              </a:r>
              <a:endPar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0" name="Shape 530"/>
            <p:cNvSpPr/>
            <p:nvPr/>
          </p:nvSpPr>
          <p:spPr>
            <a:xfrm>
              <a:off x="1915225" y="2451123"/>
              <a:ext cx="568897" cy="826323"/>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01</a:t>
              </a:r>
              <a:endPar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1" name="Shape 531"/>
            <p:cNvSpPr/>
            <p:nvPr/>
          </p:nvSpPr>
          <p:spPr>
            <a:xfrm>
              <a:off x="2033157" y="4698385"/>
              <a:ext cx="568897" cy="826323"/>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03</a:t>
              </a:r>
              <a:endParaRPr lang="en-US" sz="20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536" name="Group 536"/>
          <p:cNvGrpSpPr/>
          <p:nvPr/>
        </p:nvGrpSpPr>
        <p:grpSpPr>
          <a:xfrm>
            <a:off x="6681778" y="1991603"/>
            <a:ext cx="3392695" cy="1113752"/>
            <a:chOff x="0" y="38339"/>
            <a:chExt cx="7598797" cy="2494530"/>
          </a:xfrm>
        </p:grpSpPr>
        <p:sp>
          <p:nvSpPr>
            <p:cNvPr id="533" name="Shape 533"/>
            <p:cNvSpPr/>
            <p:nvPr/>
          </p:nvSpPr>
          <p:spPr>
            <a:xfrm>
              <a:off x="0" y="314108"/>
              <a:ext cx="3573434" cy="1093281"/>
            </a:xfrm>
            <a:custGeom>
              <a:cxnLst>
                <a:cxn ang="0">
                  <a:pos x="wd2" y="hd2"/>
                </a:cxn>
                <a:cxn ang="5400000">
                  <a:pos x="wd2" y="hd2"/>
                </a:cxn>
                <a:cxn ang="10800000">
                  <a:pos x="wd2" y="hd2"/>
                </a:cxn>
                <a:cxn ang="16200000">
                  <a:pos x="wd2" y="hd2"/>
                </a:cxn>
              </a:cxnLst>
              <a:rect l="0" t="0" r="r" b="b"/>
              <a:pathLst>
                <a:path w="21600" h="21600" extrusionOk="0">
                  <a:moveTo>
                    <a:pt x="0" y="21600"/>
                  </a:moveTo>
                  <a:lnTo>
                    <a:pt x="4460" y="0"/>
                  </a:lnTo>
                  <a:lnTo>
                    <a:pt x="2160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4" name="Shape 534"/>
            <p:cNvSpPr/>
            <p:nvPr/>
          </p:nvSpPr>
          <p:spPr>
            <a:xfrm>
              <a:off x="3758161" y="38339"/>
              <a:ext cx="3185824" cy="659921"/>
            </a:xfrm>
            <a:prstGeom prst="rect">
              <a:avLst/>
            </a:prstGeom>
            <a:noFill/>
            <a:ln w="12700" cap="flat">
              <a:noFill/>
              <a:miter lim="400000"/>
            </a:ln>
            <a:effectLst/>
          </p:spPr>
          <p:txBody>
            <a:bodyPr wrap="none" lIns="0" tIns="0" rIns="0" bIns="0" numCol="1" anchor="ctr">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5" name="Shape 535"/>
            <p:cNvSpPr/>
            <p:nvPr/>
          </p:nvSpPr>
          <p:spPr>
            <a:xfrm>
              <a:off x="3776859" y="672574"/>
              <a:ext cx="3821938" cy="186029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grpSp>
      <p:grpSp>
        <p:nvGrpSpPr>
          <p:cNvPr id="540" name="Group 540"/>
          <p:cNvGrpSpPr/>
          <p:nvPr/>
        </p:nvGrpSpPr>
        <p:grpSpPr>
          <a:xfrm>
            <a:off x="6730965" y="4474715"/>
            <a:ext cx="3343508" cy="1113117"/>
            <a:chOff x="0" y="38342"/>
            <a:chExt cx="7488630" cy="2493107"/>
          </a:xfrm>
        </p:grpSpPr>
        <p:sp>
          <p:nvSpPr>
            <p:cNvPr id="537" name="Shape 537"/>
            <p:cNvSpPr/>
            <p:nvPr/>
          </p:nvSpPr>
          <p:spPr>
            <a:xfrm>
              <a:off x="0" y="223794"/>
              <a:ext cx="3412455" cy="939372"/>
            </a:xfrm>
            <a:custGeom>
              <a:cxnLst>
                <a:cxn ang="0">
                  <a:pos x="wd2" y="hd2"/>
                </a:cxn>
                <a:cxn ang="5400000">
                  <a:pos x="wd2" y="hd2"/>
                </a:cxn>
                <a:cxn ang="10800000">
                  <a:pos x="wd2" y="hd2"/>
                </a:cxn>
                <a:cxn ang="16200000">
                  <a:pos x="wd2" y="hd2"/>
                </a:cxn>
              </a:cxnLst>
              <a:rect l="0" t="0" r="r" b="b"/>
              <a:pathLst>
                <a:path w="21600" h="21600" extrusionOk="0">
                  <a:moveTo>
                    <a:pt x="0" y="0"/>
                  </a:moveTo>
                  <a:lnTo>
                    <a:pt x="4408" y="21600"/>
                  </a:lnTo>
                  <a:lnTo>
                    <a:pt x="2160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8" name="Shape 538"/>
            <p:cNvSpPr/>
            <p:nvPr/>
          </p:nvSpPr>
          <p:spPr>
            <a:xfrm>
              <a:off x="3652010" y="38342"/>
              <a:ext cx="3185824" cy="659921"/>
            </a:xfrm>
            <a:prstGeom prst="rect">
              <a:avLst/>
            </a:prstGeom>
            <a:noFill/>
            <a:ln w="12700" cap="flat">
              <a:noFill/>
              <a:miter lim="400000"/>
            </a:ln>
            <a:effectLst/>
          </p:spPr>
          <p:txBody>
            <a:bodyPr wrap="none" lIns="0" tIns="0" rIns="0" bIns="0" numCol="1" anchor="ctr">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9" name="Shape 539"/>
            <p:cNvSpPr/>
            <p:nvPr/>
          </p:nvSpPr>
          <p:spPr>
            <a:xfrm>
              <a:off x="3670710" y="672578"/>
              <a:ext cx="3817920" cy="1858871"/>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lvl="0" algn="just">
                <a:lnSpc>
                  <a:spcPct val="120000"/>
                </a:lnSpc>
                <a:defRPr>
                  <a:solidFill>
                    <a:srgbClr val="000000"/>
                  </a:solidFill>
                </a:defRPr>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lvl="0" algn="just">
                <a:lnSpc>
                  <a:spcPct val="120000"/>
                </a:lnSpc>
                <a:defRPr>
                  <a:solidFill>
                    <a:srgbClr val="000000"/>
                  </a:solidFill>
                </a:defRPr>
              </a:pPr>
              <a:r>
                <a:rPr lang="en-US" altLang="zh-CN" sz="9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9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grpSp>
        <p:nvGrpSpPr>
          <p:cNvPr id="544" name="Group 544"/>
          <p:cNvGrpSpPr/>
          <p:nvPr/>
        </p:nvGrpSpPr>
        <p:grpSpPr>
          <a:xfrm>
            <a:off x="2081212" y="1991605"/>
            <a:ext cx="3464436" cy="1113752"/>
            <a:chOff x="660839" y="38343"/>
            <a:chExt cx="7759478" cy="2494525"/>
          </a:xfrm>
        </p:grpSpPr>
        <p:sp>
          <p:nvSpPr>
            <p:cNvPr id="541" name="Shape 541"/>
            <p:cNvSpPr/>
            <p:nvPr/>
          </p:nvSpPr>
          <p:spPr>
            <a:xfrm>
              <a:off x="4517055" y="317067"/>
              <a:ext cx="3903262" cy="1098888"/>
            </a:xfrm>
            <a:custGeom>
              <a:cxnLst>
                <a:cxn ang="0">
                  <a:pos x="wd2" y="hd2"/>
                </a:cxn>
                <a:cxn ang="5400000">
                  <a:pos x="wd2" y="hd2"/>
                </a:cxn>
                <a:cxn ang="10800000">
                  <a:pos x="wd2" y="hd2"/>
                </a:cxn>
                <a:cxn ang="16200000">
                  <a:pos x="wd2" y="hd2"/>
                </a:cxn>
              </a:cxnLst>
              <a:rect l="0" t="0" r="r" b="b"/>
              <a:pathLst>
                <a:path w="21600" h="21600" extrusionOk="0">
                  <a:moveTo>
                    <a:pt x="21600" y="21600"/>
                  </a:moveTo>
                  <a:lnTo>
                    <a:pt x="17263" y="0"/>
                  </a:lnTo>
                  <a:lnTo>
                    <a:pt x="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42" name="Shape 542"/>
            <p:cNvSpPr/>
            <p:nvPr/>
          </p:nvSpPr>
          <p:spPr>
            <a:xfrm>
              <a:off x="1159007" y="38343"/>
              <a:ext cx="3185823" cy="659920"/>
            </a:xfrm>
            <a:prstGeom prst="rect">
              <a:avLst/>
            </a:prstGeom>
            <a:noFill/>
            <a:ln w="12700" cap="flat">
              <a:noFill/>
              <a:miter lim="400000"/>
            </a:ln>
            <a:effectLst/>
          </p:spPr>
          <p:txBody>
            <a:bodyPr wrap="none" lIns="0" tIns="0" rIns="0" bIns="0" numCol="1" anchor="ctr">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43" name="Shape 543"/>
            <p:cNvSpPr/>
            <p:nvPr/>
          </p:nvSpPr>
          <p:spPr>
            <a:xfrm>
              <a:off x="660839" y="672578"/>
              <a:ext cx="3666311" cy="1860290"/>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grpSp>
      <p:grpSp>
        <p:nvGrpSpPr>
          <p:cNvPr id="548" name="Group 548"/>
          <p:cNvGrpSpPr/>
          <p:nvPr/>
        </p:nvGrpSpPr>
        <p:grpSpPr>
          <a:xfrm>
            <a:off x="2081212" y="4548912"/>
            <a:ext cx="3399626" cy="1180390"/>
            <a:chOff x="669677" y="0"/>
            <a:chExt cx="7614322" cy="2643782"/>
          </a:xfrm>
        </p:grpSpPr>
        <p:sp>
          <p:nvSpPr>
            <p:cNvPr id="545" name="Shape 545"/>
            <p:cNvSpPr/>
            <p:nvPr/>
          </p:nvSpPr>
          <p:spPr>
            <a:xfrm>
              <a:off x="4567152" y="0"/>
              <a:ext cx="3716847" cy="1038067"/>
            </a:xfrm>
            <a:custGeom>
              <a:cxnLst>
                <a:cxn ang="0">
                  <a:pos x="wd2" y="hd2"/>
                </a:cxn>
                <a:cxn ang="5400000">
                  <a:pos x="wd2" y="hd2"/>
                </a:cxn>
                <a:cxn ang="10800000">
                  <a:pos x="wd2" y="hd2"/>
                </a:cxn>
                <a:cxn ang="16200000">
                  <a:pos x="wd2" y="hd2"/>
                </a:cxn>
              </a:cxnLst>
              <a:rect l="0" t="0" r="r" b="b"/>
              <a:pathLst>
                <a:path w="21600" h="21600" extrusionOk="0">
                  <a:moveTo>
                    <a:pt x="21600" y="0"/>
                  </a:moveTo>
                  <a:lnTo>
                    <a:pt x="18229" y="21600"/>
                  </a:lnTo>
                  <a:lnTo>
                    <a:pt x="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46" name="Shape 546"/>
            <p:cNvSpPr/>
            <p:nvPr/>
          </p:nvSpPr>
          <p:spPr>
            <a:xfrm>
              <a:off x="1133606" y="149250"/>
              <a:ext cx="3185824" cy="659921"/>
            </a:xfrm>
            <a:prstGeom prst="rect">
              <a:avLst/>
            </a:prstGeom>
            <a:noFill/>
            <a:ln w="12700" cap="flat">
              <a:noFill/>
              <a:miter lim="400000"/>
            </a:ln>
            <a:effectLst/>
          </p:spPr>
          <p:txBody>
            <a:bodyPr wrap="none" lIns="0" tIns="0" rIns="0" bIns="0" numCol="1" anchor="ctr">
              <a:spAutoFit/>
            </a:bodyPr>
            <a:lstStyle>
              <a:lvl1pPr algn="r">
                <a:defRPr sz="3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47" name="Shape 547"/>
            <p:cNvSpPr/>
            <p:nvPr/>
          </p:nvSpPr>
          <p:spPr>
            <a:xfrm>
              <a:off x="669677" y="783488"/>
              <a:ext cx="3657476" cy="1860294"/>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532"/>
                                        </p:tgtEl>
                                        <p:attrNameLst>
                                          <p:attrName>style.visibility</p:attrName>
                                        </p:attrNameLst>
                                      </p:cBhvr>
                                      <p:to>
                                        <p:strVal val="visible"/>
                                      </p:to>
                                    </p:set>
                                    <p:anim calcmode="lin" valueType="num">
                                      <p:cBhvr>
                                        <p:cTn id="7" dur="1000" fill="hold"/>
                                        <p:tgtEl>
                                          <p:spTgt spid="532"/>
                                        </p:tgtEl>
                                        <p:attrNameLst>
                                          <p:attrName>ppt_w</p:attrName>
                                        </p:attrNameLst>
                                      </p:cBhvr>
                                      <p:tavLst>
                                        <p:tav tm="0">
                                          <p:val>
                                            <p:fltVal val="0"/>
                                          </p:val>
                                        </p:tav>
                                        <p:tav tm="100000">
                                          <p:val>
                                            <p:strVal val="#ppt_w"/>
                                          </p:val>
                                        </p:tav>
                                      </p:tavLst>
                                    </p:anim>
                                    <p:anim calcmode="lin" valueType="num">
                                      <p:cBhvr>
                                        <p:cTn id="8" dur="10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544"/>
                                        </p:tgtEl>
                                        <p:attrNameLst>
                                          <p:attrName>style.visibility</p:attrName>
                                        </p:attrNameLst>
                                      </p:cBhvr>
                                      <p:to>
                                        <p:strVal val="visible"/>
                                      </p:to>
                                    </p:set>
                                    <p:animEffect transition="in" filter="wipe(right)">
                                      <p:cBhvr>
                                        <p:cTn id="13" dur="1000"/>
                                        <p:tgtEl>
                                          <p:spTgt spid="54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indefinite" fill="hold"/>
                                        <p:tgtEl>
                                          <p:spTgt spid="536"/>
                                        </p:tgtEl>
                                        <p:attrNameLst>
                                          <p:attrName>style.visibility</p:attrName>
                                        </p:attrNameLst>
                                      </p:cBhvr>
                                      <p:to>
                                        <p:strVal val="visible"/>
                                      </p:to>
                                    </p:set>
                                    <p:animEffect transition="in" filter="wipe(left)">
                                      <p:cBhvr>
                                        <p:cTn id="18" dur="1000"/>
                                        <p:tgtEl>
                                          <p:spTgt spid="536"/>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indefinite" fill="hold"/>
                                        <p:tgtEl>
                                          <p:spTgt spid="540"/>
                                        </p:tgtEl>
                                        <p:attrNameLst>
                                          <p:attrName>style.visibility</p:attrName>
                                        </p:attrNameLst>
                                      </p:cBhvr>
                                      <p:to>
                                        <p:strVal val="visible"/>
                                      </p:to>
                                    </p:set>
                                    <p:animEffect transition="in" filter="wipe(left)">
                                      <p:cBhvr>
                                        <p:cTn id="23" dur="1000"/>
                                        <p:tgtEl>
                                          <p:spTgt spid="540"/>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indefinite" fill="hold"/>
                                        <p:tgtEl>
                                          <p:spTgt spid="548"/>
                                        </p:tgtEl>
                                        <p:attrNameLst>
                                          <p:attrName>style.visibility</p:attrName>
                                        </p:attrNameLst>
                                      </p:cBhvr>
                                      <p:to>
                                        <p:strVal val="visible"/>
                                      </p:to>
                                    </p:set>
                                    <p:animEffect transition="in" filter="wipe(right)">
                                      <p:cBhvr>
                                        <p:cTn id="28"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6" grpId="0" animBg="1" advAuto="0"/>
      <p:bldP spid="540" grpId="0" animBg="1" advAuto="0"/>
      <p:bldP spid="544" grpId="0" animBg="1" advAuto="0"/>
      <p:bldP spid="548" grpId="0" animBg="1" advAuto="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54" name="Group 1954"/>
          <p:cNvGrpSpPr/>
          <p:nvPr/>
        </p:nvGrpSpPr>
        <p:grpSpPr>
          <a:xfrm>
            <a:off x="5401700" y="1751718"/>
            <a:ext cx="1472421" cy="3834639"/>
            <a:chOff x="-15232" y="2"/>
            <a:chExt cx="2792299" cy="7272008"/>
          </a:xfrm>
          <a:effectLst/>
        </p:grpSpPr>
        <p:sp>
          <p:nvSpPr>
            <p:cNvPr id="1939" name="Shape 1939"/>
            <p:cNvSpPr/>
            <p:nvPr/>
          </p:nvSpPr>
          <p:spPr>
            <a:xfrm>
              <a:off x="-15232" y="4931767"/>
              <a:ext cx="2792299" cy="241108"/>
            </a:xfrm>
            <a:custGeom>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0" name="Shape 1940"/>
            <p:cNvSpPr/>
            <p:nvPr/>
          </p:nvSpPr>
          <p:spPr>
            <a:xfrm>
              <a:off x="2065600" y="4939639"/>
              <a:ext cx="711467" cy="2332371"/>
            </a:xfrm>
            <a:custGeom>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1" name="Shape 1941"/>
            <p:cNvSpPr/>
            <p:nvPr/>
          </p:nvSpPr>
          <p:spPr>
            <a:xfrm>
              <a:off x="8864" y="5112663"/>
              <a:ext cx="2054675" cy="2159345"/>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2" name="Shape 1942"/>
            <p:cNvSpPr/>
            <p:nvPr/>
          </p:nvSpPr>
          <p:spPr>
            <a:xfrm>
              <a:off x="202234" y="3131733"/>
              <a:ext cx="2306485" cy="669103"/>
            </a:xfrm>
            <a:custGeom>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3" name="Shape 1943"/>
            <p:cNvSpPr/>
            <p:nvPr/>
          </p:nvSpPr>
          <p:spPr>
            <a:xfrm>
              <a:off x="1608071" y="3438591"/>
              <a:ext cx="924588" cy="1783219"/>
            </a:xfrm>
            <a:custGeom>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4" name="Shape 1944"/>
            <p:cNvSpPr/>
            <p:nvPr/>
          </p:nvSpPr>
          <p:spPr>
            <a:xfrm>
              <a:off x="147373" y="1329332"/>
              <a:ext cx="2255745" cy="498643"/>
            </a:xfrm>
            <a:custGeom>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5" name="Shape 1945"/>
            <p:cNvSpPr/>
            <p:nvPr/>
          </p:nvSpPr>
          <p:spPr>
            <a:xfrm>
              <a:off x="89271" y="1559189"/>
              <a:ext cx="762093" cy="1823872"/>
            </a:xfrm>
            <a:custGeom>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6" name="Shape 1946"/>
            <p:cNvSpPr/>
            <p:nvPr/>
          </p:nvSpPr>
          <p:spPr>
            <a:xfrm>
              <a:off x="847262" y="1669653"/>
              <a:ext cx="1574602" cy="1727521"/>
            </a:xfrm>
            <a:custGeom>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7" name="Shape 1947"/>
            <p:cNvSpPr/>
            <p:nvPr/>
          </p:nvSpPr>
          <p:spPr>
            <a:xfrm>
              <a:off x="594121" y="132"/>
              <a:ext cx="1431021" cy="1616435"/>
            </a:xfrm>
            <a:custGeom>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8" name="Shape 1948"/>
            <p:cNvSpPr/>
            <p:nvPr/>
          </p:nvSpPr>
          <p:spPr>
            <a:xfrm>
              <a:off x="1993238" y="2"/>
              <a:ext cx="516204" cy="1600273"/>
            </a:xfrm>
            <a:custGeom>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49" name="Shape 1949"/>
            <p:cNvSpPr/>
            <p:nvPr/>
          </p:nvSpPr>
          <p:spPr>
            <a:xfrm>
              <a:off x="226351" y="3620161"/>
              <a:ext cx="1415257" cy="1622095"/>
            </a:xfrm>
            <a:custGeom>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0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50" name="Shape 1950"/>
            <p:cNvSpPr/>
            <p:nvPr/>
          </p:nvSpPr>
          <p:spPr>
            <a:xfrm>
              <a:off x="867976" y="388681"/>
              <a:ext cx="867034" cy="839337"/>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13%</a:t>
              </a:r>
              <a:endPar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51" name="Shape 1951"/>
            <p:cNvSpPr/>
            <p:nvPr/>
          </p:nvSpPr>
          <p:spPr>
            <a:xfrm>
              <a:off x="1140210" y="2113745"/>
              <a:ext cx="867034" cy="839337"/>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13%</a:t>
              </a:r>
              <a:endPar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52" name="Shape 1952"/>
            <p:cNvSpPr/>
            <p:nvPr/>
          </p:nvSpPr>
          <p:spPr>
            <a:xfrm>
              <a:off x="432582" y="4038513"/>
              <a:ext cx="867034" cy="839337"/>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13%</a:t>
              </a:r>
              <a:endPar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53" name="Shape 1953"/>
            <p:cNvSpPr/>
            <p:nvPr/>
          </p:nvSpPr>
          <p:spPr>
            <a:xfrm>
              <a:off x="534804" y="5778196"/>
              <a:ext cx="867034" cy="839337"/>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13%</a:t>
              </a:r>
              <a:endParaRPr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sp>
        <p:nvSpPr>
          <p:cNvPr id="35" name="Rectangle 50"/>
          <p:cNvSpPr/>
          <p:nvPr/>
        </p:nvSpPr>
        <p:spPr>
          <a:xfrm>
            <a:off x="7011371" y="2116432"/>
            <a:ext cx="2207044" cy="830580"/>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36" name="TextBox 51"/>
          <p:cNvSpPr txBox="1"/>
          <p:nvPr/>
        </p:nvSpPr>
        <p:spPr>
          <a:xfrm>
            <a:off x="7011670" y="1816735"/>
            <a:ext cx="1932940" cy="294640"/>
          </a:xfrm>
          <a:prstGeom prst="rect">
            <a:avLst/>
          </a:prstGeom>
          <a:noFill/>
        </p:spPr>
        <p:txBody>
          <a:bodyPr wrap="squar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37" name="Rectangle 50"/>
          <p:cNvSpPr/>
          <p:nvPr/>
        </p:nvSpPr>
        <p:spPr>
          <a:xfrm>
            <a:off x="3019942" y="3088889"/>
            <a:ext cx="2207044" cy="830580"/>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38" name="TextBox 51"/>
          <p:cNvSpPr txBox="1"/>
          <p:nvPr/>
        </p:nvSpPr>
        <p:spPr>
          <a:xfrm>
            <a:off x="3399155" y="2789555"/>
            <a:ext cx="1828165" cy="294640"/>
          </a:xfrm>
          <a:prstGeom prst="rect">
            <a:avLst/>
          </a:prstGeom>
          <a:noFill/>
        </p:spPr>
        <p:txBody>
          <a:bodyPr wrap="square" lIns="0" tIns="0" rIns="0" bIns="0" rtlCol="0">
            <a:spAutoFit/>
          </a:bodyPr>
          <a:lstStyle/>
          <a:p>
            <a:pPr algn="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39" name="Rectangle 50"/>
          <p:cNvSpPr/>
          <p:nvPr/>
        </p:nvSpPr>
        <p:spPr>
          <a:xfrm>
            <a:off x="7011371" y="3974261"/>
            <a:ext cx="2207044" cy="830580"/>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40" name="TextBox 51"/>
          <p:cNvSpPr txBox="1"/>
          <p:nvPr/>
        </p:nvSpPr>
        <p:spPr>
          <a:xfrm>
            <a:off x="7011670" y="3674745"/>
            <a:ext cx="1932940" cy="294640"/>
          </a:xfrm>
          <a:prstGeom prst="rect">
            <a:avLst/>
          </a:prstGeom>
          <a:noFill/>
        </p:spPr>
        <p:txBody>
          <a:bodyPr wrap="squar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41" name="Rectangle 50"/>
          <p:cNvSpPr/>
          <p:nvPr/>
        </p:nvSpPr>
        <p:spPr>
          <a:xfrm>
            <a:off x="3019942" y="4946718"/>
            <a:ext cx="2207044" cy="829945"/>
          </a:xfrm>
          <a:prstGeom prst="rect">
            <a:avLst/>
          </a:prstGeom>
        </p:spPr>
        <p:txBody>
          <a:bodyPr wrap="square" lIns="0" tIns="0" rIns="0" bIns="0">
            <a:spAutoFit/>
          </a:bodyPr>
          <a:lstStyle/>
          <a:p>
            <a:pPr algn="r">
              <a:lnSpc>
                <a:spcPct val="120000"/>
              </a:lnSpc>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algn="r">
              <a:lnSpc>
                <a:spcPct val="120000"/>
              </a:lnSpc>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a:p>
            <a:pPr algn="r">
              <a:lnSpc>
                <a:spcPct val="120000"/>
              </a:lnSpc>
            </a:pPr>
            <a:r>
              <a:rPr lang="en-US" altLang="zh-CN" sz="9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endParaRPr lang="en-US" altLang="zh-CN" sz="900" smtClean="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42" name="TextBox 51"/>
          <p:cNvSpPr txBox="1"/>
          <p:nvPr/>
        </p:nvSpPr>
        <p:spPr>
          <a:xfrm>
            <a:off x="3399155" y="4647565"/>
            <a:ext cx="1828165" cy="294640"/>
          </a:xfrm>
          <a:prstGeom prst="rect">
            <a:avLst/>
          </a:prstGeom>
          <a:noFill/>
        </p:spPr>
        <p:txBody>
          <a:bodyPr wrap="square" lIns="0" tIns="0" rIns="0" bIns="0" rtlCol="0">
            <a:spAutoFit/>
          </a:bodyPr>
          <a:lstStyle/>
          <a:p>
            <a:pPr algn="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954"/>
                                        </p:tgtEl>
                                        <p:attrNameLst>
                                          <p:attrName>style.visibility</p:attrName>
                                        </p:attrNameLst>
                                      </p:cBhvr>
                                      <p:to>
                                        <p:strVal val="visible"/>
                                      </p:to>
                                    </p:set>
                                    <p:anim calcmode="lin" valueType="num">
                                      <p:cBhvr>
                                        <p:cTn id="7" dur="750" fill="hold"/>
                                        <p:tgtEl>
                                          <p:spTgt spid="1954"/>
                                        </p:tgtEl>
                                        <p:attrNameLst>
                                          <p:attrName>ppt_w</p:attrName>
                                        </p:attrNameLst>
                                      </p:cBhvr>
                                      <p:tavLst>
                                        <p:tav tm="0">
                                          <p:val>
                                            <p:fltVal val="0"/>
                                          </p:val>
                                        </p:tav>
                                        <p:tav tm="100000">
                                          <p:val>
                                            <p:strVal val="#ppt_w"/>
                                          </p:val>
                                        </p:tav>
                                      </p:tavLst>
                                    </p:anim>
                                    <p:anim calcmode="lin" valueType="num">
                                      <p:cBhvr>
                                        <p:cTn id="8" dur="750" fill="hold"/>
                                        <p:tgtEl>
                                          <p:spTgt spid="19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indefinite"/>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nodeType="afterGroup">
                            <p:stCondLst>
                              <p:cond delay="indefinite"/>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nodeType="afterGroup">
                            <p:stCondLst>
                              <p:cond delay="indefinite"/>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nodeType="afterGroup">
                            <p:stCondLst>
                              <p:cond delay="indefinite"/>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nodeType="afterGroup">
                            <p:stCondLst>
                              <p:cond delay="indefinite"/>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nodeType="afterGroup">
                            <p:stCondLst>
                              <p:cond delay="indefinite"/>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nodeType="afterGroup">
                            <p:stCondLst>
                              <p:cond delay="indefinite"/>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nodeType="afterGroup">
                            <p:stCondLst>
                              <p:cond delay="indefinite"/>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nimBg="1" advAuto="0"/>
      <p:bldP spid="35" grpId="0"/>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grpSp>
        <p:nvGrpSpPr>
          <p:cNvPr id="4" name="组合 3"/>
          <p:cNvGrpSpPr/>
          <p:nvPr/>
        </p:nvGrpSpPr>
        <p:grpSpPr>
          <a:xfrm>
            <a:off x="4681855" y="2009370"/>
            <a:ext cx="2817495" cy="2702560"/>
            <a:chOff x="12046" y="2620"/>
            <a:chExt cx="4437" cy="4256"/>
          </a:xfrm>
        </p:grpSpPr>
        <p:sp>
          <p:nvSpPr>
            <p:cNvPr id="11" name="MH_Number_1"/>
            <p:cNvSpPr/>
            <p:nvPr>
              <p:custDataLst>
                <p:tags r:id="rId3"/>
              </p:custDataLst>
            </p:nvPr>
          </p:nvSpPr>
          <p:spPr>
            <a:xfrm>
              <a:off x="12950" y="2620"/>
              <a:ext cx="2647" cy="2647"/>
            </a:xfrm>
            <a:prstGeom prst="ellipse">
              <a:avLst/>
            </a:prstGeom>
            <a:solidFill>
              <a:srgbClr val="BC2D2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04</a:t>
              </a:r>
              <a:endPar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p:txBody>
        </p:sp>
        <p:sp>
          <p:nvSpPr>
            <p:cNvPr id="12" name="MH_Entry_1"/>
            <p:cNvSpPr/>
            <p:nvPr>
              <p:custDataLst>
                <p:tags r:id="rId4"/>
              </p:custDataLst>
            </p:nvPr>
          </p:nvSpPr>
          <p:spPr>
            <a:xfrm>
              <a:off x="12371" y="5995"/>
              <a:ext cx="3805" cy="881"/>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130000"/>
                </a:lnSpc>
              </a:pPr>
              <a:r>
                <a:rPr lang="zh-CN" altLang="en-US" sz="1800" b="1">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点击添加相关标题</a:t>
              </a:r>
              <a:r>
                <a:rPr lang="zh-CN" altLang="en-US" sz="1800" b="1"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文字</a:t>
              </a:r>
              <a:endParaRPr lang="en-US" altLang="zh-CN" sz="1800"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ctr">
                <a:lnSpc>
                  <a:spcPct val="130000"/>
                </a:lnSpc>
              </a:pPr>
              <a:r>
                <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Click on add related title words</a:t>
              </a:r>
              <a:endPar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nvGrpSpPr>
            <p:cNvPr id="13" name="组合 12"/>
            <p:cNvGrpSpPr/>
            <p:nvPr/>
          </p:nvGrpSpPr>
          <p:grpSpPr>
            <a:xfrm>
              <a:off x="12046" y="5767"/>
              <a:ext cx="4437" cy="72"/>
              <a:chOff x="4955994" y="3809489"/>
              <a:chExt cx="2817495" cy="45720"/>
            </a:xfrm>
          </p:grpSpPr>
          <p:cxnSp>
            <p:nvCxnSpPr>
              <p:cNvPr id="14" name="直接连接符 13"/>
              <p:cNvCxnSpPr/>
              <p:nvPr/>
            </p:nvCxnSpPr>
            <p:spPr>
              <a:xfrm>
                <a:off x="4989215" y="3832349"/>
                <a:ext cx="2761414" cy="0"/>
              </a:xfrm>
              <a:prstGeom prst="line">
                <a:avLst/>
              </a:prstGeom>
              <a:ln>
                <a:solidFill>
                  <a:srgbClr val="BC2D2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sp>
            <p:nvSpPr>
              <p:cNvPr id="16" name="椭圆 15"/>
              <p:cNvSpPr/>
              <p:nvPr/>
            </p:nvSpPr>
            <p:spPr>
              <a:xfrm>
                <a:off x="4955994"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grpSp>
      </p:grpSp>
    </p:spTree>
    <p:custDataLst>
      <p:tags r:id="rId6"/>
    </p:custData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4" name="Group 73"/>
          <p:cNvGrpSpPr/>
          <p:nvPr/>
        </p:nvGrpSpPr>
        <p:grpSpPr>
          <a:xfrm>
            <a:off x="3316376" y="2091435"/>
            <a:ext cx="5888927" cy="754912"/>
            <a:chOff x="2855577" y="2033074"/>
            <a:chExt cx="6485661" cy="831408"/>
          </a:xfrm>
        </p:grpSpPr>
        <p:sp>
          <p:nvSpPr>
            <p:cNvPr id="75"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76" name="Text Box 13"/>
            <p:cNvSpPr txBox="1">
              <a:spLocks noChangeArrowheads="1"/>
            </p:cNvSpPr>
            <p:nvPr/>
          </p:nvSpPr>
          <p:spPr bwMode="auto">
            <a:xfrm>
              <a:off x="4562600" y="2254653"/>
              <a:ext cx="2740917" cy="609829"/>
            </a:xfrm>
            <a:prstGeom prst="rect">
              <a:avLst/>
            </a:prstGeom>
            <a:noFill/>
            <a:ln w="9525" algn="ctr">
              <a:noFill/>
              <a:miter lim="800000"/>
            </a:ln>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8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77" name="Oval 76"/>
            <p:cNvSpPr/>
            <p:nvPr/>
          </p:nvSpPr>
          <p:spPr>
            <a:xfrm>
              <a:off x="8513238" y="2033074"/>
              <a:ext cx="828000" cy="828001"/>
            </a:xfrm>
            <a:prstGeom prst="ellipse">
              <a:avLst/>
            </a:prstGeom>
            <a:solidFill>
              <a:schemeClr val="bg1">
                <a:lumMod val="95000"/>
              </a:schemeClr>
            </a:solidFill>
            <a:ln w="1143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78" name="TextBox 77"/>
            <p:cNvSpPr txBox="1"/>
            <p:nvPr/>
          </p:nvSpPr>
          <p:spPr>
            <a:xfrm flipH="1">
              <a:off x="8628463" y="2172238"/>
              <a:ext cx="602368" cy="488107"/>
            </a:xfrm>
            <a:prstGeom prst="rect">
              <a:avLst/>
            </a:prstGeom>
            <a:noFill/>
          </p:spPr>
          <p:txBody>
            <a:bodyPr wrap="square" lIns="0" tIns="0" rIns="0" bIns="0" rtlCol="0">
              <a:spAutoFit/>
            </a:bodyPr>
            <a:lstStyle/>
            <a:p>
              <a:pPr algn="ctr">
                <a:lnSpc>
                  <a:spcPct val="120000"/>
                </a:lnSpc>
              </a:pPr>
              <a:r>
                <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01</a:t>
              </a:r>
              <a:endPar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79" name="Group 78"/>
          <p:cNvGrpSpPr/>
          <p:nvPr/>
        </p:nvGrpSpPr>
        <p:grpSpPr>
          <a:xfrm>
            <a:off x="3772638" y="2750877"/>
            <a:ext cx="4854071" cy="751818"/>
            <a:chOff x="3358070" y="2759339"/>
            <a:chExt cx="5345942" cy="828000"/>
          </a:xfrm>
        </p:grpSpPr>
        <p:sp>
          <p:nvSpPr>
            <p:cNvPr id="80"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81" name="Text Box 12"/>
            <p:cNvSpPr txBox="1">
              <a:spLocks noChangeArrowheads="1"/>
            </p:cNvSpPr>
            <p:nvPr/>
          </p:nvSpPr>
          <p:spPr bwMode="auto">
            <a:xfrm>
              <a:off x="4868347" y="2967588"/>
              <a:ext cx="2787212" cy="609829"/>
            </a:xfrm>
            <a:prstGeom prst="rect">
              <a:avLst/>
            </a:prstGeom>
            <a:noFill/>
            <a:ln w="9525" algn="ctr">
              <a:noFill/>
              <a:miter lim="800000"/>
            </a:ln>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8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82" name="Oval 81"/>
            <p:cNvSpPr/>
            <p:nvPr/>
          </p:nvSpPr>
          <p:spPr>
            <a:xfrm>
              <a:off x="7876012" y="2759339"/>
              <a:ext cx="828000" cy="828000"/>
            </a:xfrm>
            <a:prstGeom prst="ellipse">
              <a:avLst/>
            </a:prstGeom>
            <a:solidFill>
              <a:schemeClr val="bg1">
                <a:lumMod val="95000"/>
              </a:schemeClr>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83" name="TextBox 82"/>
            <p:cNvSpPr txBox="1"/>
            <p:nvPr/>
          </p:nvSpPr>
          <p:spPr>
            <a:xfrm flipH="1">
              <a:off x="7991238" y="2930476"/>
              <a:ext cx="602368" cy="488107"/>
            </a:xfrm>
            <a:prstGeom prst="rect">
              <a:avLst/>
            </a:prstGeom>
            <a:noFill/>
          </p:spPr>
          <p:txBody>
            <a:bodyPr wrap="square" lIns="0" tIns="0" rIns="0" bIns="0" rtlCol="0">
              <a:spAutoFit/>
            </a:bodyPr>
            <a:lstStyle/>
            <a:p>
              <a:pPr algn="ctr">
                <a:lnSpc>
                  <a:spcPct val="120000"/>
                </a:lnSpc>
              </a:pPr>
              <a:r>
                <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02</a:t>
              </a:r>
              <a:endPar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84" name="Group 83"/>
          <p:cNvGrpSpPr/>
          <p:nvPr/>
        </p:nvGrpSpPr>
        <p:grpSpPr>
          <a:xfrm>
            <a:off x="4292265" y="3445643"/>
            <a:ext cx="4887444" cy="796854"/>
            <a:chOff x="3930355" y="3524505"/>
            <a:chExt cx="5382696" cy="877600"/>
          </a:xfrm>
        </p:grpSpPr>
        <p:sp>
          <p:nvSpPr>
            <p:cNvPr id="85"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86" name="Text Box 11"/>
            <p:cNvSpPr txBox="1">
              <a:spLocks noChangeArrowheads="1"/>
            </p:cNvSpPr>
            <p:nvPr/>
          </p:nvSpPr>
          <p:spPr bwMode="auto">
            <a:xfrm>
              <a:off x="5235870" y="3792276"/>
              <a:ext cx="2943248" cy="609829"/>
            </a:xfrm>
            <a:prstGeom prst="rect">
              <a:avLst/>
            </a:prstGeom>
            <a:noFill/>
            <a:ln w="9525" algn="ctr">
              <a:noFill/>
              <a:miter lim="800000"/>
            </a:ln>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8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87" name="Oval 86"/>
            <p:cNvSpPr/>
            <p:nvPr/>
          </p:nvSpPr>
          <p:spPr>
            <a:xfrm>
              <a:off x="8485051" y="3524505"/>
              <a:ext cx="828000" cy="828000"/>
            </a:xfrm>
            <a:prstGeom prst="ellipse">
              <a:avLst/>
            </a:prstGeom>
            <a:solidFill>
              <a:schemeClr val="bg1">
                <a:lumMod val="95000"/>
              </a:schemeClr>
            </a:solidFill>
            <a:ln w="1143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88" name="TextBox 87"/>
            <p:cNvSpPr txBox="1"/>
            <p:nvPr/>
          </p:nvSpPr>
          <p:spPr>
            <a:xfrm flipH="1">
              <a:off x="8600278" y="3679657"/>
              <a:ext cx="602368" cy="488107"/>
            </a:xfrm>
            <a:prstGeom prst="rect">
              <a:avLst/>
            </a:prstGeom>
            <a:noFill/>
          </p:spPr>
          <p:txBody>
            <a:bodyPr wrap="square" lIns="0" tIns="0" rIns="0" bIns="0" rtlCol="0">
              <a:spAutoFit/>
            </a:bodyPr>
            <a:lstStyle/>
            <a:p>
              <a:pPr algn="ctr">
                <a:lnSpc>
                  <a:spcPct val="120000"/>
                </a:lnSpc>
              </a:pPr>
              <a:r>
                <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03</a:t>
              </a:r>
              <a:endPar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89" name="Group 88"/>
          <p:cNvGrpSpPr/>
          <p:nvPr/>
        </p:nvGrpSpPr>
        <p:grpSpPr>
          <a:xfrm>
            <a:off x="4948491" y="4119921"/>
            <a:ext cx="4980005" cy="916064"/>
            <a:chOff x="4653076" y="4295241"/>
            <a:chExt cx="5484638" cy="1008890"/>
          </a:xfrm>
        </p:grpSpPr>
        <p:sp>
          <p:nvSpPr>
            <p:cNvPr id="90"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91" name="Text Box 10"/>
            <p:cNvSpPr txBox="1">
              <a:spLocks noChangeArrowheads="1"/>
            </p:cNvSpPr>
            <p:nvPr/>
          </p:nvSpPr>
          <p:spPr bwMode="auto">
            <a:xfrm>
              <a:off x="5701991" y="4657170"/>
              <a:ext cx="3060628" cy="609829"/>
            </a:xfrm>
            <a:prstGeom prst="rect">
              <a:avLst/>
            </a:prstGeom>
            <a:noFill/>
            <a:ln w="9525" algn="ctr">
              <a:noFill/>
              <a:miter lim="800000"/>
            </a:ln>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8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8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92" name="Oval 91"/>
            <p:cNvSpPr>
              <a:spLocks noChangeAspect="1"/>
            </p:cNvSpPr>
            <p:nvPr/>
          </p:nvSpPr>
          <p:spPr>
            <a:xfrm>
              <a:off x="9166975" y="4314980"/>
              <a:ext cx="970739" cy="970739"/>
            </a:xfrm>
            <a:prstGeom prst="ellipse">
              <a:avLst/>
            </a:prstGeom>
            <a:solidFill>
              <a:schemeClr val="bg1">
                <a:lumMod val="95000"/>
              </a:schemeClr>
            </a:solidFill>
            <a:ln w="1143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93" name="TextBox 92"/>
            <p:cNvSpPr txBox="1">
              <a:spLocks noChangeAspect="1"/>
            </p:cNvSpPr>
            <p:nvPr/>
          </p:nvSpPr>
          <p:spPr>
            <a:xfrm flipH="1">
              <a:off x="9320236" y="4558037"/>
              <a:ext cx="658862" cy="488108"/>
            </a:xfrm>
            <a:prstGeom prst="rect">
              <a:avLst/>
            </a:prstGeom>
            <a:noFill/>
          </p:spPr>
          <p:txBody>
            <a:bodyPr wrap="square" lIns="0" tIns="0" rIns="0" bIns="0" rtlCol="0">
              <a:spAutoFit/>
            </a:bodyPr>
            <a:lstStyle/>
            <a:p>
              <a:pPr algn="ctr">
                <a:lnSpc>
                  <a:spcPct val="120000"/>
                </a:lnSpc>
              </a:pPr>
              <a:r>
                <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04</a:t>
              </a:r>
              <a:endParaRPr lang="id-ID" sz="240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sp>
        <p:nvSpPr>
          <p:cNvPr id="45" name="TextBox 44"/>
          <p:cNvSpPr txBox="1"/>
          <p:nvPr/>
        </p:nvSpPr>
        <p:spPr>
          <a:xfrm>
            <a:off x="1397866" y="5661562"/>
            <a:ext cx="9780733" cy="207645"/>
          </a:xfrm>
          <a:prstGeom prst="rect">
            <a:avLst/>
          </a:prstGeom>
          <a:noFill/>
        </p:spPr>
        <p:txBody>
          <a:bodyPr wrap="square" lIns="0" tIns="0" rIns="0" bIns="0" numCol="1" spcCol="36000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 这里输入简单的文字概述里输入简单文字概述</a:t>
            </a:r>
            <a:endPar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cxnSp>
        <p:nvCxnSpPr>
          <p:cNvPr id="46" name="Straight Connector 45"/>
          <p:cNvCxnSpPr/>
          <p:nvPr/>
        </p:nvCxnSpPr>
        <p:spPr>
          <a:xfrm>
            <a:off x="1397861" y="5570817"/>
            <a:ext cx="9569898"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490130" y="1666066"/>
            <a:ext cx="3882907" cy="3401907"/>
            <a:chOff x="-115" y="653"/>
            <a:chExt cx="3913" cy="3610"/>
          </a:xfrm>
        </p:grpSpPr>
        <p:grpSp>
          <p:nvGrpSpPr>
            <p:cNvPr id="43" name="Group 15"/>
            <p:cNvGrpSpPr/>
            <p:nvPr/>
          </p:nvGrpSpPr>
          <p:grpSpPr>
            <a:xfrm>
              <a:off x="-115" y="3057"/>
              <a:ext cx="3913" cy="1206"/>
              <a:chOff x="61" y="3092"/>
              <a:chExt cx="2912" cy="957"/>
            </a:xfrm>
          </p:grpSpPr>
          <p:sp>
            <p:nvSpPr>
              <p:cNvPr id="61" name="Freeform 16"/>
              <p:cNvSpPr/>
              <p:nvPr/>
            </p:nvSpPr>
            <p:spPr bwMode="gray">
              <a:xfrm>
                <a:off x="351" y="3097"/>
                <a:ext cx="2242" cy="346"/>
              </a:xfrm>
              <a:custGeom>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5">
                  <a:lumMod val="60000"/>
                  <a:lumOff val="40000"/>
                </a:schemeClr>
              </a:solidFill>
              <a:ln w="3175" cap="rnd">
                <a:noFill/>
                <a:round/>
              </a:ln>
            </p:spPr>
            <p:txBody>
              <a:bodyPr/>
              <a:lstStyle/>
              <a:p>
                <a:pPr>
                  <a:lnSpc>
                    <a:spcPct val="120000"/>
                  </a:lnSpc>
                  <a:defRPr/>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2" name="Freeform 17"/>
              <p:cNvSpPr/>
              <p:nvPr/>
            </p:nvSpPr>
            <p:spPr bwMode="gray">
              <a:xfrm>
                <a:off x="61" y="3429"/>
                <a:ext cx="2597" cy="617"/>
              </a:xfrm>
              <a:custGeom>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5">
                  <a:lumMod val="75000"/>
                </a:schemeClr>
              </a:solidFill>
              <a:ln w="3175" cap="rnd">
                <a:noFill/>
                <a:round/>
              </a:ln>
            </p:spPr>
            <p:txBody>
              <a:bodyPr/>
              <a:lstStyle/>
              <a:p>
                <a:pPr>
                  <a:lnSpc>
                    <a:spcPct val="120000"/>
                  </a:lnSpc>
                  <a:defRPr/>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3" name="Freeform 18"/>
              <p:cNvSpPr/>
              <p:nvPr/>
            </p:nvSpPr>
            <p:spPr bwMode="gray">
              <a:xfrm>
                <a:off x="2352" y="3092"/>
                <a:ext cx="621" cy="957"/>
              </a:xfrm>
              <a:custGeom>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5"/>
              </a:solidFill>
              <a:ln w="3175" cap="rnd">
                <a:noFill/>
                <a:round/>
              </a:ln>
            </p:spPr>
            <p:txBody>
              <a:bodyPr/>
              <a:lstStyle/>
              <a:p>
                <a:pPr>
                  <a:lnSpc>
                    <a:spcPct val="120000"/>
                  </a:lnSpc>
                  <a:defRPr/>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44" name="Group 19"/>
            <p:cNvGrpSpPr/>
            <p:nvPr/>
          </p:nvGrpSpPr>
          <p:grpSpPr>
            <a:xfrm>
              <a:off x="305" y="2403"/>
              <a:ext cx="2912" cy="963"/>
              <a:chOff x="305" y="2403"/>
              <a:chExt cx="2912" cy="963"/>
            </a:xfrm>
          </p:grpSpPr>
          <p:sp>
            <p:nvSpPr>
              <p:cNvPr id="58" name="Freeform 20"/>
              <p:cNvSpPr/>
              <p:nvPr/>
            </p:nvSpPr>
            <p:spPr bwMode="gray">
              <a:xfrm>
                <a:off x="595" y="2403"/>
                <a:ext cx="2242" cy="346"/>
              </a:xfrm>
              <a:custGeom>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4">
                  <a:lumMod val="60000"/>
                  <a:lumOff val="40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9" name="Freeform 21"/>
              <p:cNvSpPr/>
              <p:nvPr/>
            </p:nvSpPr>
            <p:spPr bwMode="gray">
              <a:xfrm>
                <a:off x="305" y="2746"/>
                <a:ext cx="2597" cy="617"/>
              </a:xfrm>
              <a:custGeom>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4">
                  <a:lumMod val="75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0" name="Freeform 22"/>
              <p:cNvSpPr/>
              <p:nvPr/>
            </p:nvSpPr>
            <p:spPr bwMode="gray">
              <a:xfrm>
                <a:off x="2596" y="2409"/>
                <a:ext cx="621" cy="957"/>
              </a:xfrm>
              <a:custGeom>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4"/>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47" name="Group 23"/>
            <p:cNvGrpSpPr/>
            <p:nvPr/>
          </p:nvGrpSpPr>
          <p:grpSpPr>
            <a:xfrm>
              <a:off x="635" y="1825"/>
              <a:ext cx="2150" cy="838"/>
              <a:chOff x="635" y="1825"/>
              <a:chExt cx="2150" cy="838"/>
            </a:xfrm>
          </p:grpSpPr>
          <p:sp>
            <p:nvSpPr>
              <p:cNvPr id="55" name="Freeform 24"/>
              <p:cNvSpPr/>
              <p:nvPr/>
            </p:nvSpPr>
            <p:spPr bwMode="gray">
              <a:xfrm>
                <a:off x="2261" y="1825"/>
                <a:ext cx="524" cy="838"/>
              </a:xfrm>
              <a:custGeom>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6" name="Freeform 25"/>
              <p:cNvSpPr/>
              <p:nvPr/>
            </p:nvSpPr>
            <p:spPr bwMode="gray">
              <a:xfrm>
                <a:off x="915" y="1825"/>
                <a:ext cx="1504" cy="226"/>
              </a:xfrm>
              <a:custGeom>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60000"/>
                  <a:lumOff val="40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7" name="Freeform 26"/>
              <p:cNvSpPr/>
              <p:nvPr/>
            </p:nvSpPr>
            <p:spPr bwMode="gray">
              <a:xfrm>
                <a:off x="635" y="2051"/>
                <a:ext cx="1935" cy="607"/>
              </a:xfrm>
              <a:custGeom>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48" name="Group 27"/>
            <p:cNvGrpSpPr/>
            <p:nvPr/>
          </p:nvGrpSpPr>
          <p:grpSpPr>
            <a:xfrm>
              <a:off x="955" y="1234"/>
              <a:ext cx="1404" cy="737"/>
              <a:chOff x="955" y="1234"/>
              <a:chExt cx="1404" cy="737"/>
            </a:xfrm>
          </p:grpSpPr>
          <p:sp>
            <p:nvSpPr>
              <p:cNvPr id="52" name="Freeform 28"/>
              <p:cNvSpPr/>
              <p:nvPr/>
            </p:nvSpPr>
            <p:spPr bwMode="gray">
              <a:xfrm>
                <a:off x="1250" y="1239"/>
                <a:ext cx="742" cy="118"/>
              </a:xfrm>
              <a:custGeom>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2">
                  <a:lumMod val="60000"/>
                  <a:lumOff val="40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3" name="Freeform 29"/>
              <p:cNvSpPr/>
              <p:nvPr/>
            </p:nvSpPr>
            <p:spPr bwMode="gray">
              <a:xfrm>
                <a:off x="955" y="1354"/>
                <a:ext cx="1258" cy="617"/>
              </a:xfrm>
              <a:custGeom>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2">
                  <a:lumMod val="75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4" name="Freeform 30"/>
              <p:cNvSpPr/>
              <p:nvPr/>
            </p:nvSpPr>
            <p:spPr bwMode="gray">
              <a:xfrm>
                <a:off x="1914" y="1234"/>
                <a:ext cx="445" cy="732"/>
              </a:xfrm>
              <a:custGeom>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2"/>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49" name="Group 31"/>
            <p:cNvGrpSpPr/>
            <p:nvPr/>
          </p:nvGrpSpPr>
          <p:grpSpPr>
            <a:xfrm>
              <a:off x="1284" y="653"/>
              <a:ext cx="653" cy="616"/>
              <a:chOff x="1284" y="653"/>
              <a:chExt cx="653" cy="616"/>
            </a:xfrm>
          </p:grpSpPr>
          <p:sp>
            <p:nvSpPr>
              <p:cNvPr id="50" name="Freeform 32"/>
              <p:cNvSpPr/>
              <p:nvPr/>
            </p:nvSpPr>
            <p:spPr bwMode="gray">
              <a:xfrm>
                <a:off x="1284" y="653"/>
                <a:ext cx="598" cy="616"/>
              </a:xfrm>
              <a:custGeom>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1">
                  <a:lumMod val="75000"/>
                </a:schemeClr>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1" name="Freeform 33"/>
              <p:cNvSpPr/>
              <p:nvPr/>
            </p:nvSpPr>
            <p:spPr bwMode="gray">
              <a:xfrm>
                <a:off x="1568" y="653"/>
                <a:ext cx="369" cy="613"/>
              </a:xfrm>
              <a:custGeom>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1"/>
              </a:solidFill>
              <a:ln w="12700" cap="rnd">
                <a:noFill/>
                <a:round/>
              </a:ln>
            </p:spPr>
            <p:txBody>
              <a:bodyPr/>
              <a:lstStyle/>
              <a:p>
                <a:pPr>
                  <a:lnSpc>
                    <a:spcPct val="120000"/>
                  </a:lnSpc>
                </a:pPr>
                <a:endParaRPr lang="zh-CN" altLang="en-US" sz="1635">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grpSp>
      </p:grpSp>
      <p:sp>
        <p:nvSpPr>
          <p:cNvPr id="32" name="Text Box 34"/>
          <p:cNvSpPr txBox="1">
            <a:spLocks noChangeArrowheads="1"/>
          </p:cNvSpPr>
          <p:nvPr/>
        </p:nvSpPr>
        <p:spPr bwMode="auto">
          <a:xfrm>
            <a:off x="2812317" y="3196454"/>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rPr>
              <a:t>文字内容</a:t>
            </a:r>
            <a:endPar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endParaRPr>
          </a:p>
        </p:txBody>
      </p:sp>
      <p:sp>
        <p:nvSpPr>
          <p:cNvPr id="33" name="Text Box 35"/>
          <p:cNvSpPr txBox="1">
            <a:spLocks noChangeArrowheads="1"/>
          </p:cNvSpPr>
          <p:nvPr/>
        </p:nvSpPr>
        <p:spPr bwMode="auto">
          <a:xfrm>
            <a:off x="2812317" y="2485547"/>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rPr>
              <a:t>文字内容</a:t>
            </a:r>
            <a:endPar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endParaRPr>
          </a:p>
        </p:txBody>
      </p:sp>
      <p:sp>
        <p:nvSpPr>
          <p:cNvPr id="41" name="Rectangle 36"/>
          <p:cNvSpPr>
            <a:spLocks noChangeArrowheads="1"/>
          </p:cNvSpPr>
          <p:nvPr/>
        </p:nvSpPr>
        <p:spPr bwMode="auto">
          <a:xfrm>
            <a:off x="2812317" y="4667844"/>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rPr>
              <a:t>文字内容</a:t>
            </a:r>
            <a:endPar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endParaRPr>
          </a:p>
        </p:txBody>
      </p:sp>
      <p:sp>
        <p:nvSpPr>
          <p:cNvPr id="42" name="Rectangle 37"/>
          <p:cNvSpPr>
            <a:spLocks noChangeArrowheads="1"/>
          </p:cNvSpPr>
          <p:nvPr/>
        </p:nvSpPr>
        <p:spPr bwMode="auto">
          <a:xfrm>
            <a:off x="2812317" y="3844625"/>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rPr>
              <a:t>文字内容</a:t>
            </a:r>
            <a:endParaRPr kumimoji="1" lang="zh-CN" altLang="en-US" sz="1400">
              <a:solidFill>
                <a:schemeClr val="bg1"/>
              </a:solidFill>
              <a:latin typeface="宋体" panose="02010600030101010101" pitchFamily="2" charset="-122"/>
              <a:ea typeface="宋体" panose="02010600030101010101" pitchFamily="2" charset="-122"/>
              <a:sym typeface="Arial" panose="020b0604020202020204" pitchFamily="34" charset="0"/>
            </a:endParaRPr>
          </a:p>
        </p:txBody>
      </p:sp>
      <p:sp>
        <p:nvSpPr>
          <p:cNvPr id="2" name="TextBox 44"/>
          <p:cNvSpPr txBox="1"/>
          <p:nvPr/>
        </p:nvSpPr>
        <p:spPr>
          <a:xfrm>
            <a:off x="1397866" y="5788562"/>
            <a:ext cx="9780733" cy="207645"/>
          </a:xfrm>
          <a:prstGeom prst="rect">
            <a:avLst/>
          </a:prstGeom>
          <a:noFill/>
        </p:spPr>
        <p:txBody>
          <a:bodyPr wrap="square" lIns="0" tIns="0" rIns="0" bIns="0" numCol="1" spcCol="36000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 这里输入简单的文字概述里输入简单文字概述</a:t>
            </a:r>
            <a:endPar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3" name="TextBox 44"/>
          <p:cNvSpPr txBox="1"/>
          <p:nvPr/>
        </p:nvSpPr>
        <p:spPr>
          <a:xfrm>
            <a:off x="1397866" y="5915562"/>
            <a:ext cx="9780733" cy="207645"/>
          </a:xfrm>
          <a:prstGeom prst="rect">
            <a:avLst/>
          </a:prstGeom>
          <a:noFill/>
        </p:spPr>
        <p:txBody>
          <a:bodyPr wrap="square" lIns="0" tIns="0" rIns="0" bIns="0" numCol="1" spcCol="36000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 这里输入简单的文字概述里输入简单文字概述</a:t>
            </a:r>
            <a:endPar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 name="TextBox 44"/>
          <p:cNvSpPr txBox="1"/>
          <p:nvPr/>
        </p:nvSpPr>
        <p:spPr>
          <a:xfrm>
            <a:off x="1397866" y="6042562"/>
            <a:ext cx="9780733" cy="207645"/>
          </a:xfrm>
          <a:prstGeom prst="rect">
            <a:avLst/>
          </a:prstGeom>
          <a:noFill/>
        </p:spPr>
        <p:txBody>
          <a:bodyPr wrap="square" lIns="0" tIns="0" rIns="0" bIns="0" numCol="1" spcCol="36000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 这里输入简单的文字概述里输入简单文字概述</a:t>
            </a:r>
            <a:endPar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5" name="TextBox 44"/>
          <p:cNvSpPr txBox="1"/>
          <p:nvPr/>
        </p:nvSpPr>
        <p:spPr>
          <a:xfrm>
            <a:off x="1397866" y="6169562"/>
            <a:ext cx="9780733" cy="207645"/>
          </a:xfrm>
          <a:prstGeom prst="rect">
            <a:avLst/>
          </a:prstGeom>
          <a:noFill/>
        </p:spPr>
        <p:txBody>
          <a:bodyPr wrap="square" lIns="0" tIns="0" rIns="0" bIns="0" numCol="1" spcCol="36000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 这里输入简单的文字概述里输入简单文字概述</a:t>
            </a:r>
            <a:endPar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 name="TextBox 44"/>
          <p:cNvSpPr txBox="1"/>
          <p:nvPr/>
        </p:nvSpPr>
        <p:spPr>
          <a:xfrm>
            <a:off x="1397866" y="6296562"/>
            <a:ext cx="9780733" cy="207645"/>
          </a:xfrm>
          <a:prstGeom prst="rect">
            <a:avLst/>
          </a:prstGeom>
          <a:noFill/>
        </p:spPr>
        <p:txBody>
          <a:bodyPr wrap="square" lIns="0" tIns="0" rIns="0" bIns="0" numCol="1" spcCol="36000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这里输入简单的文字概述里输入简单文字概述 这里输入简单的文字概述里输入简单文字概述</a:t>
            </a:r>
            <a:endParaRPr lang="zh-CN" altLang="en-US" sz="90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1000"/>
                                        <p:tgtEl>
                                          <p:spTgt spid="89"/>
                                        </p:tgtEl>
                                      </p:cBhvr>
                                    </p:animEffect>
                                  </p:childTnLst>
                                </p:cTn>
                              </p:par>
                              <p:par>
                                <p:cTn id="28" presetID="22" presetClass="entr" presetSubtype="8" fill="hold" nodeType="withEffect">
                                  <p:stCondLst>
                                    <p:cond delay="150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1000"/>
                                        <p:tgtEl>
                                          <p:spTgt spid="84"/>
                                        </p:tgtEl>
                                      </p:cBhvr>
                                    </p:animEffect>
                                  </p:childTnLst>
                                </p:cTn>
                              </p:par>
                              <p:par>
                                <p:cTn id="31" presetID="22" presetClass="entr" presetSubtype="8" fill="hold" nodeType="withEffect">
                                  <p:stCondLst>
                                    <p:cond delay="150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1000"/>
                                        <p:tgtEl>
                                          <p:spTgt spid="79"/>
                                        </p:tgtEl>
                                      </p:cBhvr>
                                    </p:animEffect>
                                  </p:childTnLst>
                                </p:cTn>
                              </p:par>
                              <p:par>
                                <p:cTn id="34" presetID="22" presetClass="entr" presetSubtype="8" fill="hold" nodeType="withEffect">
                                  <p:stCondLst>
                                    <p:cond delay="150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1000"/>
                                        <p:tgtEl>
                                          <p:spTgt spid="74"/>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2" fill="hold" grpId="0" nodeType="withEffect">
                                  <p:stCondLst>
                                    <p:cond delay="25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5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1+#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25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1+#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1+#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animBg="1"/>
      <p:bldP spid="33" grpId="0" animBg="1"/>
      <p:bldP spid="41" grpId="0" animBg="1"/>
      <p:bldP spid="42" grpId="0" animBg="1"/>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4" name="组合 3"/>
          <p:cNvGrpSpPr/>
          <p:nvPr/>
        </p:nvGrpSpPr>
        <p:grpSpPr>
          <a:xfrm>
            <a:off x="6784340" y="1520825"/>
            <a:ext cx="2145665" cy="3822700"/>
            <a:chOff x="12534" y="3002"/>
            <a:chExt cx="3379" cy="6020"/>
          </a:xfrm>
        </p:grpSpPr>
        <p:sp>
          <p:nvSpPr>
            <p:cNvPr id="10" name="矩形 9"/>
            <p:cNvSpPr/>
            <p:nvPr/>
          </p:nvSpPr>
          <p:spPr>
            <a:xfrm>
              <a:off x="12600" y="3002"/>
              <a:ext cx="3313" cy="1016"/>
            </a:xfrm>
            <a:prstGeom prst="rect">
              <a:avLst/>
            </a:prstGeom>
          </p:spPr>
          <p:txBody>
            <a:bodyPr wrap="none">
              <a:spAutoFit/>
              <a:scene3d>
                <a:camera prst="orthographicFront"/>
                <a:lightRig rig="threePt" dir="t"/>
              </a:scene3d>
            </a:bodyPr>
            <a:lstStyle/>
            <a:p>
              <a:r>
                <a:rPr lang="zh-CN" altLang="en-US" sz="2400" b="1">
                  <a:solidFill>
                    <a:srgbClr val="ED7D3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相关标题文字</a:t>
              </a:r>
              <a:endParaRPr lang="en-US" altLang="zh-CN" sz="2400" b="1">
                <a:solidFill>
                  <a:srgbClr val="ED7D3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1200" b="1">
                  <a:solidFill>
                    <a:srgbClr val="ED7D3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CLICK TO ADD CAPTION TEXT</a:t>
              </a:r>
              <a:endParaRPr lang="en-US" altLang="zh-CN" sz="1200" b="1">
                <a:solidFill>
                  <a:srgbClr val="ED7D3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2" name="矩形 11"/>
            <p:cNvSpPr/>
            <p:nvPr/>
          </p:nvSpPr>
          <p:spPr>
            <a:xfrm>
              <a:off x="12600" y="4670"/>
              <a:ext cx="3313" cy="1016"/>
            </a:xfrm>
            <a:prstGeom prst="rect">
              <a:avLst/>
            </a:prstGeom>
          </p:spPr>
          <p:txBody>
            <a:bodyPr wrap="none">
              <a:spAutoFit/>
              <a:scene3d>
                <a:camera prst="orthographicFront"/>
                <a:lightRig rig="threePt" dir="t"/>
              </a:scene3d>
            </a:bodyPr>
            <a:lstStyle/>
            <a:p>
              <a:r>
                <a:rPr lang="zh-CN" altLang="en-US" sz="2400" b="1">
                  <a:solidFill>
                    <a:srgbClr val="5B9BD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相关标题文字</a:t>
              </a:r>
              <a:endParaRPr lang="en-US" altLang="zh-CN" sz="2400" b="1">
                <a:solidFill>
                  <a:srgbClr val="5B9BD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1200" b="1">
                  <a:solidFill>
                    <a:srgbClr val="5B9BD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CLICK TO ADD CAPTION TEXT</a:t>
              </a:r>
              <a:endParaRPr lang="en-US" altLang="zh-CN" sz="1200" b="1">
                <a:solidFill>
                  <a:srgbClr val="5B9BD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3" name="矩形 12"/>
            <p:cNvSpPr/>
            <p:nvPr/>
          </p:nvSpPr>
          <p:spPr>
            <a:xfrm>
              <a:off x="12534" y="8006"/>
              <a:ext cx="3313" cy="1016"/>
            </a:xfrm>
            <a:prstGeom prst="rect">
              <a:avLst/>
            </a:prstGeom>
          </p:spPr>
          <p:txBody>
            <a:bodyPr wrap="none">
              <a:spAutoFit/>
              <a:scene3d>
                <a:camera prst="orthographicFront"/>
                <a:lightRig rig="threePt" dir="t"/>
              </a:scene3d>
            </a:bodyPr>
            <a:lstStyle/>
            <a:p>
              <a:r>
                <a:rPr lang="zh-CN" altLang="en-US" sz="2400" b="1">
                  <a:solidFill>
                    <a:srgbClr val="A5A5A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相关标题文字</a:t>
              </a:r>
              <a:endParaRPr lang="en-US" altLang="zh-CN" sz="2400" b="1">
                <a:solidFill>
                  <a:srgbClr val="A5A5A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1200" b="1">
                  <a:solidFill>
                    <a:srgbClr val="A5A5A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CLICK TO ADD CAPTION TEXT</a:t>
              </a:r>
              <a:endParaRPr lang="en-US" altLang="zh-CN" sz="1200" b="1">
                <a:solidFill>
                  <a:srgbClr val="A5A5A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28" name="矩形 27"/>
            <p:cNvSpPr/>
            <p:nvPr/>
          </p:nvSpPr>
          <p:spPr>
            <a:xfrm>
              <a:off x="12534" y="6338"/>
              <a:ext cx="3313" cy="1016"/>
            </a:xfrm>
            <a:prstGeom prst="rect">
              <a:avLst/>
            </a:prstGeom>
          </p:spPr>
          <p:txBody>
            <a:bodyPr wrap="none">
              <a:spAutoFit/>
              <a:scene3d>
                <a:camera prst="orthographicFront"/>
                <a:lightRig rig="threePt" dir="t"/>
              </a:scene3d>
            </a:bodyPr>
            <a:lstStyle/>
            <a:p>
              <a:r>
                <a:rPr lang="zh-CN" altLang="en-US" sz="2400" b="1">
                  <a:solidFill>
                    <a:srgbClr val="4472C4"/>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相关标题文字</a:t>
              </a:r>
              <a:endParaRPr lang="en-US" altLang="zh-CN" sz="2400" b="1">
                <a:solidFill>
                  <a:srgbClr val="4472C4"/>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r>
                <a:rPr lang="en-US" altLang="zh-CN" sz="1200" b="1">
                  <a:solidFill>
                    <a:srgbClr val="4472C4"/>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CLICK TO ADD CAPTION TEXT</a:t>
              </a:r>
              <a:endParaRPr lang="en-US" altLang="zh-CN" sz="1200" b="1">
                <a:solidFill>
                  <a:srgbClr val="4472C4"/>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29" name="组合 28"/>
          <p:cNvGrpSpPr/>
          <p:nvPr/>
        </p:nvGrpSpPr>
        <p:grpSpPr>
          <a:xfrm>
            <a:off x="3961616" y="2610028"/>
            <a:ext cx="1582420" cy="1637501"/>
            <a:chOff x="1385546" y="1824802"/>
            <a:chExt cx="1125555" cy="1164733"/>
          </a:xfrm>
        </p:grpSpPr>
        <p:sp>
          <p:nvSpPr>
            <p:cNvPr id="30" name="TextBox 34"/>
            <p:cNvSpPr txBox="1"/>
            <p:nvPr/>
          </p:nvSpPr>
          <p:spPr>
            <a:xfrm>
              <a:off x="1385546" y="1824802"/>
              <a:ext cx="1125555" cy="965213"/>
            </a:xfrm>
            <a:prstGeom prst="rect">
              <a:avLst/>
            </a:prstGeom>
            <a:noFill/>
          </p:spPr>
          <p:txBody>
            <a:bodyPr wrap="none" rtlCol="0" anchor="ctr">
              <a:spAutoFit/>
              <a:scene3d>
                <a:camera prst="orthographicFront"/>
                <a:lightRig rig="threePt" dir="t"/>
              </a:scene3d>
            </a:bodyPr>
            <a:lstStyle/>
            <a:p>
              <a:pPr algn="ctr">
                <a:lnSpc>
                  <a:spcPct val="150000"/>
                </a:lnSpc>
              </a:pPr>
              <a:r>
                <a:rPr lang="zh-CN" altLang="en-US" sz="8435" b="1" baseline="12000">
                  <a:solidFill>
                    <a:srgbClr val="BC2D2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目录</a:t>
              </a:r>
              <a:endParaRPr lang="zh-CN" altLang="en-US" sz="8435" b="1" baseline="12000">
                <a:solidFill>
                  <a:srgbClr val="BC2D2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1" name="TextBox 24"/>
            <p:cNvSpPr txBox="1"/>
            <p:nvPr/>
          </p:nvSpPr>
          <p:spPr>
            <a:xfrm>
              <a:off x="1475424" y="2504444"/>
              <a:ext cx="945791" cy="485091"/>
            </a:xfrm>
            <a:prstGeom prst="rect">
              <a:avLst/>
            </a:prstGeom>
            <a:noFill/>
          </p:spPr>
          <p:txBody>
            <a:bodyPr wrap="none" rtlCol="0" anchor="ctr">
              <a:spAutoFit/>
              <a:scene3d>
                <a:camera prst="orthographicFront"/>
                <a:lightRig rig="threePt" dir="t"/>
              </a:scene3d>
            </a:bodyPr>
            <a:lstStyle/>
            <a:p>
              <a:pPr algn="ctr">
                <a:lnSpc>
                  <a:spcPct val="150000"/>
                </a:lnSpc>
              </a:pPr>
              <a:r>
                <a:rPr lang="en-US" altLang="zh-CN" sz="3935" b="1" baseline="12000">
                  <a:solidFill>
                    <a:srgbClr val="BC2D2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CONTENT</a:t>
              </a:r>
              <a:endParaRPr lang="en-US" altLang="zh-CN" sz="3935" b="1" baseline="12000">
                <a:solidFill>
                  <a:srgbClr val="BC2D2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1231106" y="1973353"/>
            <a:ext cx="3816112" cy="3816112"/>
            <a:chOff x="1596236" y="1916860"/>
            <a:chExt cx="3618636" cy="3618636"/>
          </a:xfrm>
          <a:effectLst/>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lstStyle/>
            <a:p>
              <a:pPr algn="ctr">
                <a:lnSpc>
                  <a:spcPct val="120000"/>
                </a:lnSpc>
              </a:pPr>
              <a:endParaRPr lang="en-US"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0" name="AutoShape 14"/>
            <p:cNvSpPr/>
            <p:nvPr/>
          </p:nvSpPr>
          <p:spPr bwMode="auto">
            <a:xfrm>
              <a:off x="4259357" y="3355575"/>
              <a:ext cx="373905" cy="340913"/>
            </a:xfrm>
            <a:custGeom>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AutoShape 13"/>
            <p:cNvSpPr/>
            <p:nvPr/>
          </p:nvSpPr>
          <p:spPr bwMode="auto">
            <a:xfrm>
              <a:off x="3546424" y="2542702"/>
              <a:ext cx="294897" cy="381142"/>
            </a:xfrm>
            <a:custGeom>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4" name="AutoShape 28"/>
              <p:cNvSpPr/>
              <p:nvPr/>
            </p:nvSpPr>
            <p:spPr bwMode="auto">
              <a:xfrm>
                <a:off x="1719507" y="1963838"/>
                <a:ext cx="182530" cy="17538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grpSp>
        <p:sp>
          <p:nvSpPr>
            <p:cNvPr id="22" name="TextBox 21"/>
            <p:cNvSpPr txBox="1"/>
            <p:nvPr/>
          </p:nvSpPr>
          <p:spPr>
            <a:xfrm>
              <a:off x="3261199" y="2932109"/>
              <a:ext cx="819826"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rPr>
                <a:t>文字内容</a:t>
              </a:r>
              <a:endPar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4" name="TextBox 33"/>
            <p:cNvSpPr txBox="1"/>
            <p:nvPr/>
          </p:nvSpPr>
          <p:spPr>
            <a:xfrm>
              <a:off x="4012890" y="3747556"/>
              <a:ext cx="873031"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rPr>
                <a:t>文字内容</a:t>
              </a:r>
              <a:endPar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5" name="TextBox 34"/>
            <p:cNvSpPr txBox="1"/>
            <p:nvPr/>
          </p:nvSpPr>
          <p:spPr>
            <a:xfrm>
              <a:off x="2275754" y="2886397"/>
              <a:ext cx="819826" cy="245153"/>
            </a:xfrm>
            <a:prstGeom prst="rect">
              <a:avLst/>
            </a:prstGeom>
            <a:noFill/>
          </p:spPr>
          <p:txBody>
            <a:bodyPr wrap="square" lIns="0" tIns="0" rIns="0" bIns="0" rtlCol="0">
              <a:spAutoFit/>
            </a:bodyPr>
            <a:lstStyle/>
            <a:p>
              <a:pPr algn="ctr">
                <a:lnSpc>
                  <a:spcPct val="120000"/>
                </a:lnSpc>
              </a:pPr>
              <a:r>
                <a:rPr lang="zh-CN" altLang="en-US" sz="1400" smtClean="0">
                  <a:solidFill>
                    <a:schemeClr val="bg1"/>
                  </a:solidFill>
                  <a:latin typeface="宋体" panose="02010600030101010101" pitchFamily="2" charset="-122"/>
                  <a:ea typeface="宋体" panose="02010600030101010101" pitchFamily="2" charset="-122"/>
                  <a:cs typeface="+mn-ea"/>
                  <a:sym typeface="Arial" panose="020b0604020202020204" pitchFamily="34" charset="0"/>
                </a:rPr>
                <a:t>文字</a:t>
              </a:r>
              <a:r>
                <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rPr>
                <a:t>内容</a:t>
              </a:r>
              <a:endParaRPr lang="en-GB" sz="14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6" name="TextBox 35"/>
            <p:cNvSpPr txBox="1"/>
            <p:nvPr/>
          </p:nvSpPr>
          <p:spPr>
            <a:xfrm>
              <a:off x="2615601" y="4696968"/>
              <a:ext cx="819826" cy="245153"/>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rPr>
                <a:t>文字内容</a:t>
              </a:r>
              <a:endParaRPr lang="zh-CN" altLang="en-US" sz="1400">
                <a:solidFill>
                  <a:schemeClr val="bg1"/>
                </a:solidFill>
                <a:latin typeface="宋体" panose="02010600030101010101" pitchFamily="2" charset="-122"/>
                <a:ea typeface="宋体" panose="02010600030101010101" pitchFamily="2" charset="-122"/>
                <a:cs typeface="+mn-ea"/>
                <a:sym typeface="Arial" panose="020b0604020202020204" pitchFamily="34" charset="0"/>
              </a:endParaRPr>
            </a:p>
          </p:txBody>
        </p:sp>
      </p:grpSp>
      <p:sp>
        <p:nvSpPr>
          <p:cNvPr id="37" name="TextBox 36"/>
          <p:cNvSpPr txBox="1"/>
          <p:nvPr/>
        </p:nvSpPr>
        <p:spPr>
          <a:xfrm>
            <a:off x="5421329" y="2459951"/>
            <a:ext cx="1514444" cy="294640"/>
          </a:xfrm>
          <a:prstGeom prst="rect">
            <a:avLst/>
          </a:prstGeom>
          <a:noFill/>
        </p:spPr>
        <p:txBody>
          <a:bodyPr wrap="squar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8" name="Freeform 5"/>
          <p:cNvSpPr>
            <a:spLocks noEditPoints="1"/>
          </p:cNvSpPr>
          <p:nvPr/>
        </p:nvSpPr>
        <p:spPr bwMode="auto">
          <a:xfrm>
            <a:off x="5421329" y="3625972"/>
            <a:ext cx="634782" cy="605549"/>
          </a:xfrm>
          <a:custGeom>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3">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96430" tIns="48216" rIns="96430" bIns="48216" numCol="1" anchor="t" anchorCtr="0" compatLnSpc="1"/>
          <a:lstStyle/>
          <a:p>
            <a:pPr algn="just">
              <a:lnSpc>
                <a:spcPct val="120000"/>
              </a:lnSpc>
            </a:pPr>
            <a:endParaRPr lang="en-GB" sz="9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9" name="Freeform 13"/>
          <p:cNvSpPr>
            <a:spLocks noEditPoints="1"/>
          </p:cNvSpPr>
          <p:nvPr/>
        </p:nvSpPr>
        <p:spPr bwMode="auto">
          <a:xfrm>
            <a:off x="8419350" y="3613727"/>
            <a:ext cx="415328" cy="630039"/>
          </a:xfrm>
          <a:custGeom>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96430" tIns="48216" rIns="96430" bIns="48216" numCol="1" anchor="t" anchorCtr="0" compatLnSpc="1"/>
          <a:lstStyle/>
          <a:p>
            <a:pPr algn="just">
              <a:lnSpc>
                <a:spcPct val="120000"/>
              </a:lnSpc>
            </a:pPr>
            <a:endParaRPr lang="en-GB" sz="9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40" name="Rectangle 39"/>
          <p:cNvSpPr/>
          <p:nvPr/>
        </p:nvSpPr>
        <p:spPr>
          <a:xfrm>
            <a:off x="5421329" y="2725135"/>
            <a:ext cx="5764353" cy="1038225"/>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mn-ea"/>
              <a:sym typeface="Calibri" panose="020f0502020204030204" pitchFamily="34" charset="0"/>
            </a:endParaRPr>
          </a:p>
        </p:txBody>
      </p:sp>
      <p:sp>
        <p:nvSpPr>
          <p:cNvPr id="41" name="TextBox 40"/>
          <p:cNvSpPr txBox="1"/>
          <p:nvPr/>
        </p:nvSpPr>
        <p:spPr>
          <a:xfrm>
            <a:off x="6191758" y="3799480"/>
            <a:ext cx="304800" cy="294640"/>
          </a:xfrm>
          <a:prstGeom prst="rect">
            <a:avLst/>
          </a:prstGeom>
          <a:noFill/>
        </p:spPr>
        <p:txBody>
          <a:bodyPr wrap="none" lIns="0" tIns="0" rIns="0" bIns="0" rtlCol="0">
            <a:spAutoFit/>
          </a:bodyPr>
          <a:lstStyle/>
          <a:p>
            <a:pPr>
              <a:lnSpc>
                <a:spcPct val="120000"/>
              </a:lnSpc>
            </a:pPr>
            <a:r>
              <a:rPr lang="en-US" sz="16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42%</a:t>
            </a:r>
            <a:endParaRPr lang="en-US" sz="16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42" name="TextBox 41"/>
          <p:cNvSpPr txBox="1"/>
          <p:nvPr/>
        </p:nvSpPr>
        <p:spPr>
          <a:xfrm>
            <a:off x="8922386" y="3799480"/>
            <a:ext cx="304800" cy="294640"/>
          </a:xfrm>
          <a:prstGeom prst="rect">
            <a:avLst/>
          </a:prstGeom>
          <a:noFill/>
        </p:spPr>
        <p:txBody>
          <a:bodyPr wrap="none" lIns="0" tIns="0" rIns="0" bIns="0" rtlCol="0">
            <a:spAutoFit/>
          </a:bodyPr>
          <a:lstStyle/>
          <a:p>
            <a:pPr>
              <a:lnSpc>
                <a:spcPct val="120000"/>
              </a:lnSpc>
            </a:pPr>
            <a:r>
              <a:rPr lang="en-US" sz="16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58%</a:t>
            </a:r>
            <a:endParaRPr lang="en-US" sz="16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43" name="Rectangle 42"/>
          <p:cNvSpPr/>
          <p:nvPr/>
        </p:nvSpPr>
        <p:spPr>
          <a:xfrm>
            <a:off x="5421329" y="4840861"/>
            <a:ext cx="2711098" cy="1038225"/>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mn-ea"/>
              <a:sym typeface="Calibri" panose="020f0502020204030204" pitchFamily="34" charset="0"/>
            </a:endParaRPr>
          </a:p>
        </p:txBody>
      </p:sp>
      <p:sp>
        <p:nvSpPr>
          <p:cNvPr id="44" name="TextBox 43"/>
          <p:cNvSpPr txBox="1"/>
          <p:nvPr/>
        </p:nvSpPr>
        <p:spPr>
          <a:xfrm>
            <a:off x="5421329" y="4558248"/>
            <a:ext cx="1422400" cy="294640"/>
          </a:xfrm>
          <a:prstGeom prst="rect">
            <a:avLst/>
          </a:prstGeom>
          <a:noFill/>
        </p:spPr>
        <p:txBody>
          <a:bodyPr wrap="non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45" name="TextBox 44"/>
          <p:cNvSpPr txBox="1"/>
          <p:nvPr/>
        </p:nvSpPr>
        <p:spPr>
          <a:xfrm>
            <a:off x="8422213" y="4558248"/>
            <a:ext cx="1422400" cy="294640"/>
          </a:xfrm>
          <a:prstGeom prst="rect">
            <a:avLst/>
          </a:prstGeom>
          <a:noFill/>
        </p:spPr>
        <p:txBody>
          <a:bodyPr wrap="none" lIns="0" tIns="0" rIns="0" bIns="0" rtlCol="0">
            <a:spAutoFit/>
          </a:bodyPr>
          <a:lstStyle/>
          <a:p>
            <a:pPr>
              <a:lnSpc>
                <a:spcPct val="120000"/>
              </a:lnSpc>
            </a:pPr>
            <a:r>
              <a:rPr lang="zh-CN" altLang="en-US" sz="1600" smtClean="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600" smtClean="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46" name="Rectangle 45"/>
          <p:cNvSpPr/>
          <p:nvPr/>
        </p:nvSpPr>
        <p:spPr>
          <a:xfrm>
            <a:off x="8422213" y="4840861"/>
            <a:ext cx="2763469" cy="1038225"/>
          </a:xfrm>
          <a:prstGeom prst="rect">
            <a:avLst/>
          </a:prstGeom>
        </p:spPr>
        <p:txBody>
          <a:bodyPr wrap="square" lIns="0" tIns="0" rIns="0" bIns="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cs typeface="+mn-ea"/>
              <a:sym typeface="Calibri" panose="020f0502020204030204" pitchFamily="3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2" name="Group 51"/>
          <p:cNvGrpSpPr>
            <a:grpSpLocks noChangeAspect="1"/>
          </p:cNvGrpSpPr>
          <p:nvPr/>
        </p:nvGrpSpPr>
        <p:grpSpPr>
          <a:xfrm>
            <a:off x="3627826" y="2380666"/>
            <a:ext cx="2107814" cy="3193654"/>
            <a:chOff x="2963863" y="2008188"/>
            <a:chExt cx="1770063" cy="2838450"/>
          </a:xfrm>
        </p:grpSpPr>
        <p:sp>
          <p:nvSpPr>
            <p:cNvPr id="53" name="Freeform 41"/>
            <p:cNvSpPr/>
            <p:nvPr/>
          </p:nvSpPr>
          <p:spPr bwMode="auto">
            <a:xfrm>
              <a:off x="2963863" y="2105026"/>
              <a:ext cx="676275" cy="1149350"/>
            </a:xfrm>
            <a:custGeom>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2"/>
            <p:cNvSpPr/>
            <p:nvPr/>
          </p:nvSpPr>
          <p:spPr bwMode="auto">
            <a:xfrm>
              <a:off x="4057651" y="2105026"/>
              <a:ext cx="676275" cy="1149350"/>
            </a:xfrm>
            <a:custGeom>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3"/>
            <p:cNvSpPr/>
            <p:nvPr/>
          </p:nvSpPr>
          <p:spPr bwMode="auto">
            <a:xfrm>
              <a:off x="3562351" y="4014788"/>
              <a:ext cx="577850" cy="225425"/>
            </a:xfrm>
            <a:custGeom>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E9995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44"/>
            <p:cNvSpPr/>
            <p:nvPr/>
          </p:nvSpPr>
          <p:spPr bwMode="auto">
            <a:xfrm>
              <a:off x="3414713" y="4146551"/>
              <a:ext cx="873125" cy="387350"/>
            </a:xfrm>
            <a:custGeom>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45"/>
            <p:cNvSpPr>
              <a:spLocks noChangeArrowheads="1"/>
            </p:cNvSpPr>
            <p:nvPr/>
          </p:nvSpPr>
          <p:spPr bwMode="auto">
            <a:xfrm>
              <a:off x="3757613" y="3408363"/>
              <a:ext cx="187325" cy="661988"/>
            </a:xfrm>
            <a:prstGeom prst="rect">
              <a:avLst/>
            </a:prstGeom>
            <a:solidFill>
              <a:srgbClr val="E999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46"/>
            <p:cNvSpPr/>
            <p:nvPr/>
          </p:nvSpPr>
          <p:spPr bwMode="auto">
            <a:xfrm>
              <a:off x="3284538" y="2074863"/>
              <a:ext cx="1130300" cy="1322388"/>
            </a:xfrm>
            <a:custGeom>
              <a:gdLst>
                <a:gd name="T0" fmla="*/ 151 w 301"/>
                <a:gd name="T1" fmla="*/ 0 h 351"/>
                <a:gd name="T2" fmla="*/ 0 w 301"/>
                <a:gd name="T3" fmla="*/ 0 h 351"/>
                <a:gd name="T4" fmla="*/ 151 w 301"/>
                <a:gd name="T5" fmla="*/ 351 h 351"/>
                <a:gd name="T6" fmla="*/ 301 w 301"/>
                <a:gd name="T7" fmla="*/ 0 h 351"/>
                <a:gd name="T8" fmla="*/ 151 w 301"/>
                <a:gd name="T9" fmla="*/ 0 h 351"/>
              </a:gd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E9995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9" name="Oval 47"/>
            <p:cNvSpPr>
              <a:spLocks noChangeArrowheads="1"/>
            </p:cNvSpPr>
            <p:nvPr/>
          </p:nvSpPr>
          <p:spPr bwMode="auto">
            <a:xfrm>
              <a:off x="3681413" y="3367088"/>
              <a:ext cx="334963" cy="241300"/>
            </a:xfrm>
            <a:prstGeom prst="ellipse">
              <a:avLst/>
            </a:prstGeom>
            <a:solidFill>
              <a:srgbClr val="E9995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48"/>
            <p:cNvSpPr>
              <a:spLocks noChangeArrowheads="1"/>
            </p:cNvSpPr>
            <p:nvPr/>
          </p:nvSpPr>
          <p:spPr bwMode="auto">
            <a:xfrm>
              <a:off x="3351213" y="4289426"/>
              <a:ext cx="1000125" cy="384175"/>
            </a:xfrm>
            <a:prstGeom prst="rect">
              <a:avLst/>
            </a:prstGeom>
            <a:solidFill>
              <a:srgbClr val="3C4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49"/>
            <p:cNvSpPr>
              <a:spLocks noChangeArrowheads="1"/>
            </p:cNvSpPr>
            <p:nvPr/>
          </p:nvSpPr>
          <p:spPr bwMode="auto">
            <a:xfrm>
              <a:off x="3227388" y="4459288"/>
              <a:ext cx="1247775" cy="387350"/>
            </a:xfrm>
            <a:prstGeom prst="rect">
              <a:avLst/>
            </a:prstGeom>
            <a:solidFill>
              <a:srgbClr val="3C4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0"/>
            <p:cNvSpPr/>
            <p:nvPr/>
          </p:nvSpPr>
          <p:spPr bwMode="auto">
            <a:xfrm>
              <a:off x="3565526" y="4519613"/>
              <a:ext cx="566738" cy="252413"/>
            </a:xfrm>
            <a:custGeom>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E9995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3" name="Oval 51"/>
            <p:cNvSpPr>
              <a:spLocks noChangeArrowheads="1"/>
            </p:cNvSpPr>
            <p:nvPr/>
          </p:nvSpPr>
          <p:spPr bwMode="auto">
            <a:xfrm>
              <a:off x="4068763" y="4541838"/>
              <a:ext cx="41275"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4" name="Oval 52"/>
            <p:cNvSpPr>
              <a:spLocks noChangeArrowheads="1"/>
            </p:cNvSpPr>
            <p:nvPr/>
          </p:nvSpPr>
          <p:spPr bwMode="auto">
            <a:xfrm>
              <a:off x="4068763" y="4706938"/>
              <a:ext cx="41275"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5" name="Oval 53"/>
            <p:cNvSpPr>
              <a:spLocks noChangeArrowheads="1"/>
            </p:cNvSpPr>
            <p:nvPr/>
          </p:nvSpPr>
          <p:spPr bwMode="auto">
            <a:xfrm>
              <a:off x="3592513" y="4541838"/>
              <a:ext cx="36513"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6" name="Oval 54"/>
            <p:cNvSpPr>
              <a:spLocks noChangeArrowheads="1"/>
            </p:cNvSpPr>
            <p:nvPr/>
          </p:nvSpPr>
          <p:spPr bwMode="auto">
            <a:xfrm>
              <a:off x="3592513" y="4706938"/>
              <a:ext cx="36513"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5"/>
            <p:cNvSpPr/>
            <p:nvPr/>
          </p:nvSpPr>
          <p:spPr bwMode="auto">
            <a:xfrm>
              <a:off x="3694113" y="3570288"/>
              <a:ext cx="311150" cy="79375"/>
            </a:xfrm>
            <a:custGeom>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56"/>
            <p:cNvSpPr/>
            <p:nvPr/>
          </p:nvSpPr>
          <p:spPr bwMode="auto">
            <a:xfrm>
              <a:off x="3554413" y="3309938"/>
              <a:ext cx="590550" cy="177800"/>
            </a:xfrm>
            <a:custGeom>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7"/>
            <p:cNvSpPr/>
            <p:nvPr/>
          </p:nvSpPr>
          <p:spPr bwMode="auto">
            <a:xfrm>
              <a:off x="3730626" y="3871913"/>
              <a:ext cx="241300" cy="44450"/>
            </a:xfrm>
            <a:custGeom>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58"/>
            <p:cNvSpPr/>
            <p:nvPr/>
          </p:nvSpPr>
          <p:spPr bwMode="auto">
            <a:xfrm>
              <a:off x="3216276" y="2008188"/>
              <a:ext cx="1270000" cy="134938"/>
            </a:xfrm>
            <a:custGeom>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E28A49"/>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61"/>
            <p:cNvSpPr>
              <a:spLocks noEditPoints="1"/>
            </p:cNvSpPr>
            <p:nvPr/>
          </p:nvSpPr>
          <p:spPr bwMode="auto">
            <a:xfrm>
              <a:off x="3851276" y="2008188"/>
              <a:ext cx="882650" cy="2838450"/>
            </a:xfrm>
            <a:custGeom>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31"/>
          <p:cNvGrpSpPr/>
          <p:nvPr/>
        </p:nvGrpSpPr>
        <p:grpSpPr>
          <a:xfrm>
            <a:off x="1278239" y="2441732"/>
            <a:ext cx="2049584" cy="3105430"/>
            <a:chOff x="5384801" y="2008188"/>
            <a:chExt cx="1768475" cy="2838450"/>
          </a:xfrm>
        </p:grpSpPr>
        <p:sp>
          <p:nvSpPr>
            <p:cNvPr id="33" name="Freeform 23"/>
            <p:cNvSpPr/>
            <p:nvPr/>
          </p:nvSpPr>
          <p:spPr bwMode="auto">
            <a:xfrm>
              <a:off x="5384801" y="2105026"/>
              <a:ext cx="676275" cy="1149350"/>
            </a:xfrm>
            <a:custGeom>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4"/>
            <p:cNvSpPr/>
            <p:nvPr/>
          </p:nvSpPr>
          <p:spPr bwMode="auto">
            <a:xfrm>
              <a:off x="6477001" y="2105026"/>
              <a:ext cx="676275" cy="1149350"/>
            </a:xfrm>
            <a:custGeom>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5"/>
            <p:cNvSpPr/>
            <p:nvPr/>
          </p:nvSpPr>
          <p:spPr bwMode="auto">
            <a:xfrm>
              <a:off x="5981701" y="4014788"/>
              <a:ext cx="577850" cy="225425"/>
            </a:xfrm>
            <a:custGeom>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6"/>
            <p:cNvSpPr/>
            <p:nvPr/>
          </p:nvSpPr>
          <p:spPr bwMode="auto">
            <a:xfrm>
              <a:off x="5835651" y="4146551"/>
              <a:ext cx="871538" cy="387350"/>
            </a:xfrm>
            <a:custGeom>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27"/>
            <p:cNvSpPr>
              <a:spLocks noChangeArrowheads="1"/>
            </p:cNvSpPr>
            <p:nvPr/>
          </p:nvSpPr>
          <p:spPr bwMode="auto">
            <a:xfrm>
              <a:off x="6176963" y="3408363"/>
              <a:ext cx="187325" cy="6619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8"/>
            <p:cNvSpPr/>
            <p:nvPr/>
          </p:nvSpPr>
          <p:spPr bwMode="auto">
            <a:xfrm>
              <a:off x="5703888" y="2074863"/>
              <a:ext cx="1130300" cy="1322388"/>
            </a:xfrm>
            <a:custGeom>
              <a:gdLst>
                <a:gd name="T0" fmla="*/ 151 w 301"/>
                <a:gd name="T1" fmla="*/ 0 h 351"/>
                <a:gd name="T2" fmla="*/ 0 w 301"/>
                <a:gd name="T3" fmla="*/ 0 h 351"/>
                <a:gd name="T4" fmla="*/ 151 w 301"/>
                <a:gd name="T5" fmla="*/ 351 h 351"/>
                <a:gd name="T6" fmla="*/ 301 w 301"/>
                <a:gd name="T7" fmla="*/ 0 h 351"/>
                <a:gd name="T8" fmla="*/ 151 w 301"/>
                <a:gd name="T9" fmla="*/ 0 h 351"/>
              </a:gd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9" name="Oval 29"/>
            <p:cNvSpPr>
              <a:spLocks noChangeArrowheads="1"/>
            </p:cNvSpPr>
            <p:nvPr/>
          </p:nvSpPr>
          <p:spPr bwMode="auto">
            <a:xfrm>
              <a:off x="6102351" y="3367088"/>
              <a:ext cx="333375" cy="241300"/>
            </a:xfrm>
            <a:prstGeom prst="ellipse">
              <a:avLst/>
            </a:pr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0"/>
            <p:cNvSpPr>
              <a:spLocks noChangeArrowheads="1"/>
            </p:cNvSpPr>
            <p:nvPr/>
          </p:nvSpPr>
          <p:spPr bwMode="auto">
            <a:xfrm>
              <a:off x="5770563" y="4289426"/>
              <a:ext cx="1000125" cy="384175"/>
            </a:xfrm>
            <a:prstGeom prst="rect">
              <a:avLst/>
            </a:prstGeom>
            <a:solidFill>
              <a:srgbClr val="3C4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31"/>
            <p:cNvSpPr>
              <a:spLocks noChangeArrowheads="1"/>
            </p:cNvSpPr>
            <p:nvPr/>
          </p:nvSpPr>
          <p:spPr bwMode="auto">
            <a:xfrm>
              <a:off x="5646738" y="4459288"/>
              <a:ext cx="1247775" cy="387350"/>
            </a:xfrm>
            <a:prstGeom prst="rect">
              <a:avLst/>
            </a:prstGeom>
            <a:solidFill>
              <a:srgbClr val="3C4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2"/>
            <p:cNvSpPr/>
            <p:nvPr/>
          </p:nvSpPr>
          <p:spPr bwMode="auto">
            <a:xfrm>
              <a:off x="5984876" y="4519613"/>
              <a:ext cx="568325" cy="252413"/>
            </a:xfrm>
            <a:custGeom>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3" name="Oval 33"/>
            <p:cNvSpPr>
              <a:spLocks noChangeArrowheads="1"/>
            </p:cNvSpPr>
            <p:nvPr/>
          </p:nvSpPr>
          <p:spPr bwMode="auto">
            <a:xfrm>
              <a:off x="6488113" y="4541838"/>
              <a:ext cx="41275"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4" name="Oval 34"/>
            <p:cNvSpPr>
              <a:spLocks noChangeArrowheads="1"/>
            </p:cNvSpPr>
            <p:nvPr/>
          </p:nvSpPr>
          <p:spPr bwMode="auto">
            <a:xfrm>
              <a:off x="6488113" y="4706938"/>
              <a:ext cx="41275"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5" name="Oval 35"/>
            <p:cNvSpPr>
              <a:spLocks noChangeArrowheads="1"/>
            </p:cNvSpPr>
            <p:nvPr/>
          </p:nvSpPr>
          <p:spPr bwMode="auto">
            <a:xfrm>
              <a:off x="6011863" y="4541838"/>
              <a:ext cx="36513"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6" name="Oval 36"/>
            <p:cNvSpPr>
              <a:spLocks noChangeArrowheads="1"/>
            </p:cNvSpPr>
            <p:nvPr/>
          </p:nvSpPr>
          <p:spPr bwMode="auto">
            <a:xfrm>
              <a:off x="6011863" y="4706938"/>
              <a:ext cx="36513"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37"/>
            <p:cNvSpPr/>
            <p:nvPr/>
          </p:nvSpPr>
          <p:spPr bwMode="auto">
            <a:xfrm>
              <a:off x="6113463" y="3570288"/>
              <a:ext cx="311150" cy="79375"/>
            </a:xfrm>
            <a:custGeom>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38"/>
            <p:cNvSpPr/>
            <p:nvPr/>
          </p:nvSpPr>
          <p:spPr bwMode="auto">
            <a:xfrm>
              <a:off x="5973763" y="3309938"/>
              <a:ext cx="590550" cy="177800"/>
            </a:xfrm>
            <a:custGeom>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39"/>
            <p:cNvSpPr/>
            <p:nvPr/>
          </p:nvSpPr>
          <p:spPr bwMode="auto">
            <a:xfrm>
              <a:off x="6149976" y="3871913"/>
              <a:ext cx="241300" cy="44450"/>
            </a:xfrm>
            <a:custGeom>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0"/>
            <p:cNvSpPr/>
            <p:nvPr/>
          </p:nvSpPr>
          <p:spPr bwMode="auto">
            <a:xfrm>
              <a:off x="5635626" y="2008188"/>
              <a:ext cx="1270000" cy="134938"/>
            </a:xfrm>
            <a:custGeom>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60"/>
            <p:cNvSpPr>
              <a:spLocks noEditPoints="1"/>
            </p:cNvSpPr>
            <p:nvPr/>
          </p:nvSpPr>
          <p:spPr bwMode="auto">
            <a:xfrm>
              <a:off x="6270626" y="2008188"/>
              <a:ext cx="882650" cy="2838450"/>
            </a:xfrm>
            <a:custGeom>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2256357" y="2000826"/>
            <a:ext cx="2442936" cy="3701418"/>
            <a:chOff x="7458076" y="2008188"/>
            <a:chExt cx="1768475" cy="2838450"/>
          </a:xfrm>
        </p:grpSpPr>
        <p:sp>
          <p:nvSpPr>
            <p:cNvPr id="13" name="Freeform 5"/>
            <p:cNvSpPr/>
            <p:nvPr/>
          </p:nvSpPr>
          <p:spPr bwMode="auto">
            <a:xfrm>
              <a:off x="7458076" y="2105026"/>
              <a:ext cx="676275" cy="1149350"/>
            </a:xfrm>
            <a:custGeom>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
            <p:cNvSpPr/>
            <p:nvPr/>
          </p:nvSpPr>
          <p:spPr bwMode="auto">
            <a:xfrm>
              <a:off x="8551863" y="2105026"/>
              <a:ext cx="674688" cy="1149350"/>
            </a:xfrm>
            <a:custGeom>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
            <p:cNvSpPr/>
            <p:nvPr/>
          </p:nvSpPr>
          <p:spPr bwMode="auto">
            <a:xfrm>
              <a:off x="8054976" y="4014788"/>
              <a:ext cx="579438" cy="225425"/>
            </a:xfrm>
            <a:custGeom>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F8E21A"/>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8"/>
            <p:cNvSpPr/>
            <p:nvPr/>
          </p:nvSpPr>
          <p:spPr bwMode="auto">
            <a:xfrm>
              <a:off x="7908926" y="4146551"/>
              <a:ext cx="871538" cy="387350"/>
            </a:xfrm>
            <a:custGeom>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9"/>
            <p:cNvSpPr>
              <a:spLocks noChangeArrowheads="1"/>
            </p:cNvSpPr>
            <p:nvPr/>
          </p:nvSpPr>
          <p:spPr bwMode="auto">
            <a:xfrm>
              <a:off x="8250238" y="3408363"/>
              <a:ext cx="188913" cy="661988"/>
            </a:xfrm>
            <a:prstGeom prst="rect">
              <a:avLst/>
            </a:prstGeom>
            <a:solidFill>
              <a:srgbClr val="F8E2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0"/>
            <p:cNvSpPr/>
            <p:nvPr/>
          </p:nvSpPr>
          <p:spPr bwMode="auto">
            <a:xfrm>
              <a:off x="7777163" y="2074863"/>
              <a:ext cx="1130300" cy="1322388"/>
            </a:xfrm>
            <a:custGeom>
              <a:gdLst>
                <a:gd name="T0" fmla="*/ 151 w 301"/>
                <a:gd name="T1" fmla="*/ 0 h 351"/>
                <a:gd name="T2" fmla="*/ 0 w 301"/>
                <a:gd name="T3" fmla="*/ 0 h 351"/>
                <a:gd name="T4" fmla="*/ 151 w 301"/>
                <a:gd name="T5" fmla="*/ 351 h 351"/>
                <a:gd name="T6" fmla="*/ 301 w 301"/>
                <a:gd name="T7" fmla="*/ 0 h 351"/>
                <a:gd name="T8" fmla="*/ 151 w 301"/>
                <a:gd name="T9" fmla="*/ 0 h 351"/>
              </a:gd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F8E21A"/>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Oval 11"/>
            <p:cNvSpPr>
              <a:spLocks noChangeArrowheads="1"/>
            </p:cNvSpPr>
            <p:nvPr/>
          </p:nvSpPr>
          <p:spPr bwMode="auto">
            <a:xfrm>
              <a:off x="8175626" y="3367088"/>
              <a:ext cx="333375" cy="241300"/>
            </a:xfrm>
            <a:prstGeom prst="ellipse">
              <a:avLst/>
            </a:prstGeom>
            <a:solidFill>
              <a:srgbClr val="F8E21A"/>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2"/>
            <p:cNvSpPr>
              <a:spLocks noChangeArrowheads="1"/>
            </p:cNvSpPr>
            <p:nvPr/>
          </p:nvSpPr>
          <p:spPr bwMode="auto">
            <a:xfrm>
              <a:off x="7845426" y="4289426"/>
              <a:ext cx="998538" cy="384175"/>
            </a:xfrm>
            <a:prstGeom prst="rect">
              <a:avLst/>
            </a:prstGeom>
            <a:solidFill>
              <a:srgbClr val="3C4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3"/>
            <p:cNvSpPr>
              <a:spLocks noChangeArrowheads="1"/>
            </p:cNvSpPr>
            <p:nvPr/>
          </p:nvSpPr>
          <p:spPr bwMode="auto">
            <a:xfrm>
              <a:off x="7721601" y="4459288"/>
              <a:ext cx="1246188" cy="387350"/>
            </a:xfrm>
            <a:prstGeom prst="rect">
              <a:avLst/>
            </a:prstGeom>
            <a:solidFill>
              <a:srgbClr val="3C4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4"/>
            <p:cNvSpPr/>
            <p:nvPr/>
          </p:nvSpPr>
          <p:spPr bwMode="auto">
            <a:xfrm>
              <a:off x="8058151" y="4519613"/>
              <a:ext cx="568325" cy="252413"/>
            </a:xfrm>
            <a:custGeom>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F8E21A"/>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3" name="Oval 15"/>
            <p:cNvSpPr>
              <a:spLocks noChangeArrowheads="1"/>
            </p:cNvSpPr>
            <p:nvPr/>
          </p:nvSpPr>
          <p:spPr bwMode="auto">
            <a:xfrm>
              <a:off x="8562976" y="4541838"/>
              <a:ext cx="41275"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4" name="Oval 16"/>
            <p:cNvSpPr>
              <a:spLocks noChangeArrowheads="1"/>
            </p:cNvSpPr>
            <p:nvPr/>
          </p:nvSpPr>
          <p:spPr bwMode="auto">
            <a:xfrm>
              <a:off x="8562976" y="4706938"/>
              <a:ext cx="41275"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5" name="Oval 17"/>
            <p:cNvSpPr>
              <a:spLocks noChangeArrowheads="1"/>
            </p:cNvSpPr>
            <p:nvPr/>
          </p:nvSpPr>
          <p:spPr bwMode="auto">
            <a:xfrm>
              <a:off x="8085138" y="4541838"/>
              <a:ext cx="38100"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6" name="Oval 18"/>
            <p:cNvSpPr>
              <a:spLocks noChangeArrowheads="1"/>
            </p:cNvSpPr>
            <p:nvPr/>
          </p:nvSpPr>
          <p:spPr bwMode="auto">
            <a:xfrm>
              <a:off x="8085138" y="4706938"/>
              <a:ext cx="38100" cy="41275"/>
            </a:xfrm>
            <a:prstGeom prst="ellipse">
              <a:avLst/>
            </a:prstGeom>
            <a:solidFill>
              <a:srgbClr val="B5940E"/>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
            <p:cNvSpPr/>
            <p:nvPr/>
          </p:nvSpPr>
          <p:spPr bwMode="auto">
            <a:xfrm>
              <a:off x="8186738" y="3570288"/>
              <a:ext cx="311150" cy="79375"/>
            </a:xfrm>
            <a:custGeom>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0"/>
            <p:cNvSpPr/>
            <p:nvPr/>
          </p:nvSpPr>
          <p:spPr bwMode="auto">
            <a:xfrm>
              <a:off x="8047038" y="3309938"/>
              <a:ext cx="590550" cy="177800"/>
            </a:xfrm>
            <a:custGeom>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
            <p:cNvSpPr/>
            <p:nvPr/>
          </p:nvSpPr>
          <p:spPr bwMode="auto">
            <a:xfrm>
              <a:off x="8224838" y="3871913"/>
              <a:ext cx="239713" cy="44450"/>
            </a:xfrm>
            <a:custGeom>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2"/>
            <p:cNvSpPr/>
            <p:nvPr/>
          </p:nvSpPr>
          <p:spPr bwMode="auto">
            <a:xfrm>
              <a:off x="7708901" y="2008188"/>
              <a:ext cx="1270000" cy="134938"/>
            </a:xfrm>
            <a:custGeom>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F7CD1C"/>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59"/>
            <p:cNvSpPr>
              <a:spLocks noEditPoints="1"/>
            </p:cNvSpPr>
            <p:nvPr/>
          </p:nvSpPr>
          <p:spPr bwMode="auto">
            <a:xfrm>
              <a:off x="8343901" y="2008188"/>
              <a:ext cx="882650" cy="2838450"/>
            </a:xfrm>
            <a:custGeom>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Rounded Rectangle 9"/>
          <p:cNvSpPr/>
          <p:nvPr/>
        </p:nvSpPr>
        <p:spPr>
          <a:xfrm>
            <a:off x="9972282" y="2165079"/>
            <a:ext cx="867022" cy="86786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73" name="Text Placeholder 7"/>
          <p:cNvSpPr txBox="1"/>
          <p:nvPr/>
        </p:nvSpPr>
        <p:spPr>
          <a:xfrm>
            <a:off x="8458028" y="2083045"/>
            <a:ext cx="1331610" cy="215265"/>
          </a:xfrm>
          <a:prstGeom prst="rect">
            <a:avLst/>
          </a:prstGeom>
        </p:spPr>
        <p:txBody>
          <a:bodyPr vert="horz" lIns="0" tIns="0" rIns="0" bIns="0" anchor="t" anchorCtr="0">
            <a:spAutoFit/>
          </a:bodyPr>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400" b="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74" name="Text Placeholder 2"/>
          <p:cNvSpPr txBox="1"/>
          <p:nvPr/>
        </p:nvSpPr>
        <p:spPr>
          <a:xfrm>
            <a:off x="6410519" y="2459448"/>
            <a:ext cx="3379118" cy="830580"/>
          </a:xfrm>
          <a:prstGeom prst="rect">
            <a:avLst/>
          </a:prstGeom>
        </p:spPr>
        <p:txBody>
          <a:bodyPr vert="horz" lIns="0" tIns="0" rIns="0" bIns="0" anchor="t" anchorCtr="0">
            <a:spAutoFit/>
          </a:bodyPr>
          <a:lstStyle>
            <a:lvl1pPr marL="0" indent="0" algn="r" defTabSz="914400" rtl="0" eaLnBrk="1" latinLnBrk="0" hangingPunct="1">
              <a:lnSpc>
                <a:spcPct val="120000"/>
              </a:lnSpc>
              <a:spcBef>
                <a:spcPct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75" name="Rounded Rectangle 12"/>
          <p:cNvSpPr/>
          <p:nvPr/>
        </p:nvSpPr>
        <p:spPr>
          <a:xfrm>
            <a:off x="9972282" y="3403078"/>
            <a:ext cx="867022" cy="86786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76" name="Text Placeholder 7"/>
          <p:cNvSpPr txBox="1"/>
          <p:nvPr/>
        </p:nvSpPr>
        <p:spPr>
          <a:xfrm>
            <a:off x="8458028" y="3321044"/>
            <a:ext cx="1331610" cy="215444"/>
          </a:xfrm>
          <a:prstGeom prst="rect">
            <a:avLst/>
          </a:prstGeom>
        </p:spPr>
        <p:txBody>
          <a:bodyPr vert="horz" lIns="0" tIns="0" rIns="0" bIns="0" anchor="t" anchorCtr="0">
            <a:spAutoFit/>
          </a:bodyPr>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a:solidFill>
                  <a:schemeClr val="accent2"/>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400" b="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77" name="Text Placeholder 2"/>
          <p:cNvSpPr txBox="1"/>
          <p:nvPr/>
        </p:nvSpPr>
        <p:spPr>
          <a:xfrm>
            <a:off x="6410519" y="3697447"/>
            <a:ext cx="3379118" cy="830580"/>
          </a:xfrm>
          <a:prstGeom prst="rect">
            <a:avLst/>
          </a:prstGeom>
        </p:spPr>
        <p:txBody>
          <a:bodyPr vert="horz" lIns="0" tIns="0" rIns="0" bIns="0" anchor="t" anchorCtr="0">
            <a:spAutoFit/>
          </a:bodyPr>
          <a:lstStyle>
            <a:lvl1pPr marL="0" indent="0" algn="r" defTabSz="914400" rtl="0" eaLnBrk="1" latinLnBrk="0" hangingPunct="1">
              <a:lnSpc>
                <a:spcPct val="120000"/>
              </a:lnSpc>
              <a:spcBef>
                <a:spcPct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78" name="Rounded Rectangle 15"/>
          <p:cNvSpPr/>
          <p:nvPr/>
        </p:nvSpPr>
        <p:spPr>
          <a:xfrm>
            <a:off x="9972282" y="4720439"/>
            <a:ext cx="867022" cy="86786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sp>
        <p:nvSpPr>
          <p:cNvPr id="79" name="Text Placeholder 7"/>
          <p:cNvSpPr txBox="1"/>
          <p:nvPr/>
        </p:nvSpPr>
        <p:spPr>
          <a:xfrm>
            <a:off x="8458028" y="4638405"/>
            <a:ext cx="1331610" cy="215444"/>
          </a:xfrm>
          <a:prstGeom prst="rect">
            <a:avLst/>
          </a:prstGeom>
        </p:spPr>
        <p:txBody>
          <a:bodyPr vert="horz" lIns="0" tIns="0" rIns="0" bIns="0" anchor="t" anchorCtr="0">
            <a:spAutoFit/>
          </a:bodyPr>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a:solidFill>
                  <a:schemeClr val="accent3"/>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rPr>
              <a:t>请替换文字内容</a:t>
            </a:r>
            <a:endParaRPr lang="zh-CN" altLang="en-US" sz="1400" b="0" smtClean="0">
              <a:solidFill>
                <a:schemeClr val="tx1">
                  <a:lumMod val="65000"/>
                  <a:lumOff val="3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80" name="Text Placeholder 2"/>
          <p:cNvSpPr txBox="1"/>
          <p:nvPr/>
        </p:nvSpPr>
        <p:spPr>
          <a:xfrm>
            <a:off x="6410519" y="5014808"/>
            <a:ext cx="3379118" cy="830580"/>
          </a:xfrm>
          <a:prstGeom prst="rect">
            <a:avLst/>
          </a:prstGeom>
        </p:spPr>
        <p:txBody>
          <a:bodyPr vert="horz" lIns="0" tIns="0" rIns="0" bIns="0" anchor="t" anchorCtr="0">
            <a:spAutoFit/>
          </a:bodyPr>
          <a:lstStyle>
            <a:lvl1pPr marL="0" indent="0" algn="r" defTabSz="914400" rtl="0" eaLnBrk="1" latinLnBrk="0" hangingPunct="1">
              <a:lnSpc>
                <a:spcPct val="120000"/>
              </a:lnSpc>
              <a:spcBef>
                <a:spcPct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r>
              <a:rPr lang="zh-CN" altLang="en-US" sz="9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900">
              <a:solidFill>
                <a:schemeClr val="tx1">
                  <a:lumMod val="65000"/>
                  <a:lumOff val="35000"/>
                </a:schemeClr>
              </a:solidFill>
              <a:latin typeface="宋体" panose="02010600030101010101" pitchFamily="2" charset="-122"/>
              <a:ea typeface="宋体" panose="02010600030101010101" pitchFamily="2" charset="-122"/>
              <a:sym typeface="Calibri" panose="020f0502020204030204" pitchFamily="34" charset="0"/>
            </a:endParaRPr>
          </a:p>
        </p:txBody>
      </p:sp>
      <p:sp>
        <p:nvSpPr>
          <p:cNvPr id="81" name="Text Placeholder 7"/>
          <p:cNvSpPr txBox="1"/>
          <p:nvPr/>
        </p:nvSpPr>
        <p:spPr>
          <a:xfrm>
            <a:off x="10143585" y="2320613"/>
            <a:ext cx="524416" cy="546782"/>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smtClean="0">
                <a:latin typeface="宋体" panose="02010600030101010101" pitchFamily="2" charset="-122"/>
                <a:ea typeface="宋体" panose="02010600030101010101" pitchFamily="2" charset="-122"/>
                <a:sym typeface="Arial" panose="020b0604020202020204" pitchFamily="34" charset="0"/>
              </a:rPr>
              <a:t>01</a:t>
            </a:r>
            <a:endParaRPr lang="es-ES_tradnl" sz="1800" smtClean="0">
              <a:latin typeface="宋体" panose="02010600030101010101" pitchFamily="2" charset="-122"/>
              <a:ea typeface="宋体" panose="02010600030101010101" pitchFamily="2" charset="-122"/>
              <a:sym typeface="Arial" panose="020b0604020202020204" pitchFamily="34" charset="0"/>
            </a:endParaRPr>
          </a:p>
        </p:txBody>
      </p:sp>
      <p:sp>
        <p:nvSpPr>
          <p:cNvPr id="82" name="Text Placeholder 7"/>
          <p:cNvSpPr txBox="1"/>
          <p:nvPr/>
        </p:nvSpPr>
        <p:spPr>
          <a:xfrm>
            <a:off x="10143585" y="3572329"/>
            <a:ext cx="524416" cy="546782"/>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smtClean="0">
                <a:latin typeface="宋体" panose="02010600030101010101" pitchFamily="2" charset="-122"/>
                <a:ea typeface="宋体" panose="02010600030101010101" pitchFamily="2" charset="-122"/>
                <a:sym typeface="Arial" panose="020b0604020202020204" pitchFamily="34" charset="0"/>
              </a:rPr>
              <a:t>02</a:t>
            </a:r>
            <a:endParaRPr lang="es-ES_tradnl" sz="1800" smtClean="0">
              <a:latin typeface="宋体" panose="02010600030101010101" pitchFamily="2" charset="-122"/>
              <a:ea typeface="宋体" panose="02010600030101010101" pitchFamily="2" charset="-122"/>
              <a:sym typeface="Arial" panose="020b0604020202020204" pitchFamily="34" charset="0"/>
            </a:endParaRPr>
          </a:p>
        </p:txBody>
      </p:sp>
      <p:sp>
        <p:nvSpPr>
          <p:cNvPr id="83" name="Text Placeholder 7"/>
          <p:cNvSpPr txBox="1"/>
          <p:nvPr/>
        </p:nvSpPr>
        <p:spPr>
          <a:xfrm>
            <a:off x="10143585" y="4882439"/>
            <a:ext cx="524416" cy="546782"/>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smtClean="0">
                <a:latin typeface="宋体" panose="02010600030101010101" pitchFamily="2" charset="-122"/>
                <a:ea typeface="宋体" panose="02010600030101010101" pitchFamily="2" charset="-122"/>
                <a:sym typeface="Arial" panose="020b0604020202020204" pitchFamily="34" charset="0"/>
              </a:rPr>
              <a:t>03</a:t>
            </a:r>
            <a:endParaRPr lang="es-ES_tradnl" sz="1800" smtClean="0">
              <a:latin typeface="宋体" panose="02010600030101010101" pitchFamily="2" charset="-122"/>
              <a:ea typeface="宋体" panose="02010600030101010101" pitchFamily="2" charset="-122"/>
              <a:sym typeface="Arial" panose="020b0604020202020204" pitchFamily="3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73">
                                            <p:txEl>
                                              <p:pRg st="0" end="0"/>
                                            </p:txEl>
                                          </p:spTgt>
                                        </p:tgtEl>
                                        <p:attrNameLst>
                                          <p:attrName>style.visibility</p:attrName>
                                        </p:attrNameLst>
                                      </p:cBhvr>
                                      <p:to>
                                        <p:strVal val="visible"/>
                                      </p:to>
                                    </p:set>
                                    <p:anim calcmode="lin" valueType="num">
                                      <p:cBhvr>
                                        <p:cTn id="22" dur="5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73">
                                            <p:txEl>
                                              <p:pRg st="0" end="0"/>
                                            </p:txEl>
                                          </p:spTgt>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23" presetClass="entr" presetSubtype="16" fill="hold" grpId="0" nodeType="withEffect">
                                  <p:stCondLst>
                                    <p:cond delay="200"/>
                                  </p:stCondLst>
                                  <p:childTnLst>
                                    <p:set>
                                      <p:cBhvr>
                                        <p:cTn id="31" dur="1" fill="hold">
                                          <p:stCondLst>
                                            <p:cond delay="0"/>
                                          </p:stCondLst>
                                        </p:cTn>
                                        <p:tgtEl>
                                          <p:spTgt spid="74">
                                            <p:txEl>
                                              <p:pRg st="0" end="0"/>
                                            </p:txEl>
                                          </p:spTgt>
                                        </p:tgtEl>
                                        <p:attrNameLst>
                                          <p:attrName>style.visibility</p:attrName>
                                        </p:attrNameLst>
                                      </p:cBhvr>
                                      <p:to>
                                        <p:strVal val="visible"/>
                                      </p:to>
                                    </p:set>
                                    <p:anim calcmode="lin" valueType="num">
                                      <p:cBhvr>
                                        <p:cTn id="32" dur="5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7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3" presetClass="entr" presetSubtype="16" fill="hold" grpId="0" nodeType="clickEffect">
                                  <p:stCondLst>
                                    <p:cond delay="200"/>
                                  </p:stCondLst>
                                  <p:childTnLst>
                                    <p:set>
                                      <p:cBhvr>
                                        <p:cTn id="37" dur="1" fill="hold">
                                          <p:stCondLst>
                                            <p:cond delay="0"/>
                                          </p:stCondLst>
                                        </p:cTn>
                                        <p:tgtEl>
                                          <p:spTgt spid="74">
                                            <p:txEl>
                                              <p:pRg st="1" end="1"/>
                                            </p:txEl>
                                          </p:spTgt>
                                        </p:tgtEl>
                                        <p:attrNameLst>
                                          <p:attrName>style.visibility</p:attrName>
                                        </p:attrNameLst>
                                      </p:cBhvr>
                                      <p:to>
                                        <p:strVal val="visible"/>
                                      </p:to>
                                    </p:set>
                                    <p:anim calcmode="lin" valueType="num">
                                      <p:cBhvr>
                                        <p:cTn id="38" dur="500" fill="hold"/>
                                        <p:tgtEl>
                                          <p:spTgt spid="74">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74">
                                            <p:txEl>
                                              <p:pRg st="1" end="1"/>
                                            </p:txEl>
                                          </p:spTgt>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00"/>
                                  </p:stCondLst>
                                  <p:childTnLst>
                                    <p:set>
                                      <p:cBhvr>
                                        <p:cTn id="41" dur="1" fill="hold">
                                          <p:stCondLst>
                                            <p:cond delay="0"/>
                                          </p:stCondLst>
                                        </p:cTn>
                                        <p:tgtEl>
                                          <p:spTgt spid="76">
                                            <p:txEl>
                                              <p:pRg st="0" end="0"/>
                                            </p:txEl>
                                          </p:spTgt>
                                        </p:tgtEl>
                                        <p:attrNameLst>
                                          <p:attrName>style.visibility</p:attrName>
                                        </p:attrNameLst>
                                      </p:cBhvr>
                                      <p:to>
                                        <p:strVal val="visible"/>
                                      </p:to>
                                    </p:set>
                                    <p:anim calcmode="lin" valueType="num">
                                      <p:cBhvr>
                                        <p:cTn id="42"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6">
                                            <p:txEl>
                                              <p:pRg st="0" end="0"/>
                                            </p:txEl>
                                          </p:spTgt>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par>
                                <p:cTn id="50" presetID="23" presetClass="entr" presetSubtype="16" fill="hold" grpId="0" nodeType="withEffect">
                                  <p:stCondLst>
                                    <p:cond delay="200"/>
                                  </p:stCondLst>
                                  <p:childTnLst>
                                    <p:set>
                                      <p:cBhvr>
                                        <p:cTn id="51" dur="1" fill="hold">
                                          <p:stCondLst>
                                            <p:cond delay="0"/>
                                          </p:stCondLst>
                                        </p:cTn>
                                        <p:tgtEl>
                                          <p:spTgt spid="77">
                                            <p:txEl>
                                              <p:pRg st="0" end="0"/>
                                            </p:txEl>
                                          </p:spTgt>
                                        </p:tgtEl>
                                        <p:attrNameLst>
                                          <p:attrName>style.visibility</p:attrName>
                                        </p:attrNameLst>
                                      </p:cBhvr>
                                      <p:to>
                                        <p:strVal val="visible"/>
                                      </p:to>
                                    </p:set>
                                    <p:anim calcmode="lin" valueType="num">
                                      <p:cBhvr>
                                        <p:cTn id="52" dur="5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7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p:stCondLst>
                              <p:cond delay="0"/>
                            </p:stCondLst>
                            <p:childTnLst>
                              <p:par>
                                <p:cTn id="56" presetID="23" presetClass="entr" presetSubtype="16" fill="hold" grpId="0" nodeType="clickEffect">
                                  <p:stCondLst>
                                    <p:cond delay="200"/>
                                  </p:stCondLst>
                                  <p:childTnLst>
                                    <p:set>
                                      <p:cBhvr>
                                        <p:cTn id="57" dur="1" fill="hold">
                                          <p:stCondLst>
                                            <p:cond delay="0"/>
                                          </p:stCondLst>
                                        </p:cTn>
                                        <p:tgtEl>
                                          <p:spTgt spid="77">
                                            <p:txEl>
                                              <p:pRg st="1" end="1"/>
                                            </p:txEl>
                                          </p:spTgt>
                                        </p:tgtEl>
                                        <p:attrNameLst>
                                          <p:attrName>style.visibility</p:attrName>
                                        </p:attrNameLst>
                                      </p:cBhvr>
                                      <p:to>
                                        <p:strVal val="visible"/>
                                      </p:to>
                                    </p:set>
                                    <p:anim calcmode="lin" valueType="num">
                                      <p:cBhvr>
                                        <p:cTn id="58" dur="500" fill="hold"/>
                                        <p:tgtEl>
                                          <p:spTgt spid="77">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77">
                                            <p:txEl>
                                              <p:pRg st="1" end="1"/>
                                            </p:txEl>
                                          </p:spTgt>
                                        </p:tgtEl>
                                        <p:attrNameLst>
                                          <p:attrName>ppt_h</p:attrName>
                                        </p:attrNameLst>
                                      </p:cBhvr>
                                      <p:tavLst>
                                        <p:tav tm="0">
                                          <p:val>
                                            <p:fltVal val="0"/>
                                          </p:val>
                                        </p:tav>
                                        <p:tav tm="100000">
                                          <p:val>
                                            <p:strVal val="#ppt_h"/>
                                          </p:val>
                                        </p:tav>
                                      </p:tavLst>
                                    </p:anim>
                                  </p:childTnLst>
                                </p:cTn>
                              </p:par>
                              <p:par>
                                <p:cTn id="60" presetID="53" presetClass="entr" presetSubtype="16" fill="hold" grpId="0" nodeType="withEffect">
                                  <p:stCondLst>
                                    <p:cond delay="200"/>
                                  </p:stCondLst>
                                  <p:childTnLst>
                                    <p:set>
                                      <p:cBhvr>
                                        <p:cTn id="61" dur="1" fill="hold">
                                          <p:stCondLst>
                                            <p:cond delay="0"/>
                                          </p:stCondLst>
                                        </p:cTn>
                                        <p:tgtEl>
                                          <p:spTgt spid="79">
                                            <p:txEl>
                                              <p:pRg st="0" end="0"/>
                                            </p:txEl>
                                          </p:spTgt>
                                        </p:tgtEl>
                                        <p:attrNameLst>
                                          <p:attrName>style.visibility</p:attrName>
                                        </p:attrNameLst>
                                      </p:cBhvr>
                                      <p:to>
                                        <p:strVal val="visible"/>
                                      </p:to>
                                    </p:set>
                                    <p:anim calcmode="lin" valueType="num">
                                      <p:cBhvr>
                                        <p:cTn id="62" dur="5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79">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Effect transition="in" filter="fade">
                                      <p:cBhvr>
                                        <p:cTn id="69" dur="500"/>
                                        <p:tgtEl>
                                          <p:spTgt spid="78"/>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80">
                                            <p:txEl>
                                              <p:pRg st="0" end="0"/>
                                            </p:txEl>
                                          </p:spTgt>
                                        </p:tgtEl>
                                        <p:attrNameLst>
                                          <p:attrName>style.visibility</p:attrName>
                                        </p:attrNameLst>
                                      </p:cBhvr>
                                      <p:to>
                                        <p:strVal val="visible"/>
                                      </p:to>
                                    </p:set>
                                    <p:anim calcmode="lin" valueType="num">
                                      <p:cBhvr>
                                        <p:cTn id="72"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4" fill="hold" nodeType="clickPar">
                      <p:stCondLst>
                        <p:cond delay="indefinite"/>
                      </p:stCondLst>
                      <p:childTnLst>
                        <p:par>
                          <p:cTn id="75" fill="hold">
                            <p:stCondLst>
                              <p:cond delay="0"/>
                            </p:stCondLst>
                            <p:childTnLst>
                              <p:par>
                                <p:cTn id="76" presetID="23" presetClass="entr" presetSubtype="16" fill="hold" grpId="0" nodeType="clickEffect">
                                  <p:stCondLst>
                                    <p:cond delay="200"/>
                                  </p:stCondLst>
                                  <p:childTnLst>
                                    <p:set>
                                      <p:cBhvr>
                                        <p:cTn id="77" dur="1" fill="hold">
                                          <p:stCondLst>
                                            <p:cond delay="0"/>
                                          </p:stCondLst>
                                        </p:cTn>
                                        <p:tgtEl>
                                          <p:spTgt spid="80">
                                            <p:txEl>
                                              <p:pRg st="1" end="1"/>
                                            </p:txEl>
                                          </p:spTgt>
                                        </p:tgtEl>
                                        <p:attrNameLst>
                                          <p:attrName>style.visibility</p:attrName>
                                        </p:attrNameLst>
                                      </p:cBhvr>
                                      <p:to>
                                        <p:strVal val="visible"/>
                                      </p:to>
                                    </p:set>
                                    <p:anim calcmode="lin" valueType="num">
                                      <p:cBhvr>
                                        <p:cTn id="78" dur="500" fill="hold"/>
                                        <p:tgtEl>
                                          <p:spTgt spid="80">
                                            <p:txEl>
                                              <p:pRg st="1" end="1"/>
                                            </p:txEl>
                                          </p:spTgt>
                                        </p:tgtEl>
                                        <p:attrNameLst>
                                          <p:attrName>ppt_w</p:attrName>
                                        </p:attrNameLst>
                                      </p:cBhvr>
                                      <p:tavLst>
                                        <p:tav tm="0">
                                          <p:val>
                                            <p:fltVal val="0"/>
                                          </p:val>
                                        </p:tav>
                                        <p:tav tm="100000">
                                          <p:val>
                                            <p:strVal val="#ppt_w"/>
                                          </p:val>
                                        </p:tav>
                                      </p:tavLst>
                                    </p:anim>
                                    <p:anim calcmode="lin" valueType="num">
                                      <p:cBhvr>
                                        <p:cTn id="79" dur="500" fill="hold"/>
                                        <p:tgtEl>
                                          <p:spTgt spid="80">
                                            <p:txEl>
                                              <p:pRg st="1" end="1"/>
                                            </p:txEl>
                                          </p:spTgt>
                                        </p:tgtEl>
                                        <p:attrNameLst>
                                          <p:attrName>ppt_h</p:attrName>
                                        </p:attrNameLst>
                                      </p:cBhvr>
                                      <p:tavLst>
                                        <p:tav tm="0">
                                          <p:val>
                                            <p:fltVal val="0"/>
                                          </p:val>
                                        </p:tav>
                                        <p:tav tm="100000">
                                          <p:val>
                                            <p:strVal val="#ppt_h"/>
                                          </p:val>
                                        </p:tav>
                                      </p:tavLst>
                                    </p:anim>
                                  </p:childTnLst>
                                </p:cTn>
                              </p:par>
                              <p:par>
                                <p:cTn id="80" presetID="53" presetClass="entr" presetSubtype="16" fill="hold" grpId="0" nodeType="withEffect">
                                  <p:stCondLst>
                                    <p:cond delay="200"/>
                                  </p:stCondLst>
                                  <p:childTnLst>
                                    <p:set>
                                      <p:cBhvr>
                                        <p:cTn id="81" dur="1" fill="hold">
                                          <p:stCondLst>
                                            <p:cond delay="0"/>
                                          </p:stCondLst>
                                        </p:cTn>
                                        <p:tgtEl>
                                          <p:spTgt spid="81">
                                            <p:txEl>
                                              <p:pRg st="0" end="0"/>
                                            </p:txEl>
                                          </p:spTgt>
                                        </p:tgtEl>
                                        <p:attrNameLst>
                                          <p:attrName>style.visibility</p:attrName>
                                        </p:attrNameLst>
                                      </p:cBhvr>
                                      <p:to>
                                        <p:strVal val="visible"/>
                                      </p:to>
                                    </p:set>
                                    <p:anim calcmode="lin" valueType="num">
                                      <p:cBhvr>
                                        <p:cTn id="82"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81">
                                            <p:txEl>
                                              <p:pRg st="0" end="0"/>
                                            </p:txEl>
                                          </p:spTgt>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82">
                                            <p:txEl>
                                              <p:pRg st="0" end="0"/>
                                            </p:txEl>
                                          </p:spTgt>
                                        </p:tgtEl>
                                        <p:attrNameLst>
                                          <p:attrName>style.visibility</p:attrName>
                                        </p:attrNameLst>
                                      </p:cBhvr>
                                      <p:to>
                                        <p:strVal val="visible"/>
                                      </p:to>
                                    </p:set>
                                    <p:anim calcmode="lin" valueType="num">
                                      <p:cBhvr>
                                        <p:cTn id="87" dur="5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82">
                                            <p:txEl>
                                              <p:pRg st="0" end="0"/>
                                            </p:txEl>
                                          </p:spTgt>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83">
                                            <p:txEl>
                                              <p:pRg st="0" end="0"/>
                                            </p:txEl>
                                          </p:spTgt>
                                        </p:tgtEl>
                                        <p:attrNameLst>
                                          <p:attrName>style.visibility</p:attrName>
                                        </p:attrNameLst>
                                      </p:cBhvr>
                                      <p:to>
                                        <p:strVal val="visible"/>
                                      </p:to>
                                    </p:set>
                                    <p:anim calcmode="lin" valueType="num">
                                      <p:cBhvr>
                                        <p:cTn id="92" dur="5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build="p"/>
      <p:bldP spid="74" grpId="0" uiExpand="1" build="p"/>
      <p:bldP spid="75" grpId="0" animBg="1"/>
      <p:bldP spid="76" grpId="0" build="p"/>
      <p:bldP spid="77" grpId="0" uiExpand="1" build="p"/>
      <p:bldP spid="78" grpId="0" animBg="1"/>
      <p:bldP spid="79" grpId="0" build="p"/>
      <p:bldP spid="80" grpId="0" uiExpand="1" build="p"/>
      <p:bldP spid="81" grpId="0" build="p"/>
      <p:bldP spid="82" grpId="0" build="p"/>
      <p:bldP spid="83" grpId="0" build="p"/>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sp>
        <p:nvSpPr>
          <p:cNvPr id="2" name="文本框 1"/>
          <p:cNvSpPr txBox="1"/>
          <p:nvPr/>
        </p:nvSpPr>
        <p:spPr>
          <a:xfrm>
            <a:off x="3718560" y="2743200"/>
            <a:ext cx="4754880" cy="1014730"/>
          </a:xfrm>
          <a:prstGeom prst="rect">
            <a:avLst/>
          </a:prstGeom>
          <a:noFill/>
        </p:spPr>
        <p:txBody>
          <a:bodyPr wrap="none" rtlCol="0">
            <a:spAutoFit/>
          </a:bodyPr>
          <a:lstStyle/>
          <a:p>
            <a:r>
              <a:rPr lang="zh-CN" altLang="en-US" sz="6000">
                <a:solidFill>
                  <a:schemeClr val="tx1">
                    <a:lumMod val="65000"/>
                    <a:lumOff val="35000"/>
                  </a:schemeClr>
                </a:solidFill>
                <a:latin typeface="宋体" panose="02010600030101010101" pitchFamily="2" charset="-122"/>
                <a:ea typeface="宋体" panose="02010600030101010101" pitchFamily="2" charset="-122"/>
              </a:rPr>
              <a:t>谢谢您的观看</a:t>
            </a:r>
            <a:endParaRPr lang="zh-CN" altLang="en-US" sz="6000">
              <a:solidFill>
                <a:schemeClr val="tx1">
                  <a:lumMod val="65000"/>
                  <a:lumOff val="35000"/>
                </a:schemeClr>
              </a:solidFill>
              <a:latin typeface="宋体" panose="02010600030101010101" pitchFamily="2" charset="-122"/>
              <a:ea typeface="宋体" panose="02010600030101010101" pitchFamily="2" charset="-122"/>
            </a:endParaRPr>
          </a:p>
        </p:txBody>
      </p:sp>
      <p:cxnSp>
        <p:nvCxnSpPr>
          <p:cNvPr id="3" name="直接连接符 2"/>
          <p:cNvCxnSpPr/>
          <p:nvPr/>
        </p:nvCxnSpPr>
        <p:spPr>
          <a:xfrm>
            <a:off x="3876675" y="3676650"/>
            <a:ext cx="4438650" cy="0"/>
          </a:xfrm>
          <a:prstGeom prst="line">
            <a:avLst/>
          </a:prstGeom>
          <a:ln w="12700" cmpd="sng">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433060" y="3710305"/>
            <a:ext cx="754380" cy="368300"/>
          </a:xfrm>
          <a:prstGeom prst="rect">
            <a:avLst/>
          </a:prstGeom>
          <a:noFill/>
        </p:spPr>
        <p:txBody>
          <a:bodyPr wrap="none" rtlCol="0">
            <a:spAutoFit/>
          </a:bodyPr>
          <a:lstStyle/>
          <a:p>
            <a:r>
              <a:rPr lang="en-US" altLang="zh-CN">
                <a:latin typeface="宋体" panose="02010600030101010101" pitchFamily="2" charset="-122"/>
                <a:ea typeface="宋体" panose="02010600030101010101" pitchFamily="2" charset="-122"/>
              </a:rPr>
              <a:t>PPT</a:t>
            </a:r>
            <a:r>
              <a:rPr lang="zh-CN" altLang="en-US">
                <a:latin typeface="宋体" panose="02010600030101010101" pitchFamily="2" charset="-122"/>
                <a:ea typeface="宋体" panose="02010600030101010101" pitchFamily="2" charset="-122"/>
              </a:rPr>
              <a:t>汇</a:t>
            </a:r>
            <a:endParaRPr lang="zh-CN" altLang="en-US">
              <a:latin typeface="宋体" panose="02010600030101010101" pitchFamily="2" charset="-122"/>
              <a:ea typeface="宋体" panose="02010600030101010101" pitchFamily="2" charset="-122"/>
            </a:endParaRPr>
          </a:p>
        </p:txBody>
      </p:sp>
    </p:spTree>
    <p:custDataLst>
      <p:tags r:id="rId4"/>
    </p:custData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grpSp>
        <p:nvGrpSpPr>
          <p:cNvPr id="4" name="组合 3"/>
          <p:cNvGrpSpPr/>
          <p:nvPr/>
        </p:nvGrpSpPr>
        <p:grpSpPr>
          <a:xfrm>
            <a:off x="4681855" y="2009370"/>
            <a:ext cx="2817495" cy="2702560"/>
            <a:chOff x="12046" y="2620"/>
            <a:chExt cx="4437" cy="4256"/>
          </a:xfrm>
        </p:grpSpPr>
        <p:sp>
          <p:nvSpPr>
            <p:cNvPr id="11" name="MH_Number_1"/>
            <p:cNvSpPr/>
            <p:nvPr>
              <p:custDataLst>
                <p:tags r:id="rId3"/>
              </p:custDataLst>
            </p:nvPr>
          </p:nvSpPr>
          <p:spPr>
            <a:xfrm>
              <a:off x="12950" y="2620"/>
              <a:ext cx="2647" cy="2647"/>
            </a:xfrm>
            <a:prstGeom prst="ellipse">
              <a:avLst/>
            </a:prstGeom>
            <a:solidFill>
              <a:srgbClr val="BC2D2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01</a:t>
              </a:r>
              <a:endPar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p:txBody>
        </p:sp>
        <p:sp>
          <p:nvSpPr>
            <p:cNvPr id="12" name="MH_Entry_1"/>
            <p:cNvSpPr/>
            <p:nvPr>
              <p:custDataLst>
                <p:tags r:id="rId4"/>
              </p:custDataLst>
            </p:nvPr>
          </p:nvSpPr>
          <p:spPr>
            <a:xfrm>
              <a:off x="12371" y="5995"/>
              <a:ext cx="3805" cy="881"/>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130000"/>
                </a:lnSpc>
              </a:pPr>
              <a:r>
                <a:rPr lang="zh-CN" altLang="en-US" sz="1800" b="1">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点击添加相关标题</a:t>
              </a:r>
              <a:r>
                <a:rPr lang="zh-CN" altLang="en-US" sz="1800" b="1"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文字</a:t>
              </a:r>
              <a:endParaRPr lang="en-US" altLang="zh-CN" sz="1800"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ctr">
                <a:lnSpc>
                  <a:spcPct val="130000"/>
                </a:lnSpc>
              </a:pPr>
              <a:r>
                <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Click on add related title words</a:t>
              </a:r>
              <a:endPar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nvGrpSpPr>
            <p:cNvPr id="13" name="组合 12"/>
            <p:cNvGrpSpPr/>
            <p:nvPr/>
          </p:nvGrpSpPr>
          <p:grpSpPr>
            <a:xfrm>
              <a:off x="12046" y="5767"/>
              <a:ext cx="4437" cy="72"/>
              <a:chOff x="4955994" y="3809489"/>
              <a:chExt cx="2817495" cy="45720"/>
            </a:xfrm>
          </p:grpSpPr>
          <p:cxnSp>
            <p:nvCxnSpPr>
              <p:cNvPr id="14" name="直接连接符 13"/>
              <p:cNvCxnSpPr/>
              <p:nvPr/>
            </p:nvCxnSpPr>
            <p:spPr>
              <a:xfrm>
                <a:off x="4989215" y="3832349"/>
                <a:ext cx="2761414" cy="0"/>
              </a:xfrm>
              <a:prstGeom prst="line">
                <a:avLst/>
              </a:prstGeom>
              <a:ln>
                <a:solidFill>
                  <a:srgbClr val="BC2D2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sp>
            <p:nvSpPr>
              <p:cNvPr id="16" name="椭圆 15"/>
              <p:cNvSpPr/>
              <p:nvPr/>
            </p:nvSpPr>
            <p:spPr>
              <a:xfrm>
                <a:off x="4955994"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grpSp>
      </p:grpSp>
    </p:spTree>
    <p:custDataLst>
      <p:tags r:id="rId6"/>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Group 33"/>
          <p:cNvGrpSpPr/>
          <p:nvPr/>
        </p:nvGrpSpPr>
        <p:grpSpPr>
          <a:xfrm>
            <a:off x="4722524" y="1456085"/>
            <a:ext cx="6731975" cy="4220391"/>
            <a:chOff x="4280204" y="1234493"/>
            <a:chExt cx="7161658" cy="4489767"/>
          </a:xfrm>
        </p:grpSpPr>
        <p:sp>
          <p:nvSpPr>
            <p:cNvPr id="4" name="等腰三角形 33"/>
            <p:cNvSpPr/>
            <p:nvPr/>
          </p:nvSpPr>
          <p:spPr>
            <a:xfrm rot="16200000">
              <a:off x="3992172" y="3328916"/>
              <a:ext cx="2304256" cy="1728192"/>
            </a:xfrm>
            <a:prstGeom prst="triangle">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椭圆 34"/>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椭圆 35"/>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椭圆 36"/>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37"/>
            <p:cNvSpPr/>
            <p:nvPr/>
          </p:nvSpPr>
          <p:spPr>
            <a:xfrm>
              <a:off x="5936389" y="4193012"/>
              <a:ext cx="4824536" cy="107659"/>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等腰三角形 7"/>
            <p:cNvSpPr/>
            <p:nvPr/>
          </p:nvSpPr>
          <p:spPr>
            <a:xfrm rot="16200000">
              <a:off x="10168273" y="3744134"/>
              <a:ext cx="1541765" cy="1005412"/>
            </a:xfrm>
            <a:custGeom>
              <a:rect l="l" t="t" r="r" b="b"/>
              <a:pathLst>
                <a:path w="1541765" h="1005412">
                  <a:moveTo>
                    <a:pt x="1541765" y="1005412"/>
                  </a:moveTo>
                  <a:lnTo>
                    <a:pt x="0" y="1005412"/>
                  </a:lnTo>
                  <a:lnTo>
                    <a:pt x="670275" y="0"/>
                  </a:lnTo>
                  <a:lnTo>
                    <a:pt x="871491" y="0"/>
                  </a:lnTo>
                  <a:close/>
                </a:path>
              </a:pathLst>
            </a:cu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39"/>
            <p:cNvSpPr/>
            <p:nvPr/>
          </p:nvSpPr>
          <p:spPr>
            <a:xfrm>
              <a:off x="6584459" y="3073812"/>
              <a:ext cx="504056" cy="1043763"/>
            </a:xfrm>
            <a:prstGeom prst="rect">
              <a:avLst/>
            </a:prstGeom>
            <a:solidFill>
              <a:schemeClr val="accent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40"/>
            <p:cNvSpPr/>
            <p:nvPr/>
          </p:nvSpPr>
          <p:spPr>
            <a:xfrm>
              <a:off x="6584459" y="3895362"/>
              <a:ext cx="504056" cy="222213"/>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41"/>
            <p:cNvSpPr/>
            <p:nvPr/>
          </p:nvSpPr>
          <p:spPr>
            <a:xfrm>
              <a:off x="7520563" y="2569756"/>
              <a:ext cx="504056" cy="1547819"/>
            </a:xfrm>
            <a:prstGeom prst="rect">
              <a:avLst/>
            </a:prstGeom>
            <a:solidFill>
              <a:schemeClr val="accent3"/>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42"/>
            <p:cNvSpPr/>
            <p:nvPr/>
          </p:nvSpPr>
          <p:spPr>
            <a:xfrm>
              <a:off x="7520563" y="3500661"/>
              <a:ext cx="504056" cy="616914"/>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43"/>
            <p:cNvSpPr/>
            <p:nvPr/>
          </p:nvSpPr>
          <p:spPr>
            <a:xfrm>
              <a:off x="8462389" y="2040999"/>
              <a:ext cx="504056" cy="2076576"/>
            </a:xfrm>
            <a:prstGeom prst="rect">
              <a:avLst/>
            </a:prstGeom>
            <a:solidFill>
              <a:schemeClr val="accent4"/>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44"/>
            <p:cNvSpPr/>
            <p:nvPr/>
          </p:nvSpPr>
          <p:spPr>
            <a:xfrm>
              <a:off x="8462390" y="3071063"/>
              <a:ext cx="504056" cy="1046512"/>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45"/>
            <p:cNvSpPr/>
            <p:nvPr/>
          </p:nvSpPr>
          <p:spPr>
            <a:xfrm>
              <a:off x="9464779" y="1608950"/>
              <a:ext cx="504056" cy="2508625"/>
            </a:xfrm>
            <a:prstGeom prst="rect">
              <a:avLst/>
            </a:prstGeom>
            <a:solidFill>
              <a:schemeClr val="accent5"/>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46"/>
            <p:cNvSpPr/>
            <p:nvPr/>
          </p:nvSpPr>
          <p:spPr>
            <a:xfrm>
              <a:off x="9464779" y="2536828"/>
              <a:ext cx="504056" cy="1580747"/>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任意多边形 47"/>
            <p:cNvSpPr/>
            <p:nvPr/>
          </p:nvSpPr>
          <p:spPr>
            <a:xfrm>
              <a:off x="6809773" y="4323154"/>
              <a:ext cx="248195" cy="640080"/>
            </a:xfrm>
            <a:custGeom>
              <a:gdLst>
                <a:gd name="connsiteX0" fmla="*/ 0 w 248195"/>
                <a:gd name="connsiteY0" fmla="*/ 0 h 640080"/>
                <a:gd name="connsiteX1" fmla="*/ 0 w 248195"/>
                <a:gd name="connsiteY1" fmla="*/ 391885 h 640080"/>
                <a:gd name="connsiteX2" fmla="*/ 248195 w 248195"/>
                <a:gd name="connsiteY2" fmla="*/ 640080 h 640080"/>
              </a:gd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flipH="1">
              <a:off x="6474455" y="2608835"/>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a:solidFill>
                    <a:schemeClr val="accent2"/>
                  </a:solidFill>
                  <a:latin typeface="Arial" panose="020b0604020202020204" pitchFamily="34" charset="0"/>
                  <a:cs typeface="+mn-ea"/>
                  <a:sym typeface="Arial" panose="020b0604020202020204" pitchFamily="34" charset="0"/>
                </a:rPr>
                <a:t>10%</a:t>
              </a:r>
              <a:endParaRPr lang="zh-CN" altLang="en-US" sz="1400">
                <a:solidFill>
                  <a:schemeClr val="accent2"/>
                </a:solidFill>
                <a:latin typeface="Arial" panose="020b0604020202020204" pitchFamily="34" charset="0"/>
                <a:cs typeface="+mn-ea"/>
                <a:sym typeface="Arial" panose="020b0604020202020204" pitchFamily="34" charset="0"/>
              </a:endParaRPr>
            </a:p>
          </p:txBody>
        </p:sp>
        <p:sp>
          <p:nvSpPr>
            <p:cNvPr id="20" name="TextBox 19"/>
            <p:cNvSpPr txBox="1"/>
            <p:nvPr/>
          </p:nvSpPr>
          <p:spPr>
            <a:xfrm flipH="1">
              <a:off x="7393553" y="2104780"/>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a:solidFill>
                    <a:schemeClr val="accent3"/>
                  </a:solidFill>
                  <a:latin typeface="Arial" panose="020b0604020202020204" pitchFamily="34" charset="0"/>
                  <a:cs typeface="+mn-ea"/>
                  <a:sym typeface="Arial" panose="020b0604020202020204" pitchFamily="34" charset="0"/>
                </a:rPr>
                <a:t>20%</a:t>
              </a:r>
              <a:endParaRPr lang="zh-CN" altLang="en-US" sz="1400">
                <a:solidFill>
                  <a:schemeClr val="accent3"/>
                </a:solidFill>
                <a:latin typeface="Arial" panose="020b0604020202020204" pitchFamily="34" charset="0"/>
                <a:cs typeface="+mn-ea"/>
                <a:sym typeface="Arial" panose="020b0604020202020204" pitchFamily="34" charset="0"/>
              </a:endParaRPr>
            </a:p>
          </p:txBody>
        </p:sp>
        <p:sp>
          <p:nvSpPr>
            <p:cNvPr id="21" name="TextBox 20"/>
            <p:cNvSpPr txBox="1"/>
            <p:nvPr/>
          </p:nvSpPr>
          <p:spPr>
            <a:xfrm flipH="1">
              <a:off x="8374783" y="1678631"/>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a:solidFill>
                    <a:schemeClr val="accent4"/>
                  </a:solidFill>
                  <a:latin typeface="Arial" panose="020b0604020202020204" pitchFamily="34" charset="0"/>
                  <a:cs typeface="+mn-ea"/>
                  <a:sym typeface="Arial" panose="020b0604020202020204" pitchFamily="34" charset="0"/>
                </a:rPr>
                <a:t>50%</a:t>
              </a:r>
              <a:endParaRPr lang="zh-CN" altLang="en-US" sz="1400">
                <a:solidFill>
                  <a:schemeClr val="accent4"/>
                </a:solidFill>
                <a:latin typeface="Arial" panose="020b0604020202020204" pitchFamily="34" charset="0"/>
                <a:cs typeface="+mn-ea"/>
                <a:sym typeface="Arial" panose="020b0604020202020204" pitchFamily="34" charset="0"/>
              </a:endParaRPr>
            </a:p>
          </p:txBody>
        </p:sp>
        <p:sp>
          <p:nvSpPr>
            <p:cNvPr id="22" name="TextBox 21"/>
            <p:cNvSpPr txBox="1"/>
            <p:nvPr/>
          </p:nvSpPr>
          <p:spPr>
            <a:xfrm flipH="1">
              <a:off x="9367560" y="1234493"/>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a:solidFill>
                    <a:schemeClr val="accent5"/>
                  </a:solidFill>
                  <a:latin typeface="Arial" panose="020b0604020202020204" pitchFamily="34" charset="0"/>
                  <a:cs typeface="+mn-ea"/>
                  <a:sym typeface="Arial" panose="020b0604020202020204" pitchFamily="34" charset="0"/>
                </a:rPr>
                <a:t>70%</a:t>
              </a:r>
              <a:endParaRPr lang="zh-CN" altLang="en-US" sz="1400">
                <a:solidFill>
                  <a:schemeClr val="accent5"/>
                </a:solidFill>
                <a:latin typeface="Arial" panose="020b0604020202020204" pitchFamily="34" charset="0"/>
                <a:cs typeface="+mn-ea"/>
                <a:sym typeface="Arial" panose="020b0604020202020204" pitchFamily="34" charset="0"/>
              </a:endParaRPr>
            </a:p>
          </p:txBody>
        </p:sp>
        <p:sp>
          <p:nvSpPr>
            <p:cNvPr id="23" name="TextBox 22"/>
            <p:cNvSpPr txBox="1"/>
            <p:nvPr/>
          </p:nvSpPr>
          <p:spPr>
            <a:xfrm rot="2514057" flipH="1">
              <a:off x="6847638" y="5352718"/>
              <a:ext cx="1657783" cy="37154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chemeClr val="accent2"/>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accent2"/>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5" name="任意多边形 54"/>
            <p:cNvSpPr/>
            <p:nvPr/>
          </p:nvSpPr>
          <p:spPr>
            <a:xfrm>
              <a:off x="7738904" y="4323154"/>
              <a:ext cx="248195" cy="640080"/>
            </a:xfrm>
            <a:custGeom>
              <a:gdLst>
                <a:gd name="connsiteX0" fmla="*/ 0 w 248195"/>
                <a:gd name="connsiteY0" fmla="*/ 0 h 640080"/>
                <a:gd name="connsiteX1" fmla="*/ 0 w 248195"/>
                <a:gd name="connsiteY1" fmla="*/ 391885 h 640080"/>
                <a:gd name="connsiteX2" fmla="*/ 248195 w 248195"/>
                <a:gd name="connsiteY2" fmla="*/ 640080 h 640080"/>
              </a:gd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rot="2514057" flipH="1">
              <a:off x="7776769"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chemeClr val="accent3"/>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accent3"/>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8" name="任意多边形 57"/>
            <p:cNvSpPr/>
            <p:nvPr/>
          </p:nvSpPr>
          <p:spPr>
            <a:xfrm>
              <a:off x="8668035" y="4323154"/>
              <a:ext cx="248195" cy="640080"/>
            </a:xfrm>
            <a:custGeom>
              <a:gdLst>
                <a:gd name="connsiteX0" fmla="*/ 0 w 248195"/>
                <a:gd name="connsiteY0" fmla="*/ 0 h 640080"/>
                <a:gd name="connsiteX1" fmla="*/ 0 w 248195"/>
                <a:gd name="connsiteY1" fmla="*/ 391885 h 640080"/>
                <a:gd name="connsiteX2" fmla="*/ 248195 w 248195"/>
                <a:gd name="connsiteY2" fmla="*/ 640080 h 640080"/>
              </a:gd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rot="2514057" flipH="1">
              <a:off x="8705900" y="5352719"/>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chemeClr val="accent4"/>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accent4"/>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1" name="任意多边形 60"/>
            <p:cNvSpPr/>
            <p:nvPr/>
          </p:nvSpPr>
          <p:spPr>
            <a:xfrm>
              <a:off x="9597166" y="4323154"/>
              <a:ext cx="248195" cy="640080"/>
            </a:xfrm>
            <a:custGeom>
              <a:gdLst>
                <a:gd name="connsiteX0" fmla="*/ 0 w 248195"/>
                <a:gd name="connsiteY0" fmla="*/ 0 h 640080"/>
                <a:gd name="connsiteX1" fmla="*/ 0 w 248195"/>
                <a:gd name="connsiteY1" fmla="*/ 391885 h 640080"/>
                <a:gd name="connsiteX2" fmla="*/ 248195 w 248195"/>
                <a:gd name="connsiteY2" fmla="*/ 640080 h 640080"/>
              </a:gd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rot="2514057" flipH="1">
              <a:off x="9635031"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chemeClr val="accent5"/>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accent5"/>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3" name="椭圆 62"/>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1495103" y="2530499"/>
            <a:ext cx="1256754" cy="236219"/>
          </a:xfrm>
          <a:prstGeom prst="rect">
            <a:avLst/>
          </a:prstGeom>
          <a:noFill/>
        </p:spPr>
        <p:txBody>
          <a:bodyPr wrap="none" lIns="0" tIns="0" rIns="0" bIns="0"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484985" y="2662643"/>
            <a:ext cx="1027525" cy="670761"/>
          </a:xfrm>
          <a:prstGeom prst="rect">
            <a:avLst/>
          </a:prstGeom>
          <a:noFill/>
        </p:spPr>
        <p:txBody>
          <a:bodyPr wrap="none" lIns="0" tIns="0" rIns="0" bIns="0" rtlCol="0">
            <a:spAutoFit/>
          </a:bodyPr>
          <a:lstStyle/>
          <a:p>
            <a:pPr algn="just">
              <a:lnSpc>
                <a:spcPct val="120000"/>
              </a:lnSpc>
            </a:pPr>
            <a:r>
              <a:rPr lang="en-US" sz="4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4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1495104" y="3443363"/>
            <a:ext cx="3076259" cy="1038225"/>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这里输入简单的文字概述里输入简单文字概述这里输入简单的文字概述里输入简单文字概述这里输入简单的文字概述里输入简单文字概述这里输入简单的文字概述里输入简单文字概述</a:t>
            </a: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a:p>
            <a:pPr algn="l" eaLnBrk="1" fontAlgn="base" hangingPunct="1">
              <a:lnSpc>
                <a:spcPct val="150000"/>
              </a:lnSpc>
              <a:spcBef>
                <a:spcPct val="0"/>
              </a:spcBef>
              <a:spcAft>
                <a:spcPct val="0"/>
              </a:spcAft>
              <a:buFont typeface="Arial" panose="020b0604020202020204" pitchFamily="34" charset="0"/>
              <a:buNone/>
            </a:pP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40" name="Rectangle 39"/>
          <p:cNvSpPr/>
          <p:nvPr/>
        </p:nvSpPr>
        <p:spPr>
          <a:xfrm>
            <a:off x="2502535" y="2761615"/>
            <a:ext cx="3261360" cy="553720"/>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12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41" name="Rectangle 40"/>
          <p:cNvSpPr/>
          <p:nvPr/>
        </p:nvSpPr>
        <p:spPr>
          <a:xfrm>
            <a:off x="1495104" y="4359334"/>
            <a:ext cx="3076259" cy="1038225"/>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这里输入简单的文字概述里输入简单文字概述这里输入简单的文字概述里输入简单文字概述这里输入简单的文字概述里输入简单文字概述这里输入简单的文字概述里输入简单文字概述</a:t>
            </a: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a:p>
            <a:pPr algn="l" eaLnBrk="1" fontAlgn="base" hangingPunct="1">
              <a:lnSpc>
                <a:spcPct val="150000"/>
              </a:lnSpc>
              <a:spcBef>
                <a:spcPct val="0"/>
              </a:spcBef>
              <a:spcAft>
                <a:spcPct val="0"/>
              </a:spcAft>
              <a:buFont typeface="Arial" panose="020b0604020202020204" pitchFamily="34" charset="0"/>
              <a:buNone/>
            </a:pP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Freeform 13"/>
          <p:cNvSpPr>
            <a:spLocks noEditPoints="1"/>
          </p:cNvSpPr>
          <p:nvPr/>
        </p:nvSpPr>
        <p:spPr bwMode="auto">
          <a:xfrm>
            <a:off x="2582697" y="1672109"/>
            <a:ext cx="2580877" cy="3051270"/>
          </a:xfrm>
          <a:custGeom>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3213609" y="4810466"/>
            <a:ext cx="1319053" cy="1058034"/>
          </a:xfrm>
          <a:custGeom>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3">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2"/>
          <p:cNvGrpSpPr/>
          <p:nvPr/>
        </p:nvGrpSpPr>
        <p:grpSpPr>
          <a:xfrm>
            <a:off x="2806285" y="1874328"/>
            <a:ext cx="2133701" cy="1909762"/>
            <a:chOff x="8169276" y="952501"/>
            <a:chExt cx="3781424" cy="3384550"/>
          </a:xfrm>
          <a:solidFill>
            <a:schemeClr val="accent1"/>
          </a:solidFill>
        </p:grpSpPr>
        <p:sp>
          <p:nvSpPr>
            <p:cNvPr id="14" name="Freeform 10"/>
            <p:cNvSpPr/>
            <p:nvPr/>
          </p:nvSpPr>
          <p:spPr bwMode="auto">
            <a:xfrm>
              <a:off x="9297988" y="1533526"/>
              <a:ext cx="1392237" cy="1004888"/>
            </a:xfrm>
            <a:custGeom>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5812632" y="2310643"/>
            <a:ext cx="505538" cy="505538"/>
          </a:xfrm>
          <a:prstGeom prst="ellipse">
            <a:avLst/>
          </a:pr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ct val="0"/>
              </a:spcBef>
              <a:spcAft>
                <a:spcPct val="0"/>
              </a:spcAft>
            </a:pPr>
            <a:r>
              <a:rPr 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6542063" y="2321065"/>
            <a:ext cx="3543182" cy="461645"/>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10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10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20" name="Oval 19"/>
          <p:cNvSpPr/>
          <p:nvPr/>
        </p:nvSpPr>
        <p:spPr>
          <a:xfrm>
            <a:off x="5812632" y="3168665"/>
            <a:ext cx="505538" cy="505538"/>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ct val="0"/>
              </a:spcBef>
              <a:spcAft>
                <a:spcPct val="0"/>
              </a:spcAft>
            </a:pPr>
            <a:r>
              <a:rPr 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6542063" y="3179087"/>
            <a:ext cx="3543182" cy="415290"/>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26" name="Oval 25"/>
          <p:cNvSpPr/>
          <p:nvPr/>
        </p:nvSpPr>
        <p:spPr>
          <a:xfrm>
            <a:off x="5812632" y="4110973"/>
            <a:ext cx="505538" cy="505538"/>
          </a:xfrm>
          <a:prstGeom prst="ellipse">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ct val="0"/>
              </a:spcBef>
              <a:spcAft>
                <a:spcPct val="0"/>
              </a:spcAft>
            </a:pPr>
            <a:r>
              <a:rPr 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6542063" y="4121395"/>
            <a:ext cx="3543182" cy="415290"/>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28" name="Oval 27"/>
          <p:cNvSpPr/>
          <p:nvPr/>
        </p:nvSpPr>
        <p:spPr>
          <a:xfrm>
            <a:off x="5812632" y="4966966"/>
            <a:ext cx="505538" cy="505538"/>
          </a:xfrm>
          <a:prstGeom prst="ellipse">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ct val="0"/>
              </a:spcBef>
              <a:spcAft>
                <a:spcPct val="0"/>
              </a:spcAft>
            </a:pPr>
            <a:r>
              <a:rPr 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6542063" y="4977388"/>
            <a:ext cx="3543182" cy="415290"/>
          </a:xfrm>
          <a:prstGeom prst="rect">
            <a:avLst/>
          </a:prstGeom>
        </p:spPr>
        <p:txBody>
          <a:bodyPr wrap="square" lIns="0" tIns="0" rIns="0" bIns="0">
            <a:spAutoFit/>
          </a:bodyPr>
          <a:lstStyle/>
          <a:p>
            <a:pPr algn="l" eaLnBrk="1" fontAlgn="base" hangingPunct="1">
              <a:lnSpc>
                <a:spcPct val="150000"/>
              </a:lnSpc>
              <a:spcBef>
                <a:spcPct val="0"/>
              </a:spcBef>
              <a:spcAft>
                <a:spcPct val="0"/>
              </a:spcAft>
              <a:buFont typeface="Arial" panose="020b0604020202020204" pitchFamily="34" charset="0"/>
              <a:buNone/>
            </a:pPr>
            <a:r>
              <a:rPr lang="zh-CN" altLang="en-US" sz="9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这里输入简单的文字概述里输入简单文字概述这里输入简单的文字概述里输入简单文字概述</a:t>
            </a:r>
            <a:endParaRPr lang="zh-CN" altLang="en-US" sz="900" smtClean="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nodeType="afterGroup">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par>
                          <p:cTn id="44" fill="hold" nodeType="afterGroup">
                            <p:stCondLst>
                              <p:cond delay="5000"/>
                            </p:stCondLst>
                            <p:childTnLst>
                              <p:par>
                                <p:cTn id="45" presetID="3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right)">
                                      <p:cBhvr>
                                        <p:cTn id="55" dur="500"/>
                                        <p:tgtEl>
                                          <p:spTgt spid="27"/>
                                        </p:tgtEl>
                                      </p:cBhvr>
                                    </p:animEffect>
                                  </p:childTnLst>
                                </p:cTn>
                              </p:par>
                            </p:childTnLst>
                          </p:cTn>
                        </p:par>
                        <p:par>
                          <p:cTn id="56" fill="hold" nodeType="afterGroup">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900" decel="100000" fill="hold"/>
                                        <p:tgtEl>
                                          <p:spTgt spid="2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3" fill="hold" nodeType="afterGroup">
                            <p:stCondLst>
                              <p:cond delay="75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5" grpId="0"/>
      <p:bldP spid="26" grpId="0" animBg="1"/>
      <p:bldP spid="27" grpId="0"/>
      <p:bldP spid="28" grpId="0" animBg="1"/>
      <p:bldP spid="2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535305" y="1783941"/>
            <a:ext cx="11228931" cy="3142291"/>
            <a:chOff x="663" y="1895"/>
            <a:chExt cx="13042" cy="3649"/>
          </a:xfrm>
        </p:grpSpPr>
        <p:grpSp>
          <p:nvGrpSpPr>
            <p:cNvPr id="100" name="组合 28"/>
            <p:cNvGrpSpPr/>
            <p:nvPr/>
          </p:nvGrpSpPr>
          <p:grpSpPr>
            <a:xfrm>
              <a:off x="2275" y="2710"/>
              <a:ext cx="9500" cy="1060"/>
              <a:chExt cx="6032665" cy="1152128"/>
            </a:xfrm>
          </p:grpSpPr>
          <p:sp>
            <p:nvSpPr>
              <p:cNvPr id="101"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cxnSp>
            <p:nvCxnSpPr>
              <p:cNvPr id="102"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3"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4"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5"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06"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107" name="TextBox 29"/>
            <p:cNvSpPr>
              <a:spLocks noChangeArrowheads="1"/>
            </p:cNvSpPr>
            <p:nvPr/>
          </p:nvSpPr>
          <p:spPr bwMode="auto">
            <a:xfrm>
              <a:off x="663" y="4663"/>
              <a:ext cx="3175"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08" name="TextBox 30"/>
            <p:cNvSpPr>
              <a:spLocks noChangeArrowheads="1"/>
            </p:cNvSpPr>
            <p:nvPr/>
          </p:nvSpPr>
          <p:spPr bwMode="auto">
            <a:xfrm>
              <a:off x="3838" y="4663"/>
              <a:ext cx="3175"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09" name="TextBox 31"/>
            <p:cNvSpPr>
              <a:spLocks noChangeArrowheads="1"/>
            </p:cNvSpPr>
            <p:nvPr/>
          </p:nvSpPr>
          <p:spPr bwMode="auto">
            <a:xfrm>
              <a:off x="7128" y="4688"/>
              <a:ext cx="3175"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10" name="TextBox 32"/>
            <p:cNvSpPr>
              <a:spLocks noChangeArrowheads="1"/>
            </p:cNvSpPr>
            <p:nvPr/>
          </p:nvSpPr>
          <p:spPr bwMode="auto">
            <a:xfrm>
              <a:off x="10530" y="4654"/>
              <a:ext cx="3175"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grpSp>
          <p:nvGrpSpPr>
            <p:cNvPr id="111" name="组合 40"/>
            <p:cNvGrpSpPr/>
            <p:nvPr/>
          </p:nvGrpSpPr>
          <p:grpSpPr>
            <a:xfrm>
              <a:off x="5373" y="1895"/>
              <a:ext cx="3652" cy="817"/>
              <a:chExt cx="2320263" cy="576064"/>
            </a:xfrm>
          </p:grpSpPr>
          <p:sp>
            <p:nvSpPr>
              <p:cNvPr id="112" name="矩形 1"/>
              <p:cNvSpPr>
                <a:spLocks noChangeArrowheads="1"/>
              </p:cNvSpPr>
              <p:nvPr/>
            </p:nvSpPr>
            <p:spPr bwMode="auto">
              <a:xfrm>
                <a:off x="0" y="0"/>
                <a:ext cx="2320263" cy="576064"/>
              </a:xfrm>
              <a:prstGeom prst="rect">
                <a:avLst/>
              </a:prstGeom>
              <a:solidFill>
                <a:schemeClr val="bg1">
                  <a:lumMod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113" name="TextBox 35"/>
              <p:cNvSpPr>
                <a:spLocks noChangeArrowheads="1"/>
              </p:cNvSpPr>
              <p:nvPr/>
            </p:nvSpPr>
            <p:spPr bwMode="auto">
              <a:xfrm>
                <a:off x="168114" y="87977"/>
                <a:ext cx="1724237" cy="32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0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4" name="组合 42"/>
            <p:cNvGrpSpPr/>
            <p:nvPr/>
          </p:nvGrpSpPr>
          <p:grpSpPr>
            <a:xfrm>
              <a:off x="775" y="3770"/>
              <a:ext cx="3000" cy="817"/>
              <a:chExt cx="1904222" cy="576064"/>
            </a:xfrm>
          </p:grpSpPr>
          <p:sp>
            <p:nvSpPr>
              <p:cNvPr id="115" name="矩形 10"/>
              <p:cNvSpPr>
                <a:spLocks noChangeArrowheads="1"/>
              </p:cNvSpPr>
              <p:nvPr/>
            </p:nvSpPr>
            <p:spPr bwMode="auto">
              <a:xfrm>
                <a:off x="0" y="0"/>
                <a:ext cx="1904222" cy="576064"/>
              </a:xfrm>
              <a:prstGeom prst="rect">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6" name="TextBox 36"/>
              <p:cNvSpPr>
                <a:spLocks noChangeArrowheads="1"/>
              </p:cNvSpPr>
              <p:nvPr/>
            </p:nvSpPr>
            <p:spPr bwMode="auto">
              <a:xfrm>
                <a:off x="78140" y="113100"/>
                <a:ext cx="1569019" cy="3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7" name="组合 41"/>
            <p:cNvGrpSpPr/>
            <p:nvPr/>
          </p:nvGrpSpPr>
          <p:grpSpPr>
            <a:xfrm>
              <a:off x="4015" y="3770"/>
              <a:ext cx="2998" cy="817"/>
              <a:chExt cx="1904222" cy="576064"/>
            </a:xfrm>
          </p:grpSpPr>
          <p:sp>
            <p:nvSpPr>
              <p:cNvPr id="118" name="矩形 11"/>
              <p:cNvSpPr>
                <a:spLocks noChangeArrowheads="1"/>
              </p:cNvSpPr>
              <p:nvPr/>
            </p:nvSpPr>
            <p:spPr bwMode="auto">
              <a:xfrm>
                <a:off x="0" y="0"/>
                <a:ext cx="1904222" cy="576064"/>
              </a:xfrm>
              <a:prstGeom prst="rect">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9" name="TextBox 37"/>
              <p:cNvSpPr>
                <a:spLocks noChangeArrowheads="1"/>
              </p:cNvSpPr>
              <p:nvPr/>
            </p:nvSpPr>
            <p:spPr bwMode="auto">
              <a:xfrm>
                <a:off x="125759" y="134724"/>
                <a:ext cx="1570327" cy="3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0" name="组合 43"/>
            <p:cNvGrpSpPr/>
            <p:nvPr/>
          </p:nvGrpSpPr>
          <p:grpSpPr>
            <a:xfrm>
              <a:off x="7303" y="3770"/>
              <a:ext cx="3000" cy="817"/>
              <a:chExt cx="1904222" cy="576064"/>
            </a:xfrm>
          </p:grpSpPr>
          <p:sp>
            <p:nvSpPr>
              <p:cNvPr id="121" name="矩形 12"/>
              <p:cNvSpPr>
                <a:spLocks noChangeArrowheads="1"/>
              </p:cNvSpPr>
              <p:nvPr/>
            </p:nvSpPr>
            <p:spPr bwMode="auto">
              <a:xfrm>
                <a:off x="0" y="0"/>
                <a:ext cx="1904222" cy="576064"/>
              </a:xfrm>
              <a:prstGeom prst="rect">
                <a:avLst/>
              </a:pr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2" name="TextBox 38"/>
              <p:cNvSpPr>
                <a:spLocks noChangeArrowheads="1"/>
              </p:cNvSpPr>
              <p:nvPr/>
            </p:nvSpPr>
            <p:spPr bwMode="auto">
              <a:xfrm>
                <a:off x="99989" y="121076"/>
                <a:ext cx="1569019" cy="3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3" name="组合 44"/>
            <p:cNvGrpSpPr/>
            <p:nvPr/>
          </p:nvGrpSpPr>
          <p:grpSpPr>
            <a:xfrm>
              <a:off x="10593" y="3770"/>
              <a:ext cx="2997" cy="817"/>
              <a:chExt cx="1904222" cy="576064"/>
            </a:xfrm>
          </p:grpSpPr>
          <p:sp>
            <p:nvSpPr>
              <p:cNvPr id="124" name="矩形 13"/>
              <p:cNvSpPr>
                <a:spLocks noChangeArrowheads="1"/>
              </p:cNvSpPr>
              <p:nvPr/>
            </p:nvSpPr>
            <p:spPr bwMode="auto">
              <a:xfrm>
                <a:off x="0" y="0"/>
                <a:ext cx="1904222" cy="576064"/>
              </a:xfrm>
              <a:prstGeom prst="rect">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5" name="TextBox 39"/>
              <p:cNvSpPr>
                <a:spLocks noChangeArrowheads="1"/>
              </p:cNvSpPr>
              <p:nvPr/>
            </p:nvSpPr>
            <p:spPr bwMode="auto">
              <a:xfrm>
                <a:off x="118538" y="95045"/>
                <a:ext cx="1570328" cy="3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ustDataLst>
      <p:tags r:id="rId3"/>
    </p:custData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693420" y="1832752"/>
            <a:ext cx="10642817" cy="3489843"/>
            <a:chOff x="987" y="2301"/>
            <a:chExt cx="12497" cy="4098"/>
          </a:xfrm>
        </p:grpSpPr>
        <p:grpSp>
          <p:nvGrpSpPr>
            <p:cNvPr id="2" name="组合 1"/>
            <p:cNvGrpSpPr/>
            <p:nvPr/>
          </p:nvGrpSpPr>
          <p:grpSpPr>
            <a:xfrm>
              <a:off x="1588" y="2301"/>
              <a:ext cx="2893" cy="2810"/>
              <a:chOff x="1008063" y="1461241"/>
              <a:chExt cx="1836738" cy="1784250"/>
            </a:xfrm>
          </p:grpSpPr>
          <p:sp>
            <p:nvSpPr>
              <p:cNvPr id="92" name="椭圆 1"/>
              <p:cNvSpPr>
                <a:spLocks noChangeArrowheads="1"/>
              </p:cNvSpPr>
              <p:nvPr/>
            </p:nvSpPr>
            <p:spPr bwMode="auto">
              <a:xfrm>
                <a:off x="1008063" y="1461241"/>
                <a:ext cx="1751012" cy="1784250"/>
              </a:xfrm>
              <a:custGeom>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宋体" panose="02010600030101010101" pitchFamily="2" charset="-122"/>
                  <a:ea typeface="宋体" panose="02010600030101010101" pitchFamily="2" charset="-122"/>
                </a:endParaRPr>
              </a:p>
            </p:txBody>
          </p:sp>
          <p:sp>
            <p:nvSpPr>
              <p:cNvPr id="96" name="TextBox 14"/>
              <p:cNvSpPr>
                <a:spLocks noChangeArrowheads="1"/>
              </p:cNvSpPr>
              <p:nvPr/>
            </p:nvSpPr>
            <p:spPr bwMode="auto">
              <a:xfrm>
                <a:off x="1619250" y="1686788"/>
                <a:ext cx="598241" cy="43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宋体" panose="02010600030101010101" pitchFamily="2" charset="-122"/>
                    <a:sym typeface="方正兰亭粗黑_GBK" charset="-122"/>
                  </a:rPr>
                  <a:t>01</a:t>
                </a:r>
                <a:endParaRPr lang="en-US" altLang="zh-CN" sz="3200" b="1">
                  <a:solidFill>
                    <a:prstClr val="white"/>
                  </a:solidFill>
                  <a:latin typeface="宋体" panose="02010600030101010101" pitchFamily="2" charset="-122"/>
                  <a:sym typeface="方正兰亭粗黑_GBK" charset="-122"/>
                </a:endParaRPr>
              </a:p>
            </p:txBody>
          </p:sp>
          <p:sp>
            <p:nvSpPr>
              <p:cNvPr id="100" name="直接连接符 18"/>
              <p:cNvSpPr>
                <a:spLocks noChangeShapeType="1"/>
              </p:cNvSpPr>
              <p:nvPr/>
            </p:nvSpPr>
            <p:spPr bwMode="auto">
              <a:xfrm>
                <a:off x="1223964"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4" name="TextBox 22"/>
              <p:cNvSpPr>
                <a:spLocks noChangeArrowheads="1"/>
              </p:cNvSpPr>
              <p:nvPr/>
            </p:nvSpPr>
            <p:spPr bwMode="auto">
              <a:xfrm>
                <a:off x="1074739" y="2310776"/>
                <a:ext cx="1747837" cy="31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宋体" panose="02010600030101010101" pitchFamily="2" charset="-122"/>
                    <a:sym typeface="微软雅黑" panose="020b0503020204020204" pitchFamily="34" charset="-122"/>
                  </a:rPr>
                  <a:t>点此输入标题</a:t>
                </a:r>
                <a:endParaRPr lang="zh-CN" altLang="en-US" sz="1700" b="1">
                  <a:solidFill>
                    <a:prstClr val="white"/>
                  </a:solidFill>
                  <a:latin typeface="宋体" panose="02010600030101010101" pitchFamily="2" charset="-122"/>
                  <a:sym typeface="微软雅黑" panose="020b0503020204020204" pitchFamily="34" charset="-122"/>
                </a:endParaRPr>
              </a:p>
            </p:txBody>
          </p:sp>
          <p:sp>
            <p:nvSpPr>
              <p:cNvPr id="105" name="TextBox 23"/>
              <p:cNvSpPr>
                <a:spLocks noChangeArrowheads="1"/>
              </p:cNvSpPr>
              <p:nvPr/>
            </p:nvSpPr>
            <p:spPr bwMode="auto">
              <a:xfrm>
                <a:off x="1096964" y="2619621"/>
                <a:ext cx="1747837" cy="2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宋体" panose="02010600030101010101" pitchFamily="2" charset="-122"/>
                    <a:sym typeface="微软雅黑" panose="020b0503020204020204" pitchFamily="34" charset="-122"/>
                  </a:rPr>
                  <a:t>点此输入文字</a:t>
                </a:r>
                <a:endParaRPr lang="zh-CN" altLang="en-US" sz="1400">
                  <a:solidFill>
                    <a:prstClr val="white"/>
                  </a:solidFill>
                  <a:latin typeface="宋体" panose="02010600030101010101" pitchFamily="2" charset="-122"/>
                  <a:sym typeface="微软雅黑" panose="020b0503020204020204" pitchFamily="34" charset="-122"/>
                </a:endParaRPr>
              </a:p>
            </p:txBody>
          </p:sp>
        </p:grpSp>
        <p:grpSp>
          <p:nvGrpSpPr>
            <p:cNvPr id="3" name="组合 2"/>
            <p:cNvGrpSpPr/>
            <p:nvPr/>
          </p:nvGrpSpPr>
          <p:grpSpPr>
            <a:xfrm>
              <a:off x="4345" y="2324"/>
              <a:ext cx="2925" cy="2810"/>
              <a:chOff x="2759075" y="1475528"/>
              <a:chExt cx="1857375" cy="1784250"/>
            </a:xfrm>
          </p:grpSpPr>
          <p:sp>
            <p:nvSpPr>
              <p:cNvPr id="94" name="椭圆 1"/>
              <p:cNvSpPr>
                <a:spLocks noChangeArrowheads="1"/>
              </p:cNvSpPr>
              <p:nvPr/>
            </p:nvSpPr>
            <p:spPr bwMode="auto">
              <a:xfrm>
                <a:off x="2759075" y="1475528"/>
                <a:ext cx="1752600" cy="1784250"/>
              </a:xfrm>
              <a:custGeom>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宋体" panose="02010600030101010101" pitchFamily="2" charset="-122"/>
                  <a:ea typeface="宋体" panose="02010600030101010101" pitchFamily="2" charset="-122"/>
                </a:endParaRPr>
              </a:p>
            </p:txBody>
          </p:sp>
          <p:sp>
            <p:nvSpPr>
              <p:cNvPr id="97" name="TextBox 15"/>
              <p:cNvSpPr>
                <a:spLocks noChangeArrowheads="1"/>
              </p:cNvSpPr>
              <p:nvPr/>
            </p:nvSpPr>
            <p:spPr bwMode="auto">
              <a:xfrm>
                <a:off x="3400426" y="1686788"/>
                <a:ext cx="598241" cy="43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宋体" panose="02010600030101010101" pitchFamily="2" charset="-122"/>
                    <a:sym typeface="方正兰亭粗黑_GBK" charset="-122"/>
                  </a:rPr>
                  <a:t>02</a:t>
                </a:r>
                <a:endParaRPr lang="en-US" altLang="zh-CN" sz="3200" b="1">
                  <a:solidFill>
                    <a:prstClr val="white"/>
                  </a:solidFill>
                  <a:latin typeface="宋体" panose="02010600030101010101" pitchFamily="2" charset="-122"/>
                  <a:sym typeface="方正兰亭粗黑_GBK" charset="-122"/>
                </a:endParaRPr>
              </a:p>
            </p:txBody>
          </p:sp>
          <p:sp>
            <p:nvSpPr>
              <p:cNvPr id="101" name="直接连接符 19"/>
              <p:cNvSpPr>
                <a:spLocks noChangeShapeType="1"/>
              </p:cNvSpPr>
              <p:nvPr/>
            </p:nvSpPr>
            <p:spPr bwMode="auto">
              <a:xfrm>
                <a:off x="2992439"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6" name="TextBox 24"/>
              <p:cNvSpPr>
                <a:spLocks noChangeArrowheads="1"/>
              </p:cNvSpPr>
              <p:nvPr/>
            </p:nvSpPr>
            <p:spPr bwMode="auto">
              <a:xfrm>
                <a:off x="2847975" y="2310776"/>
                <a:ext cx="1746250" cy="31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宋体" panose="02010600030101010101" pitchFamily="2" charset="-122"/>
                    <a:sym typeface="微软雅黑" panose="020b0503020204020204" pitchFamily="34" charset="-122"/>
                  </a:rPr>
                  <a:t>点此输入标题</a:t>
                </a:r>
                <a:endParaRPr lang="zh-CN" altLang="en-US" sz="1700" b="1">
                  <a:solidFill>
                    <a:prstClr val="white"/>
                  </a:solidFill>
                  <a:latin typeface="宋体" panose="02010600030101010101" pitchFamily="2" charset="-122"/>
                  <a:sym typeface="微软雅黑" panose="020b0503020204020204" pitchFamily="34" charset="-122"/>
                </a:endParaRPr>
              </a:p>
            </p:txBody>
          </p:sp>
          <p:sp>
            <p:nvSpPr>
              <p:cNvPr id="107" name="TextBox 25"/>
              <p:cNvSpPr>
                <a:spLocks noChangeArrowheads="1"/>
              </p:cNvSpPr>
              <p:nvPr/>
            </p:nvSpPr>
            <p:spPr bwMode="auto">
              <a:xfrm>
                <a:off x="2870200" y="2619621"/>
                <a:ext cx="1746250" cy="2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宋体" panose="02010600030101010101" pitchFamily="2" charset="-122"/>
                    <a:sym typeface="微软雅黑" panose="020b0503020204020204" pitchFamily="34" charset="-122"/>
                  </a:rPr>
                  <a:t>点此输入文字</a:t>
                </a:r>
                <a:endParaRPr lang="zh-CN" altLang="en-US" sz="1400">
                  <a:solidFill>
                    <a:prstClr val="white"/>
                  </a:solidFill>
                  <a:latin typeface="宋体" panose="02010600030101010101" pitchFamily="2" charset="-122"/>
                  <a:sym typeface="微软雅黑" panose="020b0503020204020204" pitchFamily="34" charset="-122"/>
                </a:endParaRPr>
              </a:p>
            </p:txBody>
          </p:sp>
        </p:grpSp>
        <p:grpSp>
          <p:nvGrpSpPr>
            <p:cNvPr id="4" name="组合 3"/>
            <p:cNvGrpSpPr/>
            <p:nvPr/>
          </p:nvGrpSpPr>
          <p:grpSpPr>
            <a:xfrm>
              <a:off x="7105" y="2324"/>
              <a:ext cx="2932" cy="2810"/>
              <a:chOff x="4511676" y="1475528"/>
              <a:chExt cx="1862137" cy="1784250"/>
            </a:xfrm>
          </p:grpSpPr>
          <p:sp>
            <p:nvSpPr>
              <p:cNvPr id="95" name="椭圆 1"/>
              <p:cNvSpPr>
                <a:spLocks noChangeArrowheads="1"/>
              </p:cNvSpPr>
              <p:nvPr/>
            </p:nvSpPr>
            <p:spPr bwMode="auto">
              <a:xfrm>
                <a:off x="4511676" y="1475528"/>
                <a:ext cx="1751013" cy="1784250"/>
              </a:xfrm>
              <a:custGeom>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3"/>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宋体" panose="02010600030101010101" pitchFamily="2" charset="-122"/>
                  <a:ea typeface="宋体" panose="02010600030101010101" pitchFamily="2" charset="-122"/>
                </a:endParaRPr>
              </a:p>
            </p:txBody>
          </p:sp>
          <p:sp>
            <p:nvSpPr>
              <p:cNvPr id="98" name="TextBox 16"/>
              <p:cNvSpPr>
                <a:spLocks noChangeArrowheads="1"/>
              </p:cNvSpPr>
              <p:nvPr/>
            </p:nvSpPr>
            <p:spPr bwMode="auto">
              <a:xfrm>
                <a:off x="5111751" y="1686788"/>
                <a:ext cx="598241" cy="43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宋体" panose="02010600030101010101" pitchFamily="2" charset="-122"/>
                    <a:sym typeface="方正兰亭粗黑_GBK" charset="-122"/>
                  </a:rPr>
                  <a:t>03</a:t>
                </a:r>
                <a:endParaRPr lang="en-US" altLang="zh-CN" sz="3200" b="1">
                  <a:solidFill>
                    <a:prstClr val="white"/>
                  </a:solidFill>
                  <a:latin typeface="宋体" panose="02010600030101010101" pitchFamily="2" charset="-122"/>
                  <a:sym typeface="方正兰亭粗黑_GBK" charset="-122"/>
                </a:endParaRPr>
              </a:p>
            </p:txBody>
          </p:sp>
          <p:sp>
            <p:nvSpPr>
              <p:cNvPr id="102" name="直接连接符 20"/>
              <p:cNvSpPr>
                <a:spLocks noChangeShapeType="1"/>
              </p:cNvSpPr>
              <p:nvPr/>
            </p:nvSpPr>
            <p:spPr bwMode="auto">
              <a:xfrm>
                <a:off x="4743451"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8" name="TextBox 26"/>
              <p:cNvSpPr>
                <a:spLocks noChangeArrowheads="1"/>
              </p:cNvSpPr>
              <p:nvPr/>
            </p:nvSpPr>
            <p:spPr bwMode="auto">
              <a:xfrm>
                <a:off x="4605339" y="2310776"/>
                <a:ext cx="1747837" cy="31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宋体" panose="02010600030101010101" pitchFamily="2" charset="-122"/>
                    <a:sym typeface="微软雅黑" panose="020b0503020204020204" pitchFamily="34" charset="-122"/>
                  </a:rPr>
                  <a:t>点此输入标题</a:t>
                </a:r>
                <a:endParaRPr lang="zh-CN" altLang="en-US" sz="1700" b="1">
                  <a:solidFill>
                    <a:prstClr val="white"/>
                  </a:solidFill>
                  <a:latin typeface="宋体" panose="02010600030101010101" pitchFamily="2" charset="-122"/>
                  <a:sym typeface="微软雅黑" panose="020b0503020204020204" pitchFamily="34" charset="-122"/>
                </a:endParaRPr>
              </a:p>
            </p:txBody>
          </p:sp>
          <p:sp>
            <p:nvSpPr>
              <p:cNvPr id="109" name="TextBox 27"/>
              <p:cNvSpPr>
                <a:spLocks noChangeArrowheads="1"/>
              </p:cNvSpPr>
              <p:nvPr/>
            </p:nvSpPr>
            <p:spPr bwMode="auto">
              <a:xfrm>
                <a:off x="4627563" y="2619621"/>
                <a:ext cx="1746250" cy="2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宋体" panose="02010600030101010101" pitchFamily="2" charset="-122"/>
                    <a:sym typeface="微软雅黑" panose="020b0503020204020204" pitchFamily="34" charset="-122"/>
                  </a:rPr>
                  <a:t>点此输入文字</a:t>
                </a:r>
                <a:endParaRPr lang="zh-CN" altLang="en-US" sz="1400">
                  <a:solidFill>
                    <a:prstClr val="white"/>
                  </a:solidFill>
                  <a:latin typeface="宋体" panose="02010600030101010101" pitchFamily="2" charset="-122"/>
                  <a:sym typeface="微软雅黑" panose="020b0503020204020204" pitchFamily="34" charset="-122"/>
                </a:endParaRPr>
              </a:p>
            </p:txBody>
          </p:sp>
        </p:grpSp>
        <p:grpSp>
          <p:nvGrpSpPr>
            <p:cNvPr id="5" name="组合 4"/>
            <p:cNvGrpSpPr/>
            <p:nvPr/>
          </p:nvGrpSpPr>
          <p:grpSpPr>
            <a:xfrm>
              <a:off x="9865" y="2324"/>
              <a:ext cx="3010" cy="2810"/>
              <a:chOff x="6264275" y="1475528"/>
              <a:chExt cx="1911350" cy="1784250"/>
            </a:xfrm>
          </p:grpSpPr>
          <p:sp>
            <p:nvSpPr>
              <p:cNvPr id="93" name="椭圆 11"/>
              <p:cNvSpPr>
                <a:spLocks noChangeArrowheads="1"/>
              </p:cNvSpPr>
              <p:nvPr/>
            </p:nvSpPr>
            <p:spPr bwMode="auto">
              <a:xfrm>
                <a:off x="6264275" y="1475528"/>
                <a:ext cx="1873250" cy="1784250"/>
              </a:xfrm>
              <a:prstGeom prst="ellipse">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9" name="TextBox 17"/>
              <p:cNvSpPr>
                <a:spLocks noChangeArrowheads="1"/>
              </p:cNvSpPr>
              <p:nvPr/>
            </p:nvSpPr>
            <p:spPr bwMode="auto">
              <a:xfrm>
                <a:off x="6926264" y="1686788"/>
                <a:ext cx="598241" cy="43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宋体" panose="02010600030101010101" pitchFamily="2" charset="-122"/>
                    <a:sym typeface="方正兰亭粗黑_GBK" charset="-122"/>
                  </a:rPr>
                  <a:t>04</a:t>
                </a:r>
                <a:endParaRPr lang="en-US" altLang="zh-CN" sz="3200" b="1">
                  <a:solidFill>
                    <a:prstClr val="white"/>
                  </a:solidFill>
                  <a:latin typeface="宋体" panose="02010600030101010101" pitchFamily="2" charset="-122"/>
                  <a:sym typeface="方正兰亭粗黑_GBK" charset="-122"/>
                </a:endParaRPr>
              </a:p>
            </p:txBody>
          </p:sp>
          <p:sp>
            <p:nvSpPr>
              <p:cNvPr id="103" name="直接连接符 21"/>
              <p:cNvSpPr>
                <a:spLocks noChangeShapeType="1"/>
              </p:cNvSpPr>
              <p:nvPr/>
            </p:nvSpPr>
            <p:spPr bwMode="auto">
              <a:xfrm>
                <a:off x="6503988" y="2185827"/>
                <a:ext cx="1435100"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10" name="TextBox 28"/>
              <p:cNvSpPr>
                <a:spLocks noChangeArrowheads="1"/>
              </p:cNvSpPr>
              <p:nvPr/>
            </p:nvSpPr>
            <p:spPr bwMode="auto">
              <a:xfrm>
                <a:off x="6407150" y="2336494"/>
                <a:ext cx="1746250" cy="31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宋体" panose="02010600030101010101" pitchFamily="2" charset="-122"/>
                    <a:sym typeface="微软雅黑" panose="020b0503020204020204" pitchFamily="34" charset="-122"/>
                  </a:rPr>
                  <a:t>点此输入标题</a:t>
                </a:r>
                <a:endParaRPr lang="zh-CN" altLang="en-US" sz="1700" b="1">
                  <a:solidFill>
                    <a:prstClr val="white"/>
                  </a:solidFill>
                  <a:latin typeface="宋体" panose="02010600030101010101" pitchFamily="2" charset="-122"/>
                  <a:sym typeface="微软雅黑" panose="020b0503020204020204" pitchFamily="34" charset="-122"/>
                </a:endParaRPr>
              </a:p>
            </p:txBody>
          </p:sp>
          <p:sp>
            <p:nvSpPr>
              <p:cNvPr id="111" name="TextBox 29"/>
              <p:cNvSpPr>
                <a:spLocks noChangeArrowheads="1"/>
              </p:cNvSpPr>
              <p:nvPr/>
            </p:nvSpPr>
            <p:spPr bwMode="auto">
              <a:xfrm>
                <a:off x="6429375" y="2645338"/>
                <a:ext cx="1746250" cy="2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宋体" panose="02010600030101010101" pitchFamily="2" charset="-122"/>
                    <a:sym typeface="微软雅黑" panose="020b0503020204020204" pitchFamily="34" charset="-122"/>
                  </a:rPr>
                  <a:t>点此输入文字</a:t>
                </a:r>
                <a:endParaRPr lang="zh-CN" altLang="en-US" sz="1400">
                  <a:solidFill>
                    <a:prstClr val="white"/>
                  </a:solidFill>
                  <a:latin typeface="宋体" panose="02010600030101010101" pitchFamily="2" charset="-122"/>
                  <a:sym typeface="微软雅黑" panose="020b0503020204020204" pitchFamily="34" charset="-122"/>
                </a:endParaRPr>
              </a:p>
            </p:txBody>
          </p:sp>
        </p:grpSp>
        <p:sp>
          <p:nvSpPr>
            <p:cNvPr id="112" name="矩形 1"/>
            <p:cNvSpPr>
              <a:spLocks noChangeArrowheads="1"/>
            </p:cNvSpPr>
            <p:nvPr/>
          </p:nvSpPr>
          <p:spPr bwMode="auto">
            <a:xfrm>
              <a:off x="987" y="5641"/>
              <a:ext cx="12497"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a:solidFill>
                    <a:prstClr val="black">
                      <a:lumMod val="75000"/>
                      <a:lumOff val="25000"/>
                    </a:prstClr>
                  </a:solidFill>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200">
                <a:solidFill>
                  <a:prstClr val="black">
                    <a:lumMod val="75000"/>
                    <a:lumOff val="25000"/>
                  </a:prstClr>
                </a:solidFill>
                <a:latin typeface="宋体" panose="02010600030101010101" pitchFamily="2" charset="-122"/>
                <a:ea typeface="宋体" panose="02010600030101010101" pitchFamily="2" charset="-122"/>
              </a:endParaRPr>
            </a:p>
          </p:txBody>
        </p:sp>
      </p:grpSp>
    </p:spTree>
    <p:custDataLst>
      <p:tags r:id="rId3"/>
    </p:custData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grpSp>
        <p:nvGrpSpPr>
          <p:cNvPr id="4" name="组合 3"/>
          <p:cNvGrpSpPr/>
          <p:nvPr/>
        </p:nvGrpSpPr>
        <p:grpSpPr>
          <a:xfrm>
            <a:off x="4681855" y="2009370"/>
            <a:ext cx="2817495" cy="2702560"/>
            <a:chOff x="12046" y="2620"/>
            <a:chExt cx="4437" cy="4256"/>
          </a:xfrm>
        </p:grpSpPr>
        <p:sp>
          <p:nvSpPr>
            <p:cNvPr id="11" name="MH_Number_1"/>
            <p:cNvSpPr/>
            <p:nvPr>
              <p:custDataLst>
                <p:tags r:id="rId3"/>
              </p:custDataLst>
            </p:nvPr>
          </p:nvSpPr>
          <p:spPr>
            <a:xfrm>
              <a:off x="12950" y="2620"/>
              <a:ext cx="2647" cy="2647"/>
            </a:xfrm>
            <a:prstGeom prst="ellipse">
              <a:avLst/>
            </a:prstGeom>
            <a:solidFill>
              <a:srgbClr val="BC2D2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02</a:t>
              </a:r>
              <a:endParaRPr lang="en-US" altLang="zh-CN" sz="6600" smtClean="0">
                <a:solidFill>
                  <a:schemeClr val="bg1"/>
                </a:solidFill>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p:txBody>
        </p:sp>
        <p:sp>
          <p:nvSpPr>
            <p:cNvPr id="12" name="MH_Entry_1"/>
            <p:cNvSpPr/>
            <p:nvPr>
              <p:custDataLst>
                <p:tags r:id="rId4"/>
              </p:custDataLst>
            </p:nvPr>
          </p:nvSpPr>
          <p:spPr>
            <a:xfrm>
              <a:off x="12371" y="5995"/>
              <a:ext cx="3805" cy="881"/>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130000"/>
                </a:lnSpc>
              </a:pPr>
              <a:r>
                <a:rPr lang="zh-CN" altLang="en-US" sz="1800" b="1">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点击添加相关标题</a:t>
              </a:r>
              <a:r>
                <a:rPr lang="zh-CN" altLang="en-US" sz="1800" b="1"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文字</a:t>
              </a:r>
              <a:endParaRPr lang="en-US" altLang="zh-CN" sz="1800" smtClean="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ctr">
                <a:lnSpc>
                  <a:spcPct val="130000"/>
                </a:lnSpc>
              </a:pPr>
              <a:r>
                <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Click on add related title words</a:t>
              </a:r>
              <a:endParaRPr lang="en-US" altLang="zh-CN" sz="1000">
                <a:solidFill>
                  <a:srgbClr val="BC2D2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nvGrpSpPr>
            <p:cNvPr id="13" name="组合 12"/>
            <p:cNvGrpSpPr/>
            <p:nvPr/>
          </p:nvGrpSpPr>
          <p:grpSpPr>
            <a:xfrm>
              <a:off x="12046" y="5767"/>
              <a:ext cx="4437" cy="72"/>
              <a:chOff x="4955994" y="3809489"/>
              <a:chExt cx="2817495" cy="45720"/>
            </a:xfrm>
          </p:grpSpPr>
          <p:cxnSp>
            <p:nvCxnSpPr>
              <p:cNvPr id="14" name="直接连接符 13"/>
              <p:cNvCxnSpPr/>
              <p:nvPr/>
            </p:nvCxnSpPr>
            <p:spPr>
              <a:xfrm>
                <a:off x="4989215" y="3832349"/>
                <a:ext cx="2761414" cy="0"/>
              </a:xfrm>
              <a:prstGeom prst="line">
                <a:avLst/>
              </a:prstGeom>
              <a:ln>
                <a:solidFill>
                  <a:srgbClr val="BC2D2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sp>
            <p:nvSpPr>
              <p:cNvPr id="16" name="椭圆 15"/>
              <p:cNvSpPr/>
              <p:nvPr/>
            </p:nvSpPr>
            <p:spPr>
              <a:xfrm>
                <a:off x="4955994" y="3809489"/>
                <a:ext cx="45720" cy="45720"/>
              </a:xfrm>
              <a:prstGeom prst="ellipse">
                <a:avLst/>
              </a:prstGeom>
              <a:solidFill>
                <a:srgbClr val="BC2D21"/>
              </a:solidFill>
              <a:ln>
                <a:solidFill>
                  <a:srgbClr val="BC2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宋体" panose="02010600030101010101" pitchFamily="2" charset="-122"/>
                  <a:ea typeface="宋体" panose="02010600030101010101" pitchFamily="2" charset="-122"/>
                </a:endParaRPr>
              </a:p>
            </p:txBody>
          </p:sp>
        </p:grpSp>
      </p:grpSp>
    </p:spTree>
    <p:custDataLst>
      <p:tags r:id="rId6"/>
    </p:custData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7" name="Straight Connector 6"/>
          <p:cNvCxnSpPr/>
          <p:nvPr/>
        </p:nvCxnSpPr>
        <p:spPr>
          <a:xfrm flipH="1" flipV="1">
            <a:off x="6984682" y="3159304"/>
            <a:ext cx="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4682" y="3165934"/>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244263" y="3159304"/>
            <a:ext cx="822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37563" y="3165934"/>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33602" y="4549259"/>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626073" y="4549259"/>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06624" y="4049947"/>
            <a:ext cx="1256755" cy="258532"/>
          </a:xfrm>
          <a:prstGeom prst="rect">
            <a:avLst/>
          </a:prstGeom>
          <a:noFill/>
        </p:spPr>
        <p:txBody>
          <a:bodyPr wrap="none" lIns="0" tIns="0" rIns="0" bIns="0" rtlCol="0">
            <a:spAutoFit/>
          </a:bodyPr>
          <a:lstStyle/>
          <a:p>
            <a:pPr algn="ctr">
              <a:lnSpc>
                <a:spcPct val="120000"/>
              </a:lnSpc>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9" name="TextBox 18"/>
          <p:cNvSpPr txBox="1"/>
          <p:nvPr/>
        </p:nvSpPr>
        <p:spPr>
          <a:xfrm>
            <a:off x="8997403" y="4292198"/>
            <a:ext cx="1875195" cy="923290"/>
          </a:xfrm>
          <a:prstGeom prst="rect">
            <a:avLst/>
          </a:prstGeom>
          <a:noFill/>
        </p:spPr>
        <p:txBody>
          <a:bodyPr wrap="square" lIns="0" tIns="0" rIns="0" bIns="0" rtlCol="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1000">
                <a:solidFill>
                  <a:schemeClr val="tx1">
                    <a:lumMod val="65000"/>
                    <a:lumOff val="35000"/>
                  </a:schemeClr>
                </a:solidFill>
                <a:latin typeface="方正兰亭粗黑_GBK" charset="-122"/>
                <a:sym typeface="宋体" panose="02010600030101010101" pitchFamily="2" charset="-122"/>
              </a:rPr>
              <a:t>这里输入简单的文字概述里输入简单文字概述这里输入简单的文字概述里输入简单文字概述</a:t>
            </a:r>
            <a:endParaRPr lang="en-US" altLang="zh-CN" sz="1000">
              <a:solidFill>
                <a:schemeClr val="tx1">
                  <a:lumMod val="65000"/>
                  <a:lumOff val="35000"/>
                </a:schemeClr>
              </a:solidFill>
              <a:latin typeface="方正兰亭粗黑_GBK"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1000">
              <a:solidFill>
                <a:schemeClr val="tx1">
                  <a:lumMod val="65000"/>
                  <a:lumOff val="35000"/>
                </a:schemeClr>
              </a:solidFill>
              <a:latin typeface="方正兰亭粗黑_GBK" charset="-122"/>
              <a:ea typeface="微软雅黑" panose="020b0503020204020204" pitchFamily="34" charset="-122"/>
              <a:cs typeface="+mn-ea"/>
              <a:sym typeface="Calibri" panose="020f0502020204030204" pitchFamily="34" charset="0"/>
            </a:endParaRPr>
          </a:p>
        </p:txBody>
      </p:sp>
      <p:sp>
        <p:nvSpPr>
          <p:cNvPr id="20" name="TextBox 19"/>
          <p:cNvSpPr txBox="1"/>
          <p:nvPr/>
        </p:nvSpPr>
        <p:spPr>
          <a:xfrm>
            <a:off x="1862449" y="4010072"/>
            <a:ext cx="1244600" cy="257810"/>
          </a:xfrm>
          <a:prstGeom prst="rect">
            <a:avLst/>
          </a:prstGeom>
          <a:noFill/>
        </p:spPr>
        <p:txBody>
          <a:bodyPr wrap="none" lIns="0" tIns="0" rIns="0" bIns="0" rtlCol="0">
            <a:spAutoFit/>
          </a:bodyPr>
          <a:lstStyle/>
          <a:p>
            <a:pPr algn="ctr">
              <a:lnSpc>
                <a:spcPct val="120000"/>
              </a:lnSpc>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1" name="TextBox 20"/>
          <p:cNvSpPr txBox="1"/>
          <p:nvPr/>
        </p:nvSpPr>
        <p:spPr>
          <a:xfrm>
            <a:off x="1547155" y="4252325"/>
            <a:ext cx="1875195" cy="923290"/>
          </a:xfrm>
          <a:prstGeom prst="rect">
            <a:avLst/>
          </a:prstGeom>
          <a:noFill/>
        </p:spPr>
        <p:txBody>
          <a:bodyPr wrap="square" lIns="0" tIns="0" rIns="0" bIns="0" rtlCol="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1000">
                <a:solidFill>
                  <a:schemeClr val="tx1">
                    <a:lumMod val="65000"/>
                    <a:lumOff val="35000"/>
                  </a:schemeClr>
                </a:solidFill>
                <a:latin typeface="方正兰亭粗黑_GBK" charset="-122"/>
                <a:sym typeface="宋体" panose="02010600030101010101" pitchFamily="2" charset="-122"/>
              </a:rPr>
              <a:t>这里输入简单的文字概述里输入简单文字概述这里输入简单的文字概述里输入简单文字概述</a:t>
            </a:r>
            <a:endParaRPr lang="en-US" altLang="zh-CN" sz="1000">
              <a:solidFill>
                <a:schemeClr val="tx1">
                  <a:lumMod val="65000"/>
                  <a:lumOff val="35000"/>
                </a:schemeClr>
              </a:solidFill>
              <a:latin typeface="方正兰亭粗黑_GBK"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1000">
              <a:solidFill>
                <a:schemeClr val="tx1">
                  <a:lumMod val="65000"/>
                  <a:lumOff val="35000"/>
                </a:schemeClr>
              </a:solidFill>
              <a:latin typeface="方正兰亭粗黑_GBK" charset="-122"/>
              <a:ea typeface="微软雅黑" panose="020b0503020204020204" pitchFamily="34" charset="-122"/>
              <a:cs typeface="+mn-ea"/>
              <a:sym typeface="Calibri" panose="020f0502020204030204" pitchFamily="34" charset="0"/>
            </a:endParaRPr>
          </a:p>
        </p:txBody>
      </p:sp>
      <p:sp>
        <p:nvSpPr>
          <p:cNvPr id="22" name="TextBox 21"/>
          <p:cNvSpPr txBox="1"/>
          <p:nvPr/>
        </p:nvSpPr>
        <p:spPr>
          <a:xfrm>
            <a:off x="5465091" y="2078801"/>
            <a:ext cx="1256755" cy="258532"/>
          </a:xfrm>
          <a:prstGeom prst="rect">
            <a:avLst/>
          </a:prstGeom>
          <a:noFill/>
        </p:spPr>
        <p:txBody>
          <a:bodyPr wrap="none" lIns="0" tIns="0" rIns="0" bIns="0" rtlCol="0">
            <a:spAutoFit/>
          </a:bodyPr>
          <a:lstStyle/>
          <a:p>
            <a:pPr algn="ctr">
              <a:lnSpc>
                <a:spcPct val="120000"/>
              </a:lnSpc>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3" name="TextBox 22"/>
          <p:cNvSpPr txBox="1"/>
          <p:nvPr/>
        </p:nvSpPr>
        <p:spPr>
          <a:xfrm>
            <a:off x="3174165" y="2515230"/>
            <a:ext cx="1256755" cy="258532"/>
          </a:xfrm>
          <a:prstGeom prst="rect">
            <a:avLst/>
          </a:prstGeom>
          <a:noFill/>
        </p:spPr>
        <p:txBody>
          <a:bodyPr wrap="none" lIns="0" tIns="0" rIns="0" bIns="0" rtlCol="0">
            <a:spAutoFit/>
          </a:bodyPr>
          <a:lstStyle/>
          <a:p>
            <a:pPr algn="ctr">
              <a:lnSpc>
                <a:spcPct val="120000"/>
              </a:lnSpc>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4" name="TextBox 23"/>
          <p:cNvSpPr txBox="1"/>
          <p:nvPr/>
        </p:nvSpPr>
        <p:spPr>
          <a:xfrm>
            <a:off x="2731306" y="2757482"/>
            <a:ext cx="1875195" cy="923290"/>
          </a:xfrm>
          <a:prstGeom prst="rect">
            <a:avLst/>
          </a:prstGeom>
          <a:noFill/>
        </p:spPr>
        <p:txBody>
          <a:bodyPr wrap="square" lIns="0" tIns="0" rIns="0" bIns="0" rtlCol="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1000">
                <a:solidFill>
                  <a:schemeClr val="tx1">
                    <a:lumMod val="65000"/>
                    <a:lumOff val="35000"/>
                  </a:schemeClr>
                </a:solidFill>
                <a:latin typeface="方正兰亭粗黑_GBK" charset="-122"/>
                <a:sym typeface="宋体" panose="02010600030101010101" pitchFamily="2" charset="-122"/>
              </a:rPr>
              <a:t>这里输入简单的文字概述里输入简单文字概述这里输入简单的文字概述里输入简单文字概述</a:t>
            </a:r>
            <a:endParaRPr lang="en-US" altLang="zh-CN" sz="1000">
              <a:solidFill>
                <a:schemeClr val="tx1">
                  <a:lumMod val="65000"/>
                  <a:lumOff val="35000"/>
                </a:schemeClr>
              </a:solidFill>
              <a:latin typeface="方正兰亭粗黑_GBK"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1000">
              <a:solidFill>
                <a:schemeClr val="tx1">
                  <a:lumMod val="65000"/>
                  <a:lumOff val="35000"/>
                </a:schemeClr>
              </a:solidFill>
              <a:latin typeface="方正兰亭粗黑_GBK" charset="-122"/>
              <a:ea typeface="微软雅黑" panose="020b0503020204020204" pitchFamily="34" charset="-122"/>
              <a:cs typeface="+mn-ea"/>
              <a:sym typeface="Calibri" panose="020f0502020204030204" pitchFamily="34" charset="0"/>
            </a:endParaRPr>
          </a:p>
        </p:txBody>
      </p:sp>
      <p:sp>
        <p:nvSpPr>
          <p:cNvPr id="25" name="TextBox 24"/>
          <p:cNvSpPr txBox="1"/>
          <p:nvPr/>
        </p:nvSpPr>
        <p:spPr>
          <a:xfrm>
            <a:off x="7945183" y="2502563"/>
            <a:ext cx="1256755" cy="258532"/>
          </a:xfrm>
          <a:prstGeom prst="rect">
            <a:avLst/>
          </a:prstGeom>
          <a:noFill/>
        </p:spPr>
        <p:txBody>
          <a:bodyPr wrap="none" lIns="0" tIns="0" rIns="0" bIns="0" rtlCol="0">
            <a:spAutoFit/>
          </a:bodyPr>
          <a:lstStyle/>
          <a:p>
            <a:pPr algn="ctr">
              <a:lnSpc>
                <a:spcPct val="120000"/>
              </a:lnSpc>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6" name="TextBox 25"/>
          <p:cNvSpPr txBox="1"/>
          <p:nvPr/>
        </p:nvSpPr>
        <p:spPr>
          <a:xfrm>
            <a:off x="7635963" y="2744815"/>
            <a:ext cx="1875195" cy="923290"/>
          </a:xfrm>
          <a:prstGeom prst="rect">
            <a:avLst/>
          </a:prstGeom>
          <a:noFill/>
        </p:spPr>
        <p:txBody>
          <a:bodyPr wrap="square" lIns="0" tIns="0" rIns="0" bIns="0" rtlCol="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1000">
                <a:solidFill>
                  <a:schemeClr val="tx1">
                    <a:lumMod val="65000"/>
                    <a:lumOff val="35000"/>
                  </a:schemeClr>
                </a:solidFill>
                <a:latin typeface="方正兰亭粗黑_GBK" charset="-122"/>
                <a:sym typeface="宋体" panose="02010600030101010101" pitchFamily="2" charset="-122"/>
              </a:rPr>
              <a:t>这里输入简单的文字概述里输入简单文字概述这里输入简单的文字概述里输入简单文字概述</a:t>
            </a:r>
            <a:endParaRPr lang="en-US" altLang="zh-CN" sz="1000">
              <a:solidFill>
                <a:schemeClr val="tx1">
                  <a:lumMod val="65000"/>
                  <a:lumOff val="35000"/>
                </a:schemeClr>
              </a:solidFill>
              <a:latin typeface="方正兰亭粗黑_GBK"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1000">
              <a:solidFill>
                <a:schemeClr val="tx1">
                  <a:lumMod val="65000"/>
                  <a:lumOff val="35000"/>
                </a:schemeClr>
              </a:solidFill>
              <a:latin typeface="方正兰亭粗黑_GBK" charset="-122"/>
              <a:ea typeface="微软雅黑" panose="020b0503020204020204" pitchFamily="34" charset="-122"/>
              <a:cs typeface="+mn-ea"/>
              <a:sym typeface="Calibri" panose="020f0502020204030204" pitchFamily="34" charset="0"/>
            </a:endParaRPr>
          </a:p>
        </p:txBody>
      </p:sp>
      <p:sp>
        <p:nvSpPr>
          <p:cNvPr id="47" name="TextBox 46"/>
          <p:cNvSpPr txBox="1"/>
          <p:nvPr/>
        </p:nvSpPr>
        <p:spPr>
          <a:xfrm>
            <a:off x="5117421" y="2307010"/>
            <a:ext cx="1875195" cy="923290"/>
          </a:xfrm>
          <a:prstGeom prst="rect">
            <a:avLst/>
          </a:prstGeom>
          <a:noFill/>
        </p:spPr>
        <p:txBody>
          <a:bodyPr wrap="square" lIns="0" tIns="0" rIns="0" bIns="0" rtlCol="0">
            <a:spAutoFit/>
          </a:bodyPr>
          <a:lstStyle/>
          <a:p>
            <a:pPr eaLnBrk="1" fontAlgn="base" hangingPunct="1">
              <a:lnSpc>
                <a:spcPct val="150000"/>
              </a:lnSpc>
              <a:spcBef>
                <a:spcPct val="0"/>
              </a:spcBef>
              <a:spcAft>
                <a:spcPct val="0"/>
              </a:spcAft>
              <a:buFont typeface="Arial" panose="020b0604020202020204" pitchFamily="34" charset="0"/>
              <a:buNone/>
            </a:pPr>
            <a:r>
              <a:rPr lang="zh-CN" altLang="en-US" sz="1000">
                <a:solidFill>
                  <a:schemeClr val="tx1">
                    <a:lumMod val="65000"/>
                    <a:lumOff val="35000"/>
                  </a:schemeClr>
                </a:solidFill>
                <a:latin typeface="方正兰亭粗黑_GBK" charset="-122"/>
                <a:sym typeface="宋体" panose="02010600030101010101" pitchFamily="2" charset="-122"/>
              </a:rPr>
              <a:t>这里输入简单的文字概述里输入简单文字概述这里输入简单的文字概述里输入简单文字概述</a:t>
            </a:r>
            <a:endParaRPr lang="en-US" altLang="zh-CN" sz="1000">
              <a:solidFill>
                <a:schemeClr val="tx1">
                  <a:lumMod val="65000"/>
                  <a:lumOff val="35000"/>
                </a:schemeClr>
              </a:solidFill>
              <a:latin typeface="方正兰亭粗黑_GBK" charset="-122"/>
              <a:sym typeface="Calibri" panose="020f0502020204030204" pitchFamily="34" charset="0"/>
            </a:endParaRPr>
          </a:p>
          <a:p>
            <a:pPr eaLnBrk="1" fontAlgn="base" hangingPunct="1">
              <a:lnSpc>
                <a:spcPct val="150000"/>
              </a:lnSpc>
              <a:spcBef>
                <a:spcPct val="0"/>
              </a:spcBef>
              <a:spcAft>
                <a:spcPct val="0"/>
              </a:spcAft>
              <a:buFont typeface="Arial" panose="020b0604020202020204" pitchFamily="34" charset="0"/>
              <a:buNone/>
            </a:pPr>
            <a:endParaRPr lang="en-US" altLang="zh-CN" sz="1000">
              <a:solidFill>
                <a:schemeClr val="tx1">
                  <a:lumMod val="65000"/>
                  <a:lumOff val="35000"/>
                </a:schemeClr>
              </a:solidFill>
              <a:latin typeface="方正兰亭粗黑_GBK" charset="-122"/>
              <a:ea typeface="微软雅黑" panose="020b0503020204020204" pitchFamily="34" charset="-122"/>
              <a:cs typeface="+mn-ea"/>
              <a:sym typeface="Calibri" panose="020f0502020204030204" pitchFamily="34" charset="0"/>
            </a:endParaRPr>
          </a:p>
        </p:txBody>
      </p:sp>
      <p:cxnSp>
        <p:nvCxnSpPr>
          <p:cNvPr id="68" name="Straight Connector 67"/>
          <p:cNvCxnSpPr/>
          <p:nvPr/>
        </p:nvCxnSpPr>
        <p:spPr>
          <a:xfrm>
            <a:off x="3636889" y="5322614"/>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25398" y="5317924"/>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3482528" y="1962089"/>
            <a:ext cx="502599" cy="48088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2"/>
          </a:solidFill>
          <a:ln>
            <a:noFill/>
          </a:ln>
          <a:effectLst/>
        </p:spPr>
        <p:txBody>
          <a:bodyPr lIns="46516" tIns="46516" rIns="46516" bIns="46516"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8400173" y="1977706"/>
            <a:ext cx="412965" cy="454380"/>
          </a:xfrm>
          <a:custGeom>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9689325" y="3486292"/>
            <a:ext cx="463155" cy="5075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5"/>
          </a:solidFill>
          <a:ln>
            <a:noFill/>
          </a:ln>
          <a:effectLst/>
        </p:spPr>
        <p:txBody>
          <a:bodyPr lIns="46516" tIns="46516" rIns="46516" bIns="46516"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5793410" y="1488638"/>
            <a:ext cx="606622" cy="5451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1"/>
          </a:solidFill>
          <a:ln>
            <a:noFill/>
          </a:ln>
          <a:effectLst/>
        </p:spPr>
        <p:txBody>
          <a:bodyPr lIns="46516" tIns="46516" rIns="46516" bIns="46516"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2242153" y="3450675"/>
            <a:ext cx="467528" cy="51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46516" tIns="46516" rIns="46516" bIns="46516"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5560770" y="2874206"/>
            <a:ext cx="1066448" cy="3975410"/>
            <a:chOff x="5514228" y="3347003"/>
            <a:chExt cx="1164707" cy="4340559"/>
          </a:xfrm>
        </p:grpSpPr>
        <p:sp>
          <p:nvSpPr>
            <p:cNvPr id="48" name="Freeform 5"/>
            <p:cNvSpPr>
              <a:spLocks noEditPoints="1"/>
            </p:cNvSpPr>
            <p:nvPr/>
          </p:nvSpPr>
          <p:spPr bwMode="auto">
            <a:xfrm>
              <a:off x="5514228" y="3347003"/>
              <a:ext cx="1164707" cy="4340559"/>
            </a:xfrm>
            <a:custGeom>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gdLst>
                <a:gd name="T0" fmla="*/ 10799 w 21598"/>
                <a:gd name="T1" fmla="*/ 10800 h 21600"/>
                <a:gd name="T2" fmla="*/ 10799 w 21598"/>
                <a:gd name="T3" fmla="*/ 10800 h 21600"/>
                <a:gd name="T4" fmla="*/ 10799 w 21598"/>
                <a:gd name="T5" fmla="*/ 10800 h 21600"/>
                <a:gd name="T6" fmla="*/ 10799 w 21598"/>
                <a:gd name="T7" fmla="*/ 10800 h 21600"/>
              </a:gd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4801235" y="3840489"/>
            <a:ext cx="1215136" cy="2209157"/>
            <a:chOff x="4684712" y="4402042"/>
            <a:chExt cx="1327095" cy="2412072"/>
          </a:xfrm>
        </p:grpSpPr>
        <p:sp>
          <p:nvSpPr>
            <p:cNvPr id="51" name="Freeform 10"/>
            <p:cNvSpPr>
              <a:spLocks noEditPoints="1"/>
            </p:cNvSpPr>
            <p:nvPr/>
          </p:nvSpPr>
          <p:spPr bwMode="auto">
            <a:xfrm>
              <a:off x="4684712" y="4402042"/>
              <a:ext cx="1327095" cy="2412072"/>
            </a:xfrm>
            <a:custGeom>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6258784" y="4861911"/>
            <a:ext cx="1017283" cy="1164487"/>
            <a:chOff x="6276556" y="5517283"/>
            <a:chExt cx="1111011" cy="1271447"/>
          </a:xfrm>
        </p:grpSpPr>
        <p:sp>
          <p:nvSpPr>
            <p:cNvPr id="50" name="Freeform 8"/>
            <p:cNvSpPr>
              <a:spLocks noEditPoints="1"/>
            </p:cNvSpPr>
            <p:nvPr/>
          </p:nvSpPr>
          <p:spPr bwMode="auto">
            <a:xfrm>
              <a:off x="6276556" y="5517283"/>
              <a:ext cx="1111011" cy="1271447"/>
            </a:xfrm>
            <a:custGeom>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gdLst>
                <a:gd name="T0" fmla="*/ 10799 w 21598"/>
                <a:gd name="T1" fmla="*/ 10800 h 21600"/>
                <a:gd name="T2" fmla="*/ 10799 w 21598"/>
                <a:gd name="T3" fmla="*/ 10800 h 21600"/>
                <a:gd name="T4" fmla="*/ 10799 w 21598"/>
                <a:gd name="T5" fmla="*/ 10800 h 21600"/>
                <a:gd name="T6" fmla="*/ 10799 w 21598"/>
                <a:gd name="T7" fmla="*/ 10800 h 21600"/>
              </a:gd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6201276" y="3836316"/>
            <a:ext cx="1215733" cy="2209157"/>
            <a:chOff x="6213749" y="4397485"/>
            <a:chExt cx="1327746" cy="2412072"/>
          </a:xfrm>
        </p:grpSpPr>
        <p:sp>
          <p:nvSpPr>
            <p:cNvPr id="49" name="Freeform 7"/>
            <p:cNvSpPr>
              <a:spLocks noEditPoints="1"/>
            </p:cNvSpPr>
            <p:nvPr/>
          </p:nvSpPr>
          <p:spPr bwMode="auto">
            <a:xfrm>
              <a:off x="6213749" y="4397485"/>
              <a:ext cx="1327746" cy="2412072"/>
            </a:xfrm>
            <a:custGeom>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4937109" y="4861911"/>
            <a:ext cx="1017878" cy="1164487"/>
            <a:chOff x="4833107" y="5517283"/>
            <a:chExt cx="1111662" cy="1271447"/>
          </a:xfrm>
        </p:grpSpPr>
        <p:sp>
          <p:nvSpPr>
            <p:cNvPr id="52" name="Freeform 11"/>
            <p:cNvSpPr>
              <a:spLocks noEditPoints="1"/>
            </p:cNvSpPr>
            <p:nvPr/>
          </p:nvSpPr>
          <p:spPr bwMode="auto">
            <a:xfrm>
              <a:off x="4833107" y="5517283"/>
              <a:ext cx="1111662" cy="1271447"/>
            </a:xfrm>
            <a:custGeom>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nodeType="afterGroup">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nodeType="afterGroup">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nodeType="afterGroup">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nodeType="afterGroup">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nodeType="afterGroup">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nodeType="afterGroup">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nodeType="afterGroup">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nodeType="afterGroup">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nodeType="afterGroup">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nodeType="afterGroup">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nodeType="afterGroup">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nodeType="afterGroup">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nodeType="afterGroup">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nodeType="afterGroup">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nodeType="afterGroup">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nodeType="afterGroup">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nodeType="afterGroup">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nodeType="afterGroup">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nodeType="afterGroup">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nodeType="afterGroup">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nodeType="afterGroup">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2.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3.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4.xml><?xml version="1.0" encoding="utf-8"?>
<p:tagLst xmlns:p="http://schemas.openxmlformats.org/presentationml/2006/main">
  <p:tag name="ID" val="553512"/>
  <p:tag name="MH" val="20160830110146"/>
  <p:tag name="MH_LIBRARY" val="CONTENTS"/>
  <p:tag name="MH_ORDER" val="1"/>
  <p:tag name="MH_TYPE" val="NUMBER"/>
</p:tagLst>
</file>

<file path=ppt/tags/tag65.xml><?xml version="1.0" encoding="utf-8"?>
<p:tagLst xmlns:p="http://schemas.openxmlformats.org/presentationml/2006/main">
  <p:tag name="ID" val="553512"/>
  <p:tag name="MH" val="20160830110146"/>
  <p:tag name="MH_LIBRARY" val="CONTENTS"/>
  <p:tag name="MH_ORDER" val="1"/>
  <p:tag name="MH_TYPE" val="ENTRY"/>
</p:tagLst>
</file>

<file path=ppt/tags/tag66.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7.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8.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69.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1.xml><?xml version="1.0" encoding="utf-8"?>
<p:tagLst xmlns:p="http://schemas.openxmlformats.org/presentationml/2006/main">
  <p:tag name="ID" val="553512"/>
  <p:tag name="MH" val="20160830110146"/>
  <p:tag name="MH_LIBRARY" val="CONTENTS"/>
  <p:tag name="MH_ORDER" val="1"/>
  <p:tag name="MH_TYPE" val="NUMBER"/>
</p:tagLst>
</file>

<file path=ppt/tags/tag72.xml><?xml version="1.0" encoding="utf-8"?>
<p:tagLst xmlns:p="http://schemas.openxmlformats.org/presentationml/2006/main">
  <p:tag name="ID" val="553512"/>
  <p:tag name="MH" val="20160830110146"/>
  <p:tag name="MH_LIBRARY" val="CONTENTS"/>
  <p:tag name="MH_ORDER" val="1"/>
  <p:tag name="MH_TYPE" val="ENTRY"/>
</p:tagLst>
</file>

<file path=ppt/tags/tag73.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4.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5.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6.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7.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8.xml><?xml version="1.0" encoding="utf-8"?>
<p:tagLst xmlns:p="http://schemas.openxmlformats.org/presentationml/2006/main">
  <p:tag name="ID" val="553512"/>
  <p:tag name="MH" val="20160830110146"/>
  <p:tag name="MH_LIBRARY" val="CONTENTS"/>
  <p:tag name="MH_ORDER" val="1"/>
  <p:tag name="MH_TYPE" val="NUMBER"/>
</p:tagLst>
</file>

<file path=ppt/tags/tag79.xml><?xml version="1.0" encoding="utf-8"?>
<p:tagLst xmlns:p="http://schemas.openxmlformats.org/presentationml/2006/main">
  <p:tag name="ID" val="553512"/>
  <p:tag name="MH" val="20160830110146"/>
  <p:tag name="MH_LIBRARY" val="CONTENTS"/>
  <p:tag name="MH_ORDER" val="1"/>
  <p:tag name="MH_TYPE" val="ENTRY"/>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1.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2.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3.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4.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5.xml><?xml version="1.0" encoding="utf-8"?>
<p:tagLst xmlns:p="http://schemas.openxmlformats.org/presentationml/2006/main">
  <p:tag name="ID" val="553512"/>
  <p:tag name="MH" val="20160830110146"/>
  <p:tag name="MH_LIBRARY" val="CONTENTS"/>
  <p:tag name="MH_ORDER" val="1"/>
  <p:tag name="MH_TYPE" val="NUMBER"/>
</p:tagLst>
</file>

<file path=ppt/tags/tag86.xml><?xml version="1.0" encoding="utf-8"?>
<p:tagLst xmlns:p="http://schemas.openxmlformats.org/presentationml/2006/main">
  <p:tag name="ID" val="553512"/>
  <p:tag name="MH" val="20160830110146"/>
  <p:tag name="MH_LIBRARY" val="CONTENTS"/>
  <p:tag name="MH_ORDER" val="1"/>
  <p:tag name="MH_TYPE" val="ENTRY"/>
</p:tagLst>
</file>

<file path=ppt/tags/tag87.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8.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89.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91.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9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231</Paragraphs>
  <Slides>24</Slides>
  <Notes>24</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微软雅黑</vt:lpstr>
      <vt:lpstr>宋体</vt:lpstr>
      <vt:lpstr>Calibri Light</vt:lpstr>
      <vt:lpstr>Calibri</vt:lpstr>
      <vt:lpstr>Agency FB</vt:lpstr>
      <vt:lpstr>方正兰亭粗黑_GBK</vt:lpstr>
      <vt:lpstr>Gill Sans</vt:lpstr>
      <vt:lpstr>Lato</vt:lpstr>
      <vt:lpstr>MS PGothic</vt:lpstr>
      <vt:lpstr>Helvetica</vt:lpstr>
      <vt:lpstr>FontAwesome</vt:lpstr>
      <vt:lpstr>STIXGeneral-Bold</vt:lpstr>
      <vt:lpstr>Roboto Light</vt:lpstr>
      <vt:lpstr>Lato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cp:revision>
  <dcterms:created xsi:type="dcterms:W3CDTF">2018-03-01T02:03:00Z</dcterms:created>
  <dcterms:modified xsi:type="dcterms:W3CDTF">2023-05-08T06:14:52Z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