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8" r:id="rId14"/>
    <p:sldId id="269" r:id="rId15"/>
    <p:sldId id="270" r:id="rId16"/>
    <p:sldId id="271" r:id="rId17"/>
    <p:sldId id="266" r:id="rId18"/>
    <p:sldId id="272" r:id="rId19"/>
    <p:sldId id="273" r:id="rId20"/>
    <p:sldId id="274" r:id="rId21"/>
    <p:sldId id="275" r:id="rId22"/>
    <p:sldId id="276" r:id="rId23"/>
    <p:sldId id="267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314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</p:embeddedFont>
    <p:embeddedFont>
      <p:font typeface="Arial Rounded MT Bold" panose="020F0704030504030204" pitchFamily="34" charset="0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38" Type="http://schemas.openxmlformats.org/officeDocument/2006/relationships/font" Target="fonts/font5.fntdata" /><Relationship Id="rId39" Type="http://schemas.openxmlformats.org/officeDocument/2006/relationships/font" Target="fonts/font6.fntdata" /><Relationship Id="rId4" Type="http://schemas.openxmlformats.org/officeDocument/2006/relationships/slide" Target="slides/slide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95D1-5550-4C2F-8AB8-D0C2305817C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FFE5-8456-427E-8579-D5B0B35CDFE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5.png" /><Relationship Id="rId5" Type="http://schemas.openxmlformats.org/officeDocument/2006/relationships/image" Target="../media/image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2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microsoft.com/office/2007/relationships/hdphoto" Target="../media/image13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28817"/>
          <a:stretch>
            <a:fillRect/>
          </a:stretch>
        </p:blipFill>
        <p:spPr>
          <a:xfrm>
            <a:off x="0" y="1496539"/>
            <a:ext cx="7654413" cy="51332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>
            <a:off x="9906000" y="2526299"/>
            <a:ext cx="2300748" cy="30737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9" t="30753" r="11100" b="39355"/>
          <a:stretch>
            <a:fillRect/>
          </a:stretch>
        </p:blipFill>
        <p:spPr>
          <a:xfrm>
            <a:off x="7949382" y="375038"/>
            <a:ext cx="2480090" cy="42559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51725" y="2526299"/>
            <a:ext cx="553998" cy="1971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Dream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5" t="55313" r="13283" b="42048"/>
          <a:stretch>
            <a:fillRect/>
          </a:stretch>
        </p:blipFill>
        <p:spPr>
          <a:xfrm>
            <a:off x="9668700" y="3831127"/>
            <a:ext cx="378620" cy="4641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6" t="39181" r="29015" b="58453"/>
          <a:stretch>
            <a:fillRect/>
          </a:stretch>
        </p:blipFill>
        <p:spPr>
          <a:xfrm>
            <a:off x="7752070" y="1469078"/>
            <a:ext cx="420625" cy="5842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29041" y="2860982"/>
            <a:ext cx="144517" cy="1734198"/>
          </a:xfrm>
          <a:custGeom>
            <a:rect l="l" t="t" r="r" b="b"/>
            <a:pathLst>
              <a:path w="144517" h="1734198">
                <a:moveTo>
                  <a:pt x="34485" y="1593381"/>
                </a:moveTo>
                <a:lnTo>
                  <a:pt x="52925" y="1597191"/>
                </a:lnTo>
                <a:cubicBezTo>
                  <a:pt x="53827" y="1597483"/>
                  <a:pt x="54119" y="1598003"/>
                  <a:pt x="53802" y="1598753"/>
                </a:cubicBezTo>
                <a:cubicBezTo>
                  <a:pt x="53484" y="1599502"/>
                  <a:pt x="53091" y="1600099"/>
                  <a:pt x="52621" y="1600543"/>
                </a:cubicBezTo>
                <a:cubicBezTo>
                  <a:pt x="51384" y="1601618"/>
                  <a:pt x="50556" y="1602128"/>
                  <a:pt x="50137" y="1602073"/>
                </a:cubicBezTo>
                <a:cubicBezTo>
                  <a:pt x="49718" y="1602019"/>
                  <a:pt x="49511" y="1602573"/>
                  <a:pt x="49516" y="1603738"/>
                </a:cubicBezTo>
                <a:cubicBezTo>
                  <a:pt x="49521" y="1604903"/>
                  <a:pt x="49540" y="1607851"/>
                  <a:pt x="49573" y="1612583"/>
                </a:cubicBezTo>
                <a:cubicBezTo>
                  <a:pt x="49598" y="1613370"/>
                  <a:pt x="50004" y="1613777"/>
                  <a:pt x="50792" y="1613802"/>
                </a:cubicBezTo>
                <a:lnTo>
                  <a:pt x="73499" y="1613802"/>
                </a:lnTo>
                <a:cubicBezTo>
                  <a:pt x="74331" y="1613910"/>
                  <a:pt x="74725" y="1614342"/>
                  <a:pt x="74680" y="1615098"/>
                </a:cubicBezTo>
                <a:cubicBezTo>
                  <a:pt x="74636" y="1615853"/>
                  <a:pt x="74191" y="1616285"/>
                  <a:pt x="73347" y="1616393"/>
                </a:cubicBezTo>
                <a:lnTo>
                  <a:pt x="50792" y="1616393"/>
                </a:lnTo>
                <a:cubicBezTo>
                  <a:pt x="50004" y="1616418"/>
                  <a:pt x="49598" y="1616825"/>
                  <a:pt x="49573" y="1617612"/>
                </a:cubicBezTo>
                <a:cubicBezTo>
                  <a:pt x="49492" y="1619887"/>
                  <a:pt x="49535" y="1621315"/>
                  <a:pt x="49702" y="1621896"/>
                </a:cubicBezTo>
                <a:cubicBezTo>
                  <a:pt x="49870" y="1622478"/>
                  <a:pt x="50647" y="1622890"/>
                  <a:pt x="52034" y="1623132"/>
                </a:cubicBezTo>
                <a:cubicBezTo>
                  <a:pt x="53420" y="1623375"/>
                  <a:pt x="55902" y="1624126"/>
                  <a:pt x="59479" y="1625385"/>
                </a:cubicBezTo>
                <a:cubicBezTo>
                  <a:pt x="63973" y="1627245"/>
                  <a:pt x="66922" y="1629535"/>
                  <a:pt x="68323" y="1632254"/>
                </a:cubicBezTo>
                <a:cubicBezTo>
                  <a:pt x="69725" y="1634973"/>
                  <a:pt x="69738" y="1637624"/>
                  <a:pt x="68363" y="1640207"/>
                </a:cubicBezTo>
                <a:cubicBezTo>
                  <a:pt x="66987" y="1642790"/>
                  <a:pt x="64382" y="1644809"/>
                  <a:pt x="60545" y="1646263"/>
                </a:cubicBezTo>
                <a:cubicBezTo>
                  <a:pt x="60158" y="1646346"/>
                  <a:pt x="59828" y="1646333"/>
                  <a:pt x="59555" y="1646225"/>
                </a:cubicBezTo>
                <a:cubicBezTo>
                  <a:pt x="59282" y="1646117"/>
                  <a:pt x="59104" y="1645876"/>
                  <a:pt x="59021" y="1645501"/>
                </a:cubicBezTo>
                <a:cubicBezTo>
                  <a:pt x="57904" y="1642539"/>
                  <a:pt x="56786" y="1639663"/>
                  <a:pt x="55669" y="1636872"/>
                </a:cubicBezTo>
                <a:cubicBezTo>
                  <a:pt x="54551" y="1634081"/>
                  <a:pt x="53281" y="1631319"/>
                  <a:pt x="51859" y="1628585"/>
                </a:cubicBezTo>
                <a:cubicBezTo>
                  <a:pt x="51563" y="1628061"/>
                  <a:pt x="51125" y="1627852"/>
                  <a:pt x="50544" y="1627956"/>
                </a:cubicBezTo>
                <a:cubicBezTo>
                  <a:pt x="49963" y="1628061"/>
                  <a:pt x="49639" y="1628423"/>
                  <a:pt x="49573" y="1629042"/>
                </a:cubicBezTo>
                <a:lnTo>
                  <a:pt x="49573" y="1656169"/>
                </a:lnTo>
                <a:cubicBezTo>
                  <a:pt x="50154" y="1654033"/>
                  <a:pt x="50897" y="1653010"/>
                  <a:pt x="51802" y="1653102"/>
                </a:cubicBezTo>
                <a:cubicBezTo>
                  <a:pt x="52706" y="1653194"/>
                  <a:pt x="54859" y="1653963"/>
                  <a:pt x="58259" y="1655407"/>
                </a:cubicBezTo>
                <a:cubicBezTo>
                  <a:pt x="58717" y="1655738"/>
                  <a:pt x="59174" y="1655687"/>
                  <a:pt x="59631" y="1655255"/>
                </a:cubicBezTo>
                <a:cubicBezTo>
                  <a:pt x="64955" y="1649857"/>
                  <a:pt x="69851" y="1644079"/>
                  <a:pt x="74318" y="1637920"/>
                </a:cubicBezTo>
                <a:cubicBezTo>
                  <a:pt x="78786" y="1631760"/>
                  <a:pt x="82424" y="1625143"/>
                  <a:pt x="85234" y="1618069"/>
                </a:cubicBezTo>
                <a:cubicBezTo>
                  <a:pt x="85478" y="1616999"/>
                  <a:pt x="84951" y="1616434"/>
                  <a:pt x="83653" y="1616374"/>
                </a:cubicBezTo>
                <a:cubicBezTo>
                  <a:pt x="82354" y="1616314"/>
                  <a:pt x="81103" y="1616320"/>
                  <a:pt x="79900" y="1616393"/>
                </a:cubicBezTo>
                <a:cubicBezTo>
                  <a:pt x="79055" y="1616285"/>
                  <a:pt x="78611" y="1615853"/>
                  <a:pt x="78566" y="1615098"/>
                </a:cubicBezTo>
                <a:cubicBezTo>
                  <a:pt x="78522" y="1614342"/>
                  <a:pt x="78916" y="1613910"/>
                  <a:pt x="79748" y="1613802"/>
                </a:cubicBezTo>
                <a:lnTo>
                  <a:pt x="89501" y="1613802"/>
                </a:lnTo>
                <a:cubicBezTo>
                  <a:pt x="90289" y="1613777"/>
                  <a:pt x="90695" y="1613370"/>
                  <a:pt x="90720" y="1612583"/>
                </a:cubicBezTo>
                <a:lnTo>
                  <a:pt x="90720" y="1594600"/>
                </a:lnTo>
                <a:cubicBezTo>
                  <a:pt x="90695" y="1593711"/>
                  <a:pt x="91203" y="1593355"/>
                  <a:pt x="92244" y="1593533"/>
                </a:cubicBezTo>
                <a:lnTo>
                  <a:pt x="111142" y="1597343"/>
                </a:lnTo>
                <a:cubicBezTo>
                  <a:pt x="112110" y="1597635"/>
                  <a:pt x="112422" y="1598156"/>
                  <a:pt x="112075" y="1598905"/>
                </a:cubicBezTo>
                <a:cubicBezTo>
                  <a:pt x="111729" y="1599654"/>
                  <a:pt x="111317" y="1600251"/>
                  <a:pt x="110837" y="1600696"/>
                </a:cubicBezTo>
                <a:cubicBezTo>
                  <a:pt x="109600" y="1601633"/>
                  <a:pt x="108772" y="1602096"/>
                  <a:pt x="108354" y="1602084"/>
                </a:cubicBezTo>
                <a:cubicBezTo>
                  <a:pt x="107935" y="1602073"/>
                  <a:pt x="107728" y="1602671"/>
                  <a:pt x="107733" y="1603879"/>
                </a:cubicBezTo>
                <a:cubicBezTo>
                  <a:pt x="107737" y="1605087"/>
                  <a:pt x="107756" y="1607989"/>
                  <a:pt x="107789" y="1612583"/>
                </a:cubicBezTo>
                <a:cubicBezTo>
                  <a:pt x="107815" y="1613370"/>
                  <a:pt x="108221" y="1613777"/>
                  <a:pt x="109008" y="1613802"/>
                </a:cubicBezTo>
                <a:lnTo>
                  <a:pt x="138726" y="1613802"/>
                </a:lnTo>
                <a:cubicBezTo>
                  <a:pt x="139558" y="1613910"/>
                  <a:pt x="139952" y="1614342"/>
                  <a:pt x="139908" y="1615098"/>
                </a:cubicBezTo>
                <a:cubicBezTo>
                  <a:pt x="139863" y="1615853"/>
                  <a:pt x="139419" y="1616285"/>
                  <a:pt x="138574" y="1616393"/>
                </a:cubicBezTo>
                <a:lnTo>
                  <a:pt x="112666" y="1616393"/>
                </a:lnTo>
                <a:cubicBezTo>
                  <a:pt x="112117" y="1616428"/>
                  <a:pt x="111729" y="1616663"/>
                  <a:pt x="111504" y="1617098"/>
                </a:cubicBezTo>
                <a:cubicBezTo>
                  <a:pt x="111279" y="1617533"/>
                  <a:pt x="111310" y="1617958"/>
                  <a:pt x="111599" y="1618374"/>
                </a:cubicBezTo>
                <a:cubicBezTo>
                  <a:pt x="115298" y="1623197"/>
                  <a:pt x="119673" y="1627267"/>
                  <a:pt x="124725" y="1630585"/>
                </a:cubicBezTo>
                <a:cubicBezTo>
                  <a:pt x="129776" y="1633903"/>
                  <a:pt x="135256" y="1636335"/>
                  <a:pt x="141165" y="1637881"/>
                </a:cubicBezTo>
                <a:cubicBezTo>
                  <a:pt x="141698" y="1638132"/>
                  <a:pt x="142003" y="1638469"/>
                  <a:pt x="142079" y="1638891"/>
                </a:cubicBezTo>
                <a:cubicBezTo>
                  <a:pt x="142155" y="1639313"/>
                  <a:pt x="142003" y="1639688"/>
                  <a:pt x="141622" y="1640015"/>
                </a:cubicBezTo>
                <a:cubicBezTo>
                  <a:pt x="136745" y="1644282"/>
                  <a:pt x="132326" y="1648854"/>
                  <a:pt x="128363" y="1653731"/>
                </a:cubicBezTo>
                <a:cubicBezTo>
                  <a:pt x="128128" y="1653963"/>
                  <a:pt x="127874" y="1654109"/>
                  <a:pt x="127601" y="1654169"/>
                </a:cubicBezTo>
                <a:cubicBezTo>
                  <a:pt x="127328" y="1654229"/>
                  <a:pt x="127074" y="1654185"/>
                  <a:pt x="126839" y="1654036"/>
                </a:cubicBezTo>
                <a:cubicBezTo>
                  <a:pt x="123246" y="1651929"/>
                  <a:pt x="120204" y="1648709"/>
                  <a:pt x="117712" y="1644378"/>
                </a:cubicBezTo>
                <a:cubicBezTo>
                  <a:pt x="115220" y="1640047"/>
                  <a:pt x="113194" y="1635360"/>
                  <a:pt x="111633" y="1630318"/>
                </a:cubicBezTo>
                <a:cubicBezTo>
                  <a:pt x="110072" y="1625276"/>
                  <a:pt x="108893" y="1620634"/>
                  <a:pt x="108094" y="1616393"/>
                </a:cubicBezTo>
                <a:lnTo>
                  <a:pt x="107789" y="1616393"/>
                </a:lnTo>
                <a:lnTo>
                  <a:pt x="107789" y="1655103"/>
                </a:lnTo>
                <a:cubicBezTo>
                  <a:pt x="107789" y="1655407"/>
                  <a:pt x="107637" y="1655712"/>
                  <a:pt x="107332" y="1656017"/>
                </a:cubicBezTo>
                <a:cubicBezTo>
                  <a:pt x="105510" y="1657414"/>
                  <a:pt x="103401" y="1658354"/>
                  <a:pt x="101007" y="1658836"/>
                </a:cubicBezTo>
                <a:cubicBezTo>
                  <a:pt x="98613" y="1659319"/>
                  <a:pt x="96353" y="1659649"/>
                  <a:pt x="94226" y="1659827"/>
                </a:cubicBezTo>
                <a:cubicBezTo>
                  <a:pt x="93546" y="1659954"/>
                  <a:pt x="92810" y="1660005"/>
                  <a:pt x="92016" y="1659979"/>
                </a:cubicBezTo>
                <a:cubicBezTo>
                  <a:pt x="91222" y="1659954"/>
                  <a:pt x="90790" y="1659548"/>
                  <a:pt x="90720" y="1658760"/>
                </a:cubicBezTo>
                <a:lnTo>
                  <a:pt x="90720" y="1638034"/>
                </a:lnTo>
                <a:cubicBezTo>
                  <a:pt x="90679" y="1637491"/>
                  <a:pt x="90419" y="1637129"/>
                  <a:pt x="89939" y="1636948"/>
                </a:cubicBezTo>
                <a:cubicBezTo>
                  <a:pt x="89460" y="1636767"/>
                  <a:pt x="89009" y="1636824"/>
                  <a:pt x="88587" y="1637119"/>
                </a:cubicBezTo>
                <a:cubicBezTo>
                  <a:pt x="84831" y="1640767"/>
                  <a:pt x="80799" y="1644063"/>
                  <a:pt x="76490" y="1647006"/>
                </a:cubicBezTo>
                <a:cubicBezTo>
                  <a:pt x="72182" y="1649950"/>
                  <a:pt x="67730" y="1652598"/>
                  <a:pt x="63136" y="1654950"/>
                </a:cubicBezTo>
                <a:cubicBezTo>
                  <a:pt x="62609" y="1655217"/>
                  <a:pt x="62368" y="1655598"/>
                  <a:pt x="62412" y="1656093"/>
                </a:cubicBezTo>
                <a:cubicBezTo>
                  <a:pt x="62457" y="1656588"/>
                  <a:pt x="62749" y="1656970"/>
                  <a:pt x="63288" y="1657236"/>
                </a:cubicBezTo>
                <a:lnTo>
                  <a:pt x="72128" y="1660284"/>
                </a:lnTo>
                <a:cubicBezTo>
                  <a:pt x="73067" y="1660643"/>
                  <a:pt x="73245" y="1661221"/>
                  <a:pt x="72661" y="1662018"/>
                </a:cubicBezTo>
                <a:cubicBezTo>
                  <a:pt x="72077" y="1662815"/>
                  <a:pt x="71035" y="1663507"/>
                  <a:pt x="69537" y="1664094"/>
                </a:cubicBezTo>
                <a:cubicBezTo>
                  <a:pt x="68107" y="1664427"/>
                  <a:pt x="67241" y="1664574"/>
                  <a:pt x="66940" y="1664534"/>
                </a:cubicBezTo>
                <a:cubicBezTo>
                  <a:pt x="66639" y="1664495"/>
                  <a:pt x="66338" y="1664709"/>
                  <a:pt x="66037" y="1665178"/>
                </a:cubicBezTo>
                <a:cubicBezTo>
                  <a:pt x="65736" y="1665646"/>
                  <a:pt x="64871" y="1666809"/>
                  <a:pt x="63441" y="1668666"/>
                </a:cubicBezTo>
                <a:cubicBezTo>
                  <a:pt x="63146" y="1669082"/>
                  <a:pt x="63088" y="1669508"/>
                  <a:pt x="63269" y="1669943"/>
                </a:cubicBezTo>
                <a:cubicBezTo>
                  <a:pt x="63450" y="1670377"/>
                  <a:pt x="63812" y="1670612"/>
                  <a:pt x="64355" y="1670647"/>
                </a:cubicBezTo>
                <a:lnTo>
                  <a:pt x="96816" y="1670647"/>
                </a:lnTo>
                <a:cubicBezTo>
                  <a:pt x="97429" y="1670549"/>
                  <a:pt x="98032" y="1669946"/>
                  <a:pt x="98626" y="1668838"/>
                </a:cubicBezTo>
                <a:cubicBezTo>
                  <a:pt x="99220" y="1667729"/>
                  <a:pt x="99785" y="1666707"/>
                  <a:pt x="100322" y="1665771"/>
                </a:cubicBezTo>
                <a:cubicBezTo>
                  <a:pt x="101115" y="1664386"/>
                  <a:pt x="101776" y="1663193"/>
                  <a:pt x="102303" y="1662189"/>
                </a:cubicBezTo>
                <a:cubicBezTo>
                  <a:pt x="102830" y="1661186"/>
                  <a:pt x="103490" y="1660906"/>
                  <a:pt x="104284" y="1661351"/>
                </a:cubicBezTo>
                <a:lnTo>
                  <a:pt x="123334" y="1674153"/>
                </a:lnTo>
                <a:cubicBezTo>
                  <a:pt x="123709" y="1674375"/>
                  <a:pt x="123912" y="1674616"/>
                  <a:pt x="123944" y="1674876"/>
                </a:cubicBezTo>
                <a:cubicBezTo>
                  <a:pt x="123975" y="1675137"/>
                  <a:pt x="123874" y="1675454"/>
                  <a:pt x="123639" y="1675829"/>
                </a:cubicBezTo>
                <a:cubicBezTo>
                  <a:pt x="122308" y="1677588"/>
                  <a:pt x="120854" y="1678566"/>
                  <a:pt x="119276" y="1678763"/>
                </a:cubicBezTo>
                <a:cubicBezTo>
                  <a:pt x="117698" y="1678959"/>
                  <a:pt x="116663" y="1679252"/>
                  <a:pt x="116171" y="1679639"/>
                </a:cubicBezTo>
                <a:cubicBezTo>
                  <a:pt x="107122" y="1691776"/>
                  <a:pt x="97365" y="1701538"/>
                  <a:pt x="86899" y="1708922"/>
                </a:cubicBezTo>
                <a:cubicBezTo>
                  <a:pt x="76433" y="1716307"/>
                  <a:pt x="64994" y="1721948"/>
                  <a:pt x="52581" y="1725844"/>
                </a:cubicBezTo>
                <a:cubicBezTo>
                  <a:pt x="40168" y="1729741"/>
                  <a:pt x="26516" y="1732526"/>
                  <a:pt x="11625" y="1734198"/>
                </a:cubicBezTo>
                <a:cubicBezTo>
                  <a:pt x="10780" y="1734198"/>
                  <a:pt x="10298" y="1733893"/>
                  <a:pt x="10177" y="1733284"/>
                </a:cubicBezTo>
                <a:cubicBezTo>
                  <a:pt x="10057" y="1732674"/>
                  <a:pt x="10336" y="1732217"/>
                  <a:pt x="11015" y="1731912"/>
                </a:cubicBezTo>
                <a:cubicBezTo>
                  <a:pt x="22355" y="1728087"/>
                  <a:pt x="33051" y="1723715"/>
                  <a:pt x="43104" y="1718795"/>
                </a:cubicBezTo>
                <a:cubicBezTo>
                  <a:pt x="53157" y="1713874"/>
                  <a:pt x="62498" y="1707887"/>
                  <a:pt x="71129" y="1700834"/>
                </a:cubicBezTo>
                <a:cubicBezTo>
                  <a:pt x="79759" y="1693780"/>
                  <a:pt x="87610" y="1685140"/>
                  <a:pt x="94683" y="1674915"/>
                </a:cubicBezTo>
                <a:cubicBezTo>
                  <a:pt x="94972" y="1674505"/>
                  <a:pt x="95003" y="1674105"/>
                  <a:pt x="94778" y="1673714"/>
                </a:cubicBezTo>
                <a:cubicBezTo>
                  <a:pt x="94553" y="1673324"/>
                  <a:pt x="94165" y="1673114"/>
                  <a:pt x="93616" y="1673086"/>
                </a:cubicBezTo>
                <a:lnTo>
                  <a:pt x="60240" y="1673086"/>
                </a:lnTo>
                <a:cubicBezTo>
                  <a:pt x="59783" y="1673086"/>
                  <a:pt x="59479" y="1673238"/>
                  <a:pt x="59326" y="1673543"/>
                </a:cubicBezTo>
                <a:cubicBezTo>
                  <a:pt x="57901" y="1675051"/>
                  <a:pt x="56523" y="1676492"/>
                  <a:pt x="55192" y="1677867"/>
                </a:cubicBezTo>
                <a:cubicBezTo>
                  <a:pt x="53862" y="1679242"/>
                  <a:pt x="52446" y="1680645"/>
                  <a:pt x="50944" y="1682077"/>
                </a:cubicBezTo>
                <a:cubicBezTo>
                  <a:pt x="50570" y="1682490"/>
                  <a:pt x="50443" y="1682922"/>
                  <a:pt x="50563" y="1683373"/>
                </a:cubicBezTo>
                <a:cubicBezTo>
                  <a:pt x="50684" y="1683824"/>
                  <a:pt x="51014" y="1684103"/>
                  <a:pt x="51554" y="1684211"/>
                </a:cubicBezTo>
                <a:cubicBezTo>
                  <a:pt x="53419" y="1684613"/>
                  <a:pt x="55581" y="1685249"/>
                  <a:pt x="58039" y="1686119"/>
                </a:cubicBezTo>
                <a:cubicBezTo>
                  <a:pt x="60497" y="1686989"/>
                  <a:pt x="62727" y="1688122"/>
                  <a:pt x="64728" y="1689517"/>
                </a:cubicBezTo>
                <a:cubicBezTo>
                  <a:pt x="66729" y="1690912"/>
                  <a:pt x="67976" y="1692598"/>
                  <a:pt x="68470" y="1694574"/>
                </a:cubicBezTo>
                <a:cubicBezTo>
                  <a:pt x="68946" y="1697603"/>
                  <a:pt x="68260" y="1700118"/>
                  <a:pt x="66413" y="1702118"/>
                </a:cubicBezTo>
                <a:cubicBezTo>
                  <a:pt x="64565" y="1704118"/>
                  <a:pt x="62355" y="1705718"/>
                  <a:pt x="59783" y="1706919"/>
                </a:cubicBezTo>
                <a:cubicBezTo>
                  <a:pt x="59002" y="1707474"/>
                  <a:pt x="58050" y="1707963"/>
                  <a:pt x="56926" y="1708385"/>
                </a:cubicBezTo>
                <a:cubicBezTo>
                  <a:pt x="55802" y="1708808"/>
                  <a:pt x="55078" y="1708573"/>
                  <a:pt x="54754" y="1707681"/>
                </a:cubicBezTo>
                <a:cubicBezTo>
                  <a:pt x="53827" y="1704220"/>
                  <a:pt x="52786" y="1700702"/>
                  <a:pt x="51630" y="1697127"/>
                </a:cubicBezTo>
                <a:cubicBezTo>
                  <a:pt x="50474" y="1693552"/>
                  <a:pt x="49281" y="1690110"/>
                  <a:pt x="48049" y="1686802"/>
                </a:cubicBezTo>
                <a:cubicBezTo>
                  <a:pt x="47804" y="1686421"/>
                  <a:pt x="47493" y="1686192"/>
                  <a:pt x="47115" y="1686116"/>
                </a:cubicBezTo>
                <a:cubicBezTo>
                  <a:pt x="46737" y="1686040"/>
                  <a:pt x="46388" y="1686116"/>
                  <a:pt x="46067" y="1686345"/>
                </a:cubicBezTo>
                <a:cubicBezTo>
                  <a:pt x="41184" y="1690288"/>
                  <a:pt x="36053" y="1693869"/>
                  <a:pt x="30675" y="1697089"/>
                </a:cubicBezTo>
                <a:cubicBezTo>
                  <a:pt x="25297" y="1700308"/>
                  <a:pt x="19709" y="1703280"/>
                  <a:pt x="13911" y="1706004"/>
                </a:cubicBezTo>
                <a:cubicBezTo>
                  <a:pt x="13254" y="1706255"/>
                  <a:pt x="12739" y="1706134"/>
                  <a:pt x="12368" y="1705642"/>
                </a:cubicBezTo>
                <a:cubicBezTo>
                  <a:pt x="11997" y="1705150"/>
                  <a:pt x="12054" y="1704610"/>
                  <a:pt x="12539" y="1704023"/>
                </a:cubicBezTo>
                <a:cubicBezTo>
                  <a:pt x="19099" y="1697648"/>
                  <a:pt x="25411" y="1690891"/>
                  <a:pt x="31475" y="1683754"/>
                </a:cubicBezTo>
                <a:cubicBezTo>
                  <a:pt x="37539" y="1676616"/>
                  <a:pt x="42861" y="1668946"/>
                  <a:pt x="47439" y="1660741"/>
                </a:cubicBezTo>
                <a:cubicBezTo>
                  <a:pt x="47642" y="1660176"/>
                  <a:pt x="47579" y="1659706"/>
                  <a:pt x="47249" y="1659332"/>
                </a:cubicBezTo>
                <a:cubicBezTo>
                  <a:pt x="46918" y="1658957"/>
                  <a:pt x="46474" y="1658868"/>
                  <a:pt x="45915" y="1659065"/>
                </a:cubicBezTo>
                <a:cubicBezTo>
                  <a:pt x="44372" y="1659598"/>
                  <a:pt x="42772" y="1660017"/>
                  <a:pt x="41114" y="1660322"/>
                </a:cubicBezTo>
                <a:cubicBezTo>
                  <a:pt x="39457" y="1660627"/>
                  <a:pt x="37857" y="1660818"/>
                  <a:pt x="36314" y="1660894"/>
                </a:cubicBezTo>
                <a:cubicBezTo>
                  <a:pt x="35707" y="1661021"/>
                  <a:pt x="35015" y="1661072"/>
                  <a:pt x="34237" y="1661046"/>
                </a:cubicBezTo>
                <a:cubicBezTo>
                  <a:pt x="33460" y="1661021"/>
                  <a:pt x="33034" y="1660614"/>
                  <a:pt x="32961" y="1659827"/>
                </a:cubicBezTo>
                <a:lnTo>
                  <a:pt x="32961" y="1639863"/>
                </a:lnTo>
                <a:cubicBezTo>
                  <a:pt x="32920" y="1639243"/>
                  <a:pt x="32659" y="1638843"/>
                  <a:pt x="32180" y="1638663"/>
                </a:cubicBezTo>
                <a:cubicBezTo>
                  <a:pt x="31701" y="1638481"/>
                  <a:pt x="31250" y="1638577"/>
                  <a:pt x="30827" y="1638948"/>
                </a:cubicBezTo>
                <a:cubicBezTo>
                  <a:pt x="27221" y="1642625"/>
                  <a:pt x="23347" y="1646054"/>
                  <a:pt x="19207" y="1649235"/>
                </a:cubicBezTo>
                <a:cubicBezTo>
                  <a:pt x="15067" y="1652416"/>
                  <a:pt x="10812" y="1655236"/>
                  <a:pt x="6443" y="1657693"/>
                </a:cubicBezTo>
                <a:cubicBezTo>
                  <a:pt x="5866" y="1657944"/>
                  <a:pt x="5383" y="1657824"/>
                  <a:pt x="4996" y="1657331"/>
                </a:cubicBezTo>
                <a:cubicBezTo>
                  <a:pt x="4608" y="1656839"/>
                  <a:pt x="4583" y="1656300"/>
                  <a:pt x="4919" y="1655712"/>
                </a:cubicBezTo>
                <a:cubicBezTo>
                  <a:pt x="9571" y="1650181"/>
                  <a:pt x="13984" y="1644212"/>
                  <a:pt x="18159" y="1637805"/>
                </a:cubicBezTo>
                <a:cubicBezTo>
                  <a:pt x="22334" y="1631398"/>
                  <a:pt x="25795" y="1624819"/>
                  <a:pt x="28541" y="1618069"/>
                </a:cubicBezTo>
                <a:cubicBezTo>
                  <a:pt x="28745" y="1617666"/>
                  <a:pt x="28719" y="1617292"/>
                  <a:pt x="28465" y="1616945"/>
                </a:cubicBezTo>
                <a:cubicBezTo>
                  <a:pt x="28211" y="1616599"/>
                  <a:pt x="27881" y="1616415"/>
                  <a:pt x="27475" y="1616393"/>
                </a:cubicBezTo>
                <a:lnTo>
                  <a:pt x="6443" y="1616393"/>
                </a:lnTo>
                <a:cubicBezTo>
                  <a:pt x="5599" y="1616285"/>
                  <a:pt x="5154" y="1615853"/>
                  <a:pt x="5110" y="1615098"/>
                </a:cubicBezTo>
                <a:cubicBezTo>
                  <a:pt x="5065" y="1614342"/>
                  <a:pt x="5459" y="1613910"/>
                  <a:pt x="6291" y="1613802"/>
                </a:cubicBezTo>
                <a:lnTo>
                  <a:pt x="31742" y="1613802"/>
                </a:lnTo>
                <a:cubicBezTo>
                  <a:pt x="32529" y="1613777"/>
                  <a:pt x="32936" y="1613370"/>
                  <a:pt x="32961" y="1612583"/>
                </a:cubicBezTo>
                <a:lnTo>
                  <a:pt x="32961" y="1594600"/>
                </a:lnTo>
                <a:cubicBezTo>
                  <a:pt x="32958" y="1594073"/>
                  <a:pt x="33079" y="1593717"/>
                  <a:pt x="33323" y="1593533"/>
                </a:cubicBezTo>
                <a:cubicBezTo>
                  <a:pt x="33567" y="1593349"/>
                  <a:pt x="33955" y="1593298"/>
                  <a:pt x="34485" y="1593381"/>
                </a:cubicBezTo>
                <a:close/>
                <a:moveTo>
                  <a:pt x="29608" y="1514285"/>
                </a:moveTo>
                <a:cubicBezTo>
                  <a:pt x="28821" y="1514285"/>
                  <a:pt x="28414" y="1514742"/>
                  <a:pt x="28389" y="1515657"/>
                </a:cubicBezTo>
                <a:lnTo>
                  <a:pt x="28541" y="1555738"/>
                </a:lnTo>
                <a:cubicBezTo>
                  <a:pt x="28567" y="1556525"/>
                  <a:pt x="28973" y="1556932"/>
                  <a:pt x="29761" y="1556957"/>
                </a:cubicBezTo>
                <a:lnTo>
                  <a:pt x="47591" y="1556957"/>
                </a:lnTo>
                <a:cubicBezTo>
                  <a:pt x="48379" y="1556932"/>
                  <a:pt x="48785" y="1556525"/>
                  <a:pt x="48811" y="1555738"/>
                </a:cubicBezTo>
                <a:lnTo>
                  <a:pt x="48658" y="1515504"/>
                </a:lnTo>
                <a:cubicBezTo>
                  <a:pt x="48633" y="1514717"/>
                  <a:pt x="48226" y="1514310"/>
                  <a:pt x="47439" y="1514285"/>
                </a:cubicBezTo>
                <a:close/>
                <a:moveTo>
                  <a:pt x="29608" y="1474813"/>
                </a:moveTo>
                <a:cubicBezTo>
                  <a:pt x="28821" y="1474839"/>
                  <a:pt x="28414" y="1475245"/>
                  <a:pt x="28389" y="1476033"/>
                </a:cubicBezTo>
                <a:lnTo>
                  <a:pt x="28389" y="1510627"/>
                </a:lnTo>
                <a:cubicBezTo>
                  <a:pt x="28414" y="1511415"/>
                  <a:pt x="28821" y="1511821"/>
                  <a:pt x="29608" y="1511847"/>
                </a:cubicBezTo>
                <a:lnTo>
                  <a:pt x="47439" y="1511847"/>
                </a:lnTo>
                <a:cubicBezTo>
                  <a:pt x="48226" y="1511821"/>
                  <a:pt x="48633" y="1511415"/>
                  <a:pt x="48658" y="1510627"/>
                </a:cubicBezTo>
                <a:lnTo>
                  <a:pt x="48506" y="1476033"/>
                </a:lnTo>
                <a:cubicBezTo>
                  <a:pt x="48480" y="1475245"/>
                  <a:pt x="48074" y="1474839"/>
                  <a:pt x="47287" y="1474813"/>
                </a:cubicBezTo>
                <a:close/>
                <a:moveTo>
                  <a:pt x="84320" y="1440981"/>
                </a:moveTo>
                <a:lnTo>
                  <a:pt x="108094" y="1446467"/>
                </a:lnTo>
                <a:cubicBezTo>
                  <a:pt x="109161" y="1446645"/>
                  <a:pt x="109466" y="1447204"/>
                  <a:pt x="109008" y="1448143"/>
                </a:cubicBezTo>
                <a:cubicBezTo>
                  <a:pt x="107878" y="1450182"/>
                  <a:pt x="106519" y="1451363"/>
                  <a:pt x="104932" y="1451687"/>
                </a:cubicBezTo>
                <a:cubicBezTo>
                  <a:pt x="103344" y="1452011"/>
                  <a:pt x="102366" y="1452506"/>
                  <a:pt x="101998" y="1453173"/>
                </a:cubicBezTo>
                <a:cubicBezTo>
                  <a:pt x="101153" y="1455630"/>
                  <a:pt x="100214" y="1458145"/>
                  <a:pt x="99179" y="1460716"/>
                </a:cubicBezTo>
                <a:cubicBezTo>
                  <a:pt x="98144" y="1463288"/>
                  <a:pt x="97051" y="1465803"/>
                  <a:pt x="95902" y="1468260"/>
                </a:cubicBezTo>
                <a:cubicBezTo>
                  <a:pt x="95699" y="1468663"/>
                  <a:pt x="95724" y="1469038"/>
                  <a:pt x="95978" y="1469384"/>
                </a:cubicBezTo>
                <a:cubicBezTo>
                  <a:pt x="96232" y="1469730"/>
                  <a:pt x="96562" y="1469914"/>
                  <a:pt x="96969" y="1469937"/>
                </a:cubicBezTo>
                <a:lnTo>
                  <a:pt x="120591" y="1469937"/>
                </a:lnTo>
                <a:cubicBezTo>
                  <a:pt x="121045" y="1469889"/>
                  <a:pt x="122456" y="1469527"/>
                  <a:pt x="124824" y="1468853"/>
                </a:cubicBezTo>
                <a:cubicBezTo>
                  <a:pt x="127192" y="1468178"/>
                  <a:pt x="129619" y="1467478"/>
                  <a:pt x="132105" y="1466753"/>
                </a:cubicBezTo>
                <a:cubicBezTo>
                  <a:pt x="134592" y="1466028"/>
                  <a:pt x="136240" y="1465565"/>
                  <a:pt x="137050" y="1465365"/>
                </a:cubicBezTo>
                <a:cubicBezTo>
                  <a:pt x="137587" y="1465149"/>
                  <a:pt x="137999" y="1465161"/>
                  <a:pt x="138288" y="1465403"/>
                </a:cubicBezTo>
                <a:cubicBezTo>
                  <a:pt x="138577" y="1465644"/>
                  <a:pt x="138723" y="1466038"/>
                  <a:pt x="138726" y="1466584"/>
                </a:cubicBezTo>
                <a:lnTo>
                  <a:pt x="134916" y="1555281"/>
                </a:lnTo>
                <a:cubicBezTo>
                  <a:pt x="134764" y="1560335"/>
                  <a:pt x="133850" y="1564552"/>
                  <a:pt x="132173" y="1567930"/>
                </a:cubicBezTo>
                <a:cubicBezTo>
                  <a:pt x="129573" y="1572899"/>
                  <a:pt x="125820" y="1576334"/>
                  <a:pt x="120915" y="1578236"/>
                </a:cubicBezTo>
                <a:cubicBezTo>
                  <a:pt x="116009" y="1580138"/>
                  <a:pt x="110923" y="1581325"/>
                  <a:pt x="105656" y="1581798"/>
                </a:cubicBezTo>
                <a:cubicBezTo>
                  <a:pt x="105275" y="1581868"/>
                  <a:pt x="104970" y="1581804"/>
                  <a:pt x="104741" y="1581608"/>
                </a:cubicBezTo>
                <a:cubicBezTo>
                  <a:pt x="104513" y="1581411"/>
                  <a:pt x="104360" y="1581119"/>
                  <a:pt x="104284" y="1580731"/>
                </a:cubicBezTo>
                <a:cubicBezTo>
                  <a:pt x="103662" y="1575372"/>
                  <a:pt x="101896" y="1571270"/>
                  <a:pt x="98988" y="1568425"/>
                </a:cubicBezTo>
                <a:cubicBezTo>
                  <a:pt x="96080" y="1565580"/>
                  <a:pt x="92105" y="1563231"/>
                  <a:pt x="87063" y="1561377"/>
                </a:cubicBezTo>
                <a:cubicBezTo>
                  <a:pt x="86472" y="1561075"/>
                  <a:pt x="86244" y="1560611"/>
                  <a:pt x="86377" y="1559986"/>
                </a:cubicBezTo>
                <a:cubicBezTo>
                  <a:pt x="86510" y="1559361"/>
                  <a:pt x="86891" y="1559011"/>
                  <a:pt x="87520" y="1558938"/>
                </a:cubicBezTo>
                <a:lnTo>
                  <a:pt x="106875" y="1559700"/>
                </a:lnTo>
                <a:cubicBezTo>
                  <a:pt x="110459" y="1559929"/>
                  <a:pt x="112968" y="1559167"/>
                  <a:pt x="114400" y="1557414"/>
                </a:cubicBezTo>
                <a:cubicBezTo>
                  <a:pt x="115831" y="1555662"/>
                  <a:pt x="116625" y="1552918"/>
                  <a:pt x="116781" y="1549185"/>
                </a:cubicBezTo>
                <a:lnTo>
                  <a:pt x="119524" y="1473899"/>
                </a:lnTo>
                <a:cubicBezTo>
                  <a:pt x="119499" y="1473112"/>
                  <a:pt x="119092" y="1472705"/>
                  <a:pt x="118305" y="1472680"/>
                </a:cubicBezTo>
                <a:lnTo>
                  <a:pt x="94683" y="1472680"/>
                </a:lnTo>
                <a:cubicBezTo>
                  <a:pt x="94448" y="1472677"/>
                  <a:pt x="94232" y="1472721"/>
                  <a:pt x="94035" y="1472813"/>
                </a:cubicBezTo>
                <a:cubicBezTo>
                  <a:pt x="93838" y="1472905"/>
                  <a:pt x="93699" y="1473064"/>
                  <a:pt x="93616" y="1473289"/>
                </a:cubicBezTo>
                <a:cubicBezTo>
                  <a:pt x="91876" y="1476649"/>
                  <a:pt x="90022" y="1479951"/>
                  <a:pt x="88053" y="1483195"/>
                </a:cubicBezTo>
                <a:cubicBezTo>
                  <a:pt x="86085" y="1486440"/>
                  <a:pt x="83926" y="1489590"/>
                  <a:pt x="81576" y="1492644"/>
                </a:cubicBezTo>
                <a:cubicBezTo>
                  <a:pt x="80941" y="1493406"/>
                  <a:pt x="81145" y="1494016"/>
                  <a:pt x="82186" y="1494473"/>
                </a:cubicBezTo>
                <a:cubicBezTo>
                  <a:pt x="86964" y="1496584"/>
                  <a:pt x="91581" y="1498991"/>
                  <a:pt x="96035" y="1501693"/>
                </a:cubicBezTo>
                <a:cubicBezTo>
                  <a:pt x="100490" y="1504395"/>
                  <a:pt x="104001" y="1507525"/>
                  <a:pt x="106570" y="1511085"/>
                </a:cubicBezTo>
                <a:cubicBezTo>
                  <a:pt x="109128" y="1514890"/>
                  <a:pt x="110057" y="1518658"/>
                  <a:pt x="109358" y="1522390"/>
                </a:cubicBezTo>
                <a:cubicBezTo>
                  <a:pt x="108659" y="1526122"/>
                  <a:pt x="106834" y="1529236"/>
                  <a:pt x="103883" y="1531732"/>
                </a:cubicBezTo>
                <a:cubicBezTo>
                  <a:pt x="100932" y="1534228"/>
                  <a:pt x="97357" y="1535524"/>
                  <a:pt x="93159" y="1535621"/>
                </a:cubicBezTo>
                <a:cubicBezTo>
                  <a:pt x="92524" y="1535621"/>
                  <a:pt x="92117" y="1535316"/>
                  <a:pt x="91940" y="1534707"/>
                </a:cubicBezTo>
                <a:cubicBezTo>
                  <a:pt x="90739" y="1528468"/>
                  <a:pt x="89292" y="1521896"/>
                  <a:pt x="87596" y="1514990"/>
                </a:cubicBezTo>
                <a:cubicBezTo>
                  <a:pt x="85901" y="1508084"/>
                  <a:pt x="83843" y="1501702"/>
                  <a:pt x="81424" y="1495845"/>
                </a:cubicBezTo>
                <a:cubicBezTo>
                  <a:pt x="81173" y="1495457"/>
                  <a:pt x="80837" y="1495241"/>
                  <a:pt x="80414" y="1495197"/>
                </a:cubicBezTo>
                <a:cubicBezTo>
                  <a:pt x="79992" y="1495152"/>
                  <a:pt x="79617" y="1495318"/>
                  <a:pt x="79290" y="1495692"/>
                </a:cubicBezTo>
                <a:cubicBezTo>
                  <a:pt x="78062" y="1497296"/>
                  <a:pt x="76747" y="1498889"/>
                  <a:pt x="75347" y="1500474"/>
                </a:cubicBezTo>
                <a:cubicBezTo>
                  <a:pt x="73947" y="1502058"/>
                  <a:pt x="72518" y="1503614"/>
                  <a:pt x="71061" y="1505141"/>
                </a:cubicBezTo>
                <a:cubicBezTo>
                  <a:pt x="70483" y="1505627"/>
                  <a:pt x="69962" y="1505684"/>
                  <a:pt x="69499" y="1505313"/>
                </a:cubicBezTo>
                <a:cubicBezTo>
                  <a:pt x="69035" y="1504941"/>
                  <a:pt x="68895" y="1504427"/>
                  <a:pt x="69080" y="1503769"/>
                </a:cubicBezTo>
                <a:cubicBezTo>
                  <a:pt x="72820" y="1494187"/>
                  <a:pt x="75855" y="1484167"/>
                  <a:pt x="78186" y="1473708"/>
                </a:cubicBezTo>
                <a:cubicBezTo>
                  <a:pt x="80516" y="1463250"/>
                  <a:pt x="82103" y="1452696"/>
                  <a:pt x="82948" y="1442047"/>
                </a:cubicBezTo>
                <a:cubicBezTo>
                  <a:pt x="82967" y="1441660"/>
                  <a:pt x="83119" y="1441368"/>
                  <a:pt x="83405" y="1441171"/>
                </a:cubicBezTo>
                <a:cubicBezTo>
                  <a:pt x="83691" y="1440974"/>
                  <a:pt x="83996" y="1440911"/>
                  <a:pt x="84320" y="1440981"/>
                </a:cubicBezTo>
                <a:close/>
                <a:moveTo>
                  <a:pt x="28999" y="1440219"/>
                </a:moveTo>
                <a:lnTo>
                  <a:pt x="52468" y="1444638"/>
                </a:lnTo>
                <a:cubicBezTo>
                  <a:pt x="53535" y="1444816"/>
                  <a:pt x="53840" y="1445375"/>
                  <a:pt x="53383" y="1446315"/>
                </a:cubicBezTo>
                <a:cubicBezTo>
                  <a:pt x="52217" y="1448096"/>
                  <a:pt x="50928" y="1449182"/>
                  <a:pt x="49515" y="1449572"/>
                </a:cubicBezTo>
                <a:cubicBezTo>
                  <a:pt x="48103" y="1449963"/>
                  <a:pt x="47156" y="1450401"/>
                  <a:pt x="46677" y="1450887"/>
                </a:cubicBezTo>
                <a:cubicBezTo>
                  <a:pt x="44743" y="1454322"/>
                  <a:pt x="42515" y="1457662"/>
                  <a:pt x="39990" y="1460907"/>
                </a:cubicBezTo>
                <a:cubicBezTo>
                  <a:pt x="37466" y="1464152"/>
                  <a:pt x="34818" y="1467263"/>
                  <a:pt x="32047" y="1470241"/>
                </a:cubicBezTo>
                <a:cubicBezTo>
                  <a:pt x="31685" y="1470664"/>
                  <a:pt x="31608" y="1471115"/>
                  <a:pt x="31818" y="1471594"/>
                </a:cubicBezTo>
                <a:cubicBezTo>
                  <a:pt x="32028" y="1472073"/>
                  <a:pt x="32409" y="1472334"/>
                  <a:pt x="32961" y="1472375"/>
                </a:cubicBezTo>
                <a:lnTo>
                  <a:pt x="48506" y="1472375"/>
                </a:lnTo>
                <a:lnTo>
                  <a:pt x="48506" y="1472223"/>
                </a:lnTo>
                <a:lnTo>
                  <a:pt x="64050" y="1467041"/>
                </a:lnTo>
                <a:cubicBezTo>
                  <a:pt x="64581" y="1466958"/>
                  <a:pt x="64968" y="1467009"/>
                  <a:pt x="65212" y="1467193"/>
                </a:cubicBezTo>
                <a:cubicBezTo>
                  <a:pt x="65457" y="1467378"/>
                  <a:pt x="65578" y="1467733"/>
                  <a:pt x="65574" y="1468260"/>
                </a:cubicBezTo>
                <a:lnTo>
                  <a:pt x="65879" y="1571283"/>
                </a:lnTo>
                <a:cubicBezTo>
                  <a:pt x="65854" y="1572070"/>
                  <a:pt x="65447" y="1572476"/>
                  <a:pt x="64660" y="1572502"/>
                </a:cubicBezTo>
                <a:cubicBezTo>
                  <a:pt x="62399" y="1572654"/>
                  <a:pt x="60063" y="1572502"/>
                  <a:pt x="57650" y="1572045"/>
                </a:cubicBezTo>
                <a:cubicBezTo>
                  <a:pt x="57013" y="1572036"/>
                  <a:pt x="56001" y="1571867"/>
                  <a:pt x="54613" y="1571537"/>
                </a:cubicBezTo>
                <a:cubicBezTo>
                  <a:pt x="53226" y="1571206"/>
                  <a:pt x="51931" y="1570766"/>
                  <a:pt x="50730" y="1570216"/>
                </a:cubicBezTo>
                <a:cubicBezTo>
                  <a:pt x="49528" y="1569665"/>
                  <a:pt x="48889" y="1569056"/>
                  <a:pt x="48811" y="1568387"/>
                </a:cubicBezTo>
                <a:lnTo>
                  <a:pt x="48811" y="1560615"/>
                </a:lnTo>
                <a:cubicBezTo>
                  <a:pt x="48785" y="1559827"/>
                  <a:pt x="48379" y="1559421"/>
                  <a:pt x="47591" y="1559395"/>
                </a:cubicBezTo>
                <a:lnTo>
                  <a:pt x="29761" y="1559395"/>
                </a:lnTo>
                <a:cubicBezTo>
                  <a:pt x="28973" y="1559421"/>
                  <a:pt x="28567" y="1559827"/>
                  <a:pt x="28541" y="1560615"/>
                </a:cubicBezTo>
                <a:lnTo>
                  <a:pt x="28694" y="1573111"/>
                </a:lnTo>
                <a:cubicBezTo>
                  <a:pt x="28554" y="1573956"/>
                  <a:pt x="27843" y="1574667"/>
                  <a:pt x="26560" y="1575245"/>
                </a:cubicBezTo>
                <a:cubicBezTo>
                  <a:pt x="25278" y="1575823"/>
                  <a:pt x="24262" y="1576229"/>
                  <a:pt x="23512" y="1576464"/>
                </a:cubicBezTo>
                <a:cubicBezTo>
                  <a:pt x="22790" y="1576805"/>
                  <a:pt x="21492" y="1577157"/>
                  <a:pt x="19618" y="1577520"/>
                </a:cubicBezTo>
                <a:cubicBezTo>
                  <a:pt x="17744" y="1577883"/>
                  <a:pt x="15971" y="1578043"/>
                  <a:pt x="14300" y="1577999"/>
                </a:cubicBezTo>
                <a:cubicBezTo>
                  <a:pt x="12630" y="1577956"/>
                  <a:pt x="11738" y="1577495"/>
                  <a:pt x="11625" y="1576617"/>
                </a:cubicBezTo>
                <a:lnTo>
                  <a:pt x="11320" y="1467651"/>
                </a:lnTo>
                <a:cubicBezTo>
                  <a:pt x="11346" y="1467193"/>
                  <a:pt x="11447" y="1466889"/>
                  <a:pt x="11625" y="1466736"/>
                </a:cubicBezTo>
                <a:cubicBezTo>
                  <a:pt x="12165" y="1466320"/>
                  <a:pt x="13202" y="1466255"/>
                  <a:pt x="14735" y="1466539"/>
                </a:cubicBezTo>
                <a:cubicBezTo>
                  <a:pt x="16269" y="1466823"/>
                  <a:pt x="17802" y="1467208"/>
                  <a:pt x="19335" y="1467696"/>
                </a:cubicBezTo>
                <a:cubicBezTo>
                  <a:pt x="20869" y="1468183"/>
                  <a:pt x="21905" y="1468524"/>
                  <a:pt x="22445" y="1468717"/>
                </a:cubicBezTo>
                <a:cubicBezTo>
                  <a:pt x="23182" y="1469092"/>
                  <a:pt x="24147" y="1469524"/>
                  <a:pt x="25341" y="1470013"/>
                </a:cubicBezTo>
                <a:cubicBezTo>
                  <a:pt x="26535" y="1470502"/>
                  <a:pt x="27195" y="1470172"/>
                  <a:pt x="27322" y="1469022"/>
                </a:cubicBezTo>
                <a:lnTo>
                  <a:pt x="27627" y="1441438"/>
                </a:lnTo>
                <a:cubicBezTo>
                  <a:pt x="27646" y="1441044"/>
                  <a:pt x="27798" y="1440727"/>
                  <a:pt x="28084" y="1440485"/>
                </a:cubicBezTo>
                <a:cubicBezTo>
                  <a:pt x="28370" y="1440244"/>
                  <a:pt x="28675" y="1440155"/>
                  <a:pt x="28999" y="1440219"/>
                </a:cubicBezTo>
                <a:close/>
                <a:moveTo>
                  <a:pt x="57040" y="1290714"/>
                </a:moveTo>
                <a:lnTo>
                  <a:pt x="84624" y="1293457"/>
                </a:lnTo>
                <a:cubicBezTo>
                  <a:pt x="85701" y="1293813"/>
                  <a:pt x="85948" y="1294588"/>
                  <a:pt x="85367" y="1295782"/>
                </a:cubicBezTo>
                <a:cubicBezTo>
                  <a:pt x="84786" y="1296975"/>
                  <a:pt x="84234" y="1297826"/>
                  <a:pt x="83710" y="1298334"/>
                </a:cubicBezTo>
                <a:cubicBezTo>
                  <a:pt x="82361" y="1299649"/>
                  <a:pt x="81173" y="1300411"/>
                  <a:pt x="80148" y="1300620"/>
                </a:cubicBezTo>
                <a:cubicBezTo>
                  <a:pt x="79122" y="1300830"/>
                  <a:pt x="78582" y="1301287"/>
                  <a:pt x="78528" y="1301992"/>
                </a:cubicBezTo>
                <a:cubicBezTo>
                  <a:pt x="78509" y="1303176"/>
                  <a:pt x="78433" y="1304656"/>
                  <a:pt x="78300" y="1306430"/>
                </a:cubicBezTo>
                <a:cubicBezTo>
                  <a:pt x="78166" y="1308205"/>
                  <a:pt x="78090" y="1309571"/>
                  <a:pt x="78071" y="1310526"/>
                </a:cubicBezTo>
                <a:cubicBezTo>
                  <a:pt x="78757" y="1314254"/>
                  <a:pt x="79595" y="1317924"/>
                  <a:pt x="80586" y="1321537"/>
                </a:cubicBezTo>
                <a:cubicBezTo>
                  <a:pt x="81576" y="1325150"/>
                  <a:pt x="82719" y="1328744"/>
                  <a:pt x="84015" y="1332319"/>
                </a:cubicBezTo>
                <a:cubicBezTo>
                  <a:pt x="87576" y="1341952"/>
                  <a:pt x="92357" y="1351321"/>
                  <a:pt x="98357" y="1360429"/>
                </a:cubicBezTo>
                <a:cubicBezTo>
                  <a:pt x="104357" y="1369536"/>
                  <a:pt x="111238" y="1377890"/>
                  <a:pt x="118999" y="1385490"/>
                </a:cubicBezTo>
                <a:cubicBezTo>
                  <a:pt x="126760" y="1393090"/>
                  <a:pt x="135063" y="1399446"/>
                  <a:pt x="143908" y="1404557"/>
                </a:cubicBezTo>
                <a:cubicBezTo>
                  <a:pt x="144289" y="1404811"/>
                  <a:pt x="144480" y="1405141"/>
                  <a:pt x="144480" y="1405548"/>
                </a:cubicBezTo>
                <a:cubicBezTo>
                  <a:pt x="144480" y="1405954"/>
                  <a:pt x="144289" y="1406284"/>
                  <a:pt x="143908" y="1406538"/>
                </a:cubicBezTo>
                <a:cubicBezTo>
                  <a:pt x="139457" y="1409192"/>
                  <a:pt x="135367" y="1412114"/>
                  <a:pt x="131640" y="1415301"/>
                </a:cubicBezTo>
                <a:cubicBezTo>
                  <a:pt x="127912" y="1418489"/>
                  <a:pt x="124280" y="1422019"/>
                  <a:pt x="120743" y="1425893"/>
                </a:cubicBezTo>
                <a:cubicBezTo>
                  <a:pt x="120511" y="1426128"/>
                  <a:pt x="120251" y="1426268"/>
                  <a:pt x="119962" y="1426312"/>
                </a:cubicBezTo>
                <a:cubicBezTo>
                  <a:pt x="119673" y="1426357"/>
                  <a:pt x="119375" y="1426268"/>
                  <a:pt x="119067" y="1426045"/>
                </a:cubicBezTo>
                <a:cubicBezTo>
                  <a:pt x="111324" y="1419377"/>
                  <a:pt x="104712" y="1411496"/>
                  <a:pt x="99232" y="1402401"/>
                </a:cubicBezTo>
                <a:cubicBezTo>
                  <a:pt x="93752" y="1393306"/>
                  <a:pt x="89229" y="1383686"/>
                  <a:pt x="85663" y="1373541"/>
                </a:cubicBezTo>
                <a:cubicBezTo>
                  <a:pt x="82097" y="1363396"/>
                  <a:pt x="79312" y="1353415"/>
                  <a:pt x="77309" y="1343597"/>
                </a:cubicBezTo>
                <a:cubicBezTo>
                  <a:pt x="77036" y="1342987"/>
                  <a:pt x="76630" y="1342683"/>
                  <a:pt x="76090" y="1342683"/>
                </a:cubicBezTo>
                <a:cubicBezTo>
                  <a:pt x="75550" y="1342683"/>
                  <a:pt x="75144" y="1342987"/>
                  <a:pt x="74871" y="1343597"/>
                </a:cubicBezTo>
                <a:cubicBezTo>
                  <a:pt x="71318" y="1363904"/>
                  <a:pt x="64060" y="1380973"/>
                  <a:pt x="53097" y="1394803"/>
                </a:cubicBezTo>
                <a:cubicBezTo>
                  <a:pt x="42134" y="1408634"/>
                  <a:pt x="26836" y="1419454"/>
                  <a:pt x="7205" y="1427265"/>
                </a:cubicBezTo>
                <a:cubicBezTo>
                  <a:pt x="6555" y="1427449"/>
                  <a:pt x="6066" y="1427309"/>
                  <a:pt x="5739" y="1426845"/>
                </a:cubicBezTo>
                <a:cubicBezTo>
                  <a:pt x="5412" y="1426382"/>
                  <a:pt x="5494" y="1425861"/>
                  <a:pt x="5986" y="1425283"/>
                </a:cubicBezTo>
                <a:cubicBezTo>
                  <a:pt x="25506" y="1407078"/>
                  <a:pt x="39082" y="1387101"/>
                  <a:pt x="46715" y="1365352"/>
                </a:cubicBezTo>
                <a:cubicBezTo>
                  <a:pt x="54348" y="1343603"/>
                  <a:pt x="57332" y="1319130"/>
                  <a:pt x="55669" y="1291933"/>
                </a:cubicBezTo>
                <a:cubicBezTo>
                  <a:pt x="55669" y="1291406"/>
                  <a:pt x="55783" y="1291051"/>
                  <a:pt x="56012" y="1290867"/>
                </a:cubicBezTo>
                <a:cubicBezTo>
                  <a:pt x="56240" y="1290682"/>
                  <a:pt x="56583" y="1290632"/>
                  <a:pt x="57040" y="1290714"/>
                </a:cubicBezTo>
                <a:close/>
                <a:moveTo>
                  <a:pt x="88739" y="1211161"/>
                </a:moveTo>
                <a:cubicBezTo>
                  <a:pt x="94403" y="1212406"/>
                  <a:pt x="98620" y="1213879"/>
                  <a:pt x="101388" y="1215581"/>
                </a:cubicBezTo>
                <a:cubicBezTo>
                  <a:pt x="104597" y="1217765"/>
                  <a:pt x="106324" y="1220390"/>
                  <a:pt x="106570" y="1223455"/>
                </a:cubicBezTo>
                <a:cubicBezTo>
                  <a:pt x="106816" y="1226520"/>
                  <a:pt x="105833" y="1229111"/>
                  <a:pt x="103624" y="1231227"/>
                </a:cubicBezTo>
                <a:cubicBezTo>
                  <a:pt x="101414" y="1233344"/>
                  <a:pt x="98230" y="1234072"/>
                  <a:pt x="94073" y="1233412"/>
                </a:cubicBezTo>
                <a:cubicBezTo>
                  <a:pt x="93616" y="1233259"/>
                  <a:pt x="93311" y="1232955"/>
                  <a:pt x="93159" y="1232497"/>
                </a:cubicBezTo>
                <a:cubicBezTo>
                  <a:pt x="92371" y="1229088"/>
                  <a:pt x="91584" y="1225773"/>
                  <a:pt x="90797" y="1222553"/>
                </a:cubicBezTo>
                <a:cubicBezTo>
                  <a:pt x="90009" y="1219334"/>
                  <a:pt x="88917" y="1216095"/>
                  <a:pt x="87520" y="1212838"/>
                </a:cubicBezTo>
                <a:cubicBezTo>
                  <a:pt x="87304" y="1212425"/>
                  <a:pt x="87317" y="1212031"/>
                  <a:pt x="87558" y="1211657"/>
                </a:cubicBezTo>
                <a:cubicBezTo>
                  <a:pt x="87799" y="1211282"/>
                  <a:pt x="88193" y="1211117"/>
                  <a:pt x="88739" y="1211161"/>
                </a:cubicBezTo>
                <a:close/>
                <a:moveTo>
                  <a:pt x="37533" y="1170928"/>
                </a:moveTo>
                <a:lnTo>
                  <a:pt x="107484" y="1170928"/>
                </a:lnTo>
                <a:cubicBezTo>
                  <a:pt x="108383" y="1171042"/>
                  <a:pt x="108796" y="1171499"/>
                  <a:pt x="108723" y="1172299"/>
                </a:cubicBezTo>
                <a:cubicBezTo>
                  <a:pt x="108650" y="1173099"/>
                  <a:pt x="108186" y="1173557"/>
                  <a:pt x="107332" y="1173671"/>
                </a:cubicBezTo>
                <a:lnTo>
                  <a:pt x="81729" y="1173671"/>
                </a:lnTo>
                <a:cubicBezTo>
                  <a:pt x="80941" y="1173696"/>
                  <a:pt x="80535" y="1174103"/>
                  <a:pt x="80510" y="1174890"/>
                </a:cubicBezTo>
                <a:lnTo>
                  <a:pt x="80510" y="1199427"/>
                </a:lnTo>
                <a:cubicBezTo>
                  <a:pt x="80535" y="1200214"/>
                  <a:pt x="80941" y="1200620"/>
                  <a:pt x="81729" y="1200646"/>
                </a:cubicBezTo>
                <a:lnTo>
                  <a:pt x="102912" y="1200646"/>
                </a:lnTo>
                <a:cubicBezTo>
                  <a:pt x="103744" y="1200754"/>
                  <a:pt x="104138" y="1201186"/>
                  <a:pt x="104094" y="1201941"/>
                </a:cubicBezTo>
                <a:cubicBezTo>
                  <a:pt x="104049" y="1202697"/>
                  <a:pt x="103605" y="1203129"/>
                  <a:pt x="102760" y="1203237"/>
                </a:cubicBezTo>
                <a:lnTo>
                  <a:pt x="81729" y="1203237"/>
                </a:lnTo>
                <a:cubicBezTo>
                  <a:pt x="80941" y="1203262"/>
                  <a:pt x="80535" y="1203668"/>
                  <a:pt x="80510" y="1204456"/>
                </a:cubicBezTo>
                <a:lnTo>
                  <a:pt x="80510" y="1238746"/>
                </a:lnTo>
                <a:cubicBezTo>
                  <a:pt x="80535" y="1239533"/>
                  <a:pt x="80941" y="1239940"/>
                  <a:pt x="81729" y="1239965"/>
                </a:cubicBezTo>
                <a:lnTo>
                  <a:pt x="109770" y="1239965"/>
                </a:lnTo>
                <a:cubicBezTo>
                  <a:pt x="110602" y="1240073"/>
                  <a:pt x="110996" y="1240505"/>
                  <a:pt x="110952" y="1241260"/>
                </a:cubicBezTo>
                <a:cubicBezTo>
                  <a:pt x="110907" y="1242016"/>
                  <a:pt x="110463" y="1242448"/>
                  <a:pt x="109618" y="1242556"/>
                </a:cubicBezTo>
                <a:lnTo>
                  <a:pt x="34180" y="1242556"/>
                </a:lnTo>
                <a:cubicBezTo>
                  <a:pt x="33342" y="1242448"/>
                  <a:pt x="32923" y="1242016"/>
                  <a:pt x="32923" y="1241260"/>
                </a:cubicBezTo>
                <a:cubicBezTo>
                  <a:pt x="32923" y="1240505"/>
                  <a:pt x="33342" y="1240073"/>
                  <a:pt x="34180" y="1239965"/>
                </a:cubicBezTo>
                <a:lnTo>
                  <a:pt x="61764" y="1239965"/>
                </a:lnTo>
                <a:cubicBezTo>
                  <a:pt x="62552" y="1239940"/>
                  <a:pt x="62958" y="1239533"/>
                  <a:pt x="62984" y="1238746"/>
                </a:cubicBezTo>
                <a:lnTo>
                  <a:pt x="62984" y="1204456"/>
                </a:lnTo>
                <a:cubicBezTo>
                  <a:pt x="62958" y="1203668"/>
                  <a:pt x="62552" y="1203262"/>
                  <a:pt x="61764" y="1203237"/>
                </a:cubicBezTo>
                <a:lnTo>
                  <a:pt x="40581" y="1203237"/>
                </a:lnTo>
                <a:cubicBezTo>
                  <a:pt x="39736" y="1203129"/>
                  <a:pt x="39292" y="1202697"/>
                  <a:pt x="39248" y="1201941"/>
                </a:cubicBezTo>
                <a:cubicBezTo>
                  <a:pt x="39203" y="1201186"/>
                  <a:pt x="39597" y="1200754"/>
                  <a:pt x="40429" y="1200646"/>
                </a:cubicBezTo>
                <a:lnTo>
                  <a:pt x="61764" y="1200646"/>
                </a:lnTo>
                <a:cubicBezTo>
                  <a:pt x="62552" y="1200620"/>
                  <a:pt x="62958" y="1200214"/>
                  <a:pt x="62984" y="1199427"/>
                </a:cubicBezTo>
                <a:lnTo>
                  <a:pt x="62984" y="1174890"/>
                </a:lnTo>
                <a:cubicBezTo>
                  <a:pt x="62958" y="1174103"/>
                  <a:pt x="62552" y="1173696"/>
                  <a:pt x="61764" y="1173671"/>
                </a:cubicBezTo>
                <a:lnTo>
                  <a:pt x="37685" y="1173671"/>
                </a:lnTo>
                <a:cubicBezTo>
                  <a:pt x="36841" y="1173557"/>
                  <a:pt x="36396" y="1173099"/>
                  <a:pt x="36352" y="1172299"/>
                </a:cubicBezTo>
                <a:cubicBezTo>
                  <a:pt x="36307" y="1171499"/>
                  <a:pt x="36701" y="1171042"/>
                  <a:pt x="37533" y="1170928"/>
                </a:cubicBezTo>
                <a:close/>
                <a:moveTo>
                  <a:pt x="30523" y="1152640"/>
                </a:moveTo>
                <a:cubicBezTo>
                  <a:pt x="29735" y="1152665"/>
                  <a:pt x="29329" y="1153072"/>
                  <a:pt x="29303" y="1153859"/>
                </a:cubicBezTo>
                <a:lnTo>
                  <a:pt x="29303" y="1260234"/>
                </a:lnTo>
                <a:cubicBezTo>
                  <a:pt x="29329" y="1261022"/>
                  <a:pt x="29735" y="1261428"/>
                  <a:pt x="30523" y="1261453"/>
                </a:cubicBezTo>
                <a:lnTo>
                  <a:pt x="114647" y="1261453"/>
                </a:lnTo>
                <a:cubicBezTo>
                  <a:pt x="115435" y="1261428"/>
                  <a:pt x="115841" y="1261022"/>
                  <a:pt x="115866" y="1260234"/>
                </a:cubicBezTo>
                <a:lnTo>
                  <a:pt x="115866" y="1153859"/>
                </a:lnTo>
                <a:cubicBezTo>
                  <a:pt x="115841" y="1153072"/>
                  <a:pt x="115435" y="1152665"/>
                  <a:pt x="114647" y="1152640"/>
                </a:cubicBezTo>
                <a:close/>
                <a:moveTo>
                  <a:pt x="132478" y="1145172"/>
                </a:moveTo>
                <a:cubicBezTo>
                  <a:pt x="132875" y="1144969"/>
                  <a:pt x="133224" y="1144994"/>
                  <a:pt x="133526" y="1145248"/>
                </a:cubicBezTo>
                <a:cubicBezTo>
                  <a:pt x="133827" y="1145502"/>
                  <a:pt x="133986" y="1145833"/>
                  <a:pt x="134002" y="1146239"/>
                </a:cubicBezTo>
                <a:lnTo>
                  <a:pt x="134002" y="1275322"/>
                </a:lnTo>
                <a:cubicBezTo>
                  <a:pt x="134027" y="1275957"/>
                  <a:pt x="133672" y="1276363"/>
                  <a:pt x="132935" y="1276541"/>
                </a:cubicBezTo>
                <a:cubicBezTo>
                  <a:pt x="130675" y="1276820"/>
                  <a:pt x="128185" y="1276719"/>
                  <a:pt x="125468" y="1276236"/>
                </a:cubicBezTo>
                <a:cubicBezTo>
                  <a:pt x="124773" y="1276127"/>
                  <a:pt x="123673" y="1275854"/>
                  <a:pt x="122166" y="1275418"/>
                </a:cubicBezTo>
                <a:cubicBezTo>
                  <a:pt x="120659" y="1274981"/>
                  <a:pt x="119253" y="1274426"/>
                  <a:pt x="117949" y="1273753"/>
                </a:cubicBezTo>
                <a:cubicBezTo>
                  <a:pt x="116645" y="1273079"/>
                  <a:pt x="115951" y="1272332"/>
                  <a:pt x="115866" y="1271512"/>
                </a:cubicBezTo>
                <a:lnTo>
                  <a:pt x="115866" y="1265111"/>
                </a:lnTo>
                <a:cubicBezTo>
                  <a:pt x="115841" y="1264324"/>
                  <a:pt x="115435" y="1263917"/>
                  <a:pt x="114647" y="1263892"/>
                </a:cubicBezTo>
                <a:lnTo>
                  <a:pt x="30523" y="1263892"/>
                </a:lnTo>
                <a:cubicBezTo>
                  <a:pt x="29735" y="1263917"/>
                  <a:pt x="29329" y="1264324"/>
                  <a:pt x="29303" y="1265111"/>
                </a:cubicBezTo>
                <a:lnTo>
                  <a:pt x="29303" y="1273188"/>
                </a:lnTo>
                <a:cubicBezTo>
                  <a:pt x="29329" y="1273620"/>
                  <a:pt x="29126" y="1273976"/>
                  <a:pt x="28694" y="1274255"/>
                </a:cubicBezTo>
                <a:cubicBezTo>
                  <a:pt x="26243" y="1275671"/>
                  <a:pt x="23677" y="1276611"/>
                  <a:pt x="20998" y="1277074"/>
                </a:cubicBezTo>
                <a:cubicBezTo>
                  <a:pt x="18318" y="1277538"/>
                  <a:pt x="15600" y="1277716"/>
                  <a:pt x="12844" y="1277608"/>
                </a:cubicBezTo>
                <a:cubicBezTo>
                  <a:pt x="12057" y="1277582"/>
                  <a:pt x="11650" y="1277176"/>
                  <a:pt x="11625" y="1276389"/>
                </a:cubicBezTo>
                <a:lnTo>
                  <a:pt x="11625" y="1146696"/>
                </a:lnTo>
                <a:cubicBezTo>
                  <a:pt x="11625" y="1146391"/>
                  <a:pt x="11777" y="1146087"/>
                  <a:pt x="12082" y="1145782"/>
                </a:cubicBezTo>
                <a:cubicBezTo>
                  <a:pt x="12752" y="1145404"/>
                  <a:pt x="14117" y="1145436"/>
                  <a:pt x="16178" y="1145877"/>
                </a:cubicBezTo>
                <a:cubicBezTo>
                  <a:pt x="18239" y="1146318"/>
                  <a:pt x="19718" y="1146693"/>
                  <a:pt x="20617" y="1147001"/>
                </a:cubicBezTo>
                <a:cubicBezTo>
                  <a:pt x="22331" y="1147461"/>
                  <a:pt x="24046" y="1148065"/>
                  <a:pt x="25760" y="1148811"/>
                </a:cubicBezTo>
                <a:cubicBezTo>
                  <a:pt x="27475" y="1149557"/>
                  <a:pt x="28503" y="1149970"/>
                  <a:pt x="28846" y="1150049"/>
                </a:cubicBezTo>
                <a:lnTo>
                  <a:pt x="115866" y="1150049"/>
                </a:lnTo>
                <a:lnTo>
                  <a:pt x="115866" y="1149744"/>
                </a:lnTo>
                <a:close/>
                <a:moveTo>
                  <a:pt x="82948" y="1021881"/>
                </a:moveTo>
                <a:cubicBezTo>
                  <a:pt x="82161" y="1021906"/>
                  <a:pt x="81754" y="1022312"/>
                  <a:pt x="81729" y="1023100"/>
                </a:cubicBezTo>
                <a:lnTo>
                  <a:pt x="81729" y="1066077"/>
                </a:lnTo>
                <a:cubicBezTo>
                  <a:pt x="81754" y="1066864"/>
                  <a:pt x="82161" y="1067270"/>
                  <a:pt x="82948" y="1067296"/>
                </a:cubicBezTo>
                <a:lnTo>
                  <a:pt x="112514" y="1067296"/>
                </a:lnTo>
                <a:cubicBezTo>
                  <a:pt x="113301" y="1067270"/>
                  <a:pt x="113707" y="1066864"/>
                  <a:pt x="113733" y="1066077"/>
                </a:cubicBezTo>
                <a:lnTo>
                  <a:pt x="113733" y="1023100"/>
                </a:lnTo>
                <a:cubicBezTo>
                  <a:pt x="113707" y="1022312"/>
                  <a:pt x="113301" y="1021906"/>
                  <a:pt x="112514" y="1021881"/>
                </a:cubicBezTo>
                <a:close/>
                <a:moveTo>
                  <a:pt x="33113" y="1021881"/>
                </a:moveTo>
                <a:cubicBezTo>
                  <a:pt x="32326" y="1021906"/>
                  <a:pt x="31920" y="1022312"/>
                  <a:pt x="31894" y="1023100"/>
                </a:cubicBezTo>
                <a:lnTo>
                  <a:pt x="31894" y="1066077"/>
                </a:lnTo>
                <a:cubicBezTo>
                  <a:pt x="31920" y="1066864"/>
                  <a:pt x="32326" y="1067270"/>
                  <a:pt x="33113" y="1067296"/>
                </a:cubicBezTo>
                <a:lnTo>
                  <a:pt x="60393" y="1067296"/>
                </a:lnTo>
                <a:cubicBezTo>
                  <a:pt x="61180" y="1067270"/>
                  <a:pt x="61587" y="1066864"/>
                  <a:pt x="61612" y="1066077"/>
                </a:cubicBezTo>
                <a:lnTo>
                  <a:pt x="61612" y="1023100"/>
                </a:lnTo>
                <a:cubicBezTo>
                  <a:pt x="61587" y="1022312"/>
                  <a:pt x="61180" y="1021906"/>
                  <a:pt x="60393" y="1021881"/>
                </a:cubicBezTo>
                <a:close/>
                <a:moveTo>
                  <a:pt x="63136" y="983171"/>
                </a:moveTo>
                <a:lnTo>
                  <a:pt x="85996" y="987438"/>
                </a:lnTo>
                <a:cubicBezTo>
                  <a:pt x="86383" y="987457"/>
                  <a:pt x="86675" y="987610"/>
                  <a:pt x="86872" y="987895"/>
                </a:cubicBezTo>
                <a:cubicBezTo>
                  <a:pt x="87069" y="988181"/>
                  <a:pt x="87133" y="988486"/>
                  <a:pt x="87063" y="988810"/>
                </a:cubicBezTo>
                <a:cubicBezTo>
                  <a:pt x="86507" y="991042"/>
                  <a:pt x="85523" y="992293"/>
                  <a:pt x="84110" y="992563"/>
                </a:cubicBezTo>
                <a:cubicBezTo>
                  <a:pt x="82697" y="992833"/>
                  <a:pt x="81903" y="993360"/>
                  <a:pt x="81729" y="994144"/>
                </a:cubicBezTo>
                <a:lnTo>
                  <a:pt x="81729" y="1017918"/>
                </a:lnTo>
                <a:cubicBezTo>
                  <a:pt x="81754" y="1018706"/>
                  <a:pt x="82161" y="1019112"/>
                  <a:pt x="82948" y="1019137"/>
                </a:cubicBezTo>
                <a:lnTo>
                  <a:pt x="113580" y="1019137"/>
                </a:lnTo>
                <a:cubicBezTo>
                  <a:pt x="114005" y="1019078"/>
                  <a:pt x="115527" y="1018621"/>
                  <a:pt x="118147" y="1017766"/>
                </a:cubicBezTo>
                <a:cubicBezTo>
                  <a:pt x="120767" y="1016911"/>
                  <a:pt x="123463" y="1016013"/>
                  <a:pt x="126235" y="1015073"/>
                </a:cubicBezTo>
                <a:cubicBezTo>
                  <a:pt x="129008" y="1014134"/>
                  <a:pt x="130835" y="1013507"/>
                  <a:pt x="131716" y="1013194"/>
                </a:cubicBezTo>
                <a:cubicBezTo>
                  <a:pt x="132119" y="1013130"/>
                  <a:pt x="132494" y="1013219"/>
                  <a:pt x="132840" y="1013460"/>
                </a:cubicBezTo>
                <a:cubicBezTo>
                  <a:pt x="133186" y="1013702"/>
                  <a:pt x="133370" y="1014019"/>
                  <a:pt x="133392" y="1014413"/>
                </a:cubicBezTo>
                <a:lnTo>
                  <a:pt x="133392" y="1081317"/>
                </a:lnTo>
                <a:cubicBezTo>
                  <a:pt x="133418" y="1082104"/>
                  <a:pt x="133062" y="1082510"/>
                  <a:pt x="132326" y="1082536"/>
                </a:cubicBezTo>
                <a:cubicBezTo>
                  <a:pt x="129735" y="1082993"/>
                  <a:pt x="126992" y="1082993"/>
                  <a:pt x="124096" y="1082536"/>
                </a:cubicBezTo>
                <a:cubicBezTo>
                  <a:pt x="123392" y="1082432"/>
                  <a:pt x="122226" y="1082199"/>
                  <a:pt x="120596" y="1081836"/>
                </a:cubicBezTo>
                <a:cubicBezTo>
                  <a:pt x="118967" y="1081473"/>
                  <a:pt x="117439" y="1080991"/>
                  <a:pt x="116013" y="1080391"/>
                </a:cubicBezTo>
                <a:cubicBezTo>
                  <a:pt x="114587" y="1079791"/>
                  <a:pt x="113827" y="1079083"/>
                  <a:pt x="113733" y="1078269"/>
                </a:cubicBezTo>
                <a:lnTo>
                  <a:pt x="113733" y="1071106"/>
                </a:lnTo>
                <a:cubicBezTo>
                  <a:pt x="113707" y="1070318"/>
                  <a:pt x="113301" y="1069912"/>
                  <a:pt x="112514" y="1069887"/>
                </a:cubicBezTo>
                <a:lnTo>
                  <a:pt x="82948" y="1069887"/>
                </a:lnTo>
                <a:cubicBezTo>
                  <a:pt x="82161" y="1069912"/>
                  <a:pt x="81754" y="1070318"/>
                  <a:pt x="81729" y="1071106"/>
                </a:cubicBezTo>
                <a:lnTo>
                  <a:pt x="81729" y="1120788"/>
                </a:lnTo>
                <a:cubicBezTo>
                  <a:pt x="81729" y="1121220"/>
                  <a:pt x="81576" y="1121576"/>
                  <a:pt x="81272" y="1121855"/>
                </a:cubicBezTo>
                <a:cubicBezTo>
                  <a:pt x="78890" y="1123408"/>
                  <a:pt x="75919" y="1124417"/>
                  <a:pt x="72356" y="1124884"/>
                </a:cubicBezTo>
                <a:cubicBezTo>
                  <a:pt x="68794" y="1125351"/>
                  <a:pt x="65670" y="1125560"/>
                  <a:pt x="62984" y="1125513"/>
                </a:cubicBezTo>
                <a:cubicBezTo>
                  <a:pt x="62069" y="1125487"/>
                  <a:pt x="61612" y="1125081"/>
                  <a:pt x="61612" y="1124293"/>
                </a:cubicBezTo>
                <a:lnTo>
                  <a:pt x="61612" y="1071106"/>
                </a:lnTo>
                <a:cubicBezTo>
                  <a:pt x="61587" y="1070318"/>
                  <a:pt x="61180" y="1069912"/>
                  <a:pt x="60393" y="1069887"/>
                </a:cubicBezTo>
                <a:lnTo>
                  <a:pt x="33113" y="1069887"/>
                </a:lnTo>
                <a:cubicBezTo>
                  <a:pt x="32326" y="1069912"/>
                  <a:pt x="31920" y="1070318"/>
                  <a:pt x="31894" y="1071106"/>
                </a:cubicBezTo>
                <a:lnTo>
                  <a:pt x="31894" y="1078116"/>
                </a:lnTo>
                <a:cubicBezTo>
                  <a:pt x="31869" y="1078548"/>
                  <a:pt x="31615" y="1078904"/>
                  <a:pt x="31132" y="1079183"/>
                </a:cubicBezTo>
                <a:cubicBezTo>
                  <a:pt x="28414" y="1080593"/>
                  <a:pt x="25468" y="1081507"/>
                  <a:pt x="22293" y="1081926"/>
                </a:cubicBezTo>
                <a:cubicBezTo>
                  <a:pt x="19118" y="1082345"/>
                  <a:pt x="16019" y="1082498"/>
                  <a:pt x="12997" y="1082383"/>
                </a:cubicBezTo>
                <a:cubicBezTo>
                  <a:pt x="12209" y="1082358"/>
                  <a:pt x="11803" y="1081952"/>
                  <a:pt x="11777" y="1081164"/>
                </a:cubicBezTo>
                <a:lnTo>
                  <a:pt x="11777" y="1015175"/>
                </a:lnTo>
                <a:cubicBezTo>
                  <a:pt x="11777" y="1014388"/>
                  <a:pt x="12235" y="1013981"/>
                  <a:pt x="13149" y="1013956"/>
                </a:cubicBezTo>
                <a:cubicBezTo>
                  <a:pt x="16238" y="1014251"/>
                  <a:pt x="19356" y="1014803"/>
                  <a:pt x="22503" y="1015613"/>
                </a:cubicBezTo>
                <a:cubicBezTo>
                  <a:pt x="25649" y="1016423"/>
                  <a:pt x="28576" y="1017547"/>
                  <a:pt x="31285" y="1018985"/>
                </a:cubicBezTo>
                <a:cubicBezTo>
                  <a:pt x="31562" y="1019133"/>
                  <a:pt x="33036" y="1019227"/>
                  <a:pt x="35704" y="1019266"/>
                </a:cubicBezTo>
                <a:cubicBezTo>
                  <a:pt x="38373" y="1019305"/>
                  <a:pt x="41484" y="1019313"/>
                  <a:pt x="45039" y="1019290"/>
                </a:cubicBezTo>
                <a:cubicBezTo>
                  <a:pt x="48593" y="1019267"/>
                  <a:pt x="51838" y="1019237"/>
                  <a:pt x="54773" y="1019199"/>
                </a:cubicBezTo>
                <a:cubicBezTo>
                  <a:pt x="57709" y="1019162"/>
                  <a:pt x="59582" y="1019141"/>
                  <a:pt x="60393" y="1019137"/>
                </a:cubicBezTo>
                <a:cubicBezTo>
                  <a:pt x="61180" y="1019112"/>
                  <a:pt x="61587" y="1018706"/>
                  <a:pt x="61612" y="1017918"/>
                </a:cubicBezTo>
                <a:lnTo>
                  <a:pt x="61612" y="984390"/>
                </a:lnTo>
                <a:cubicBezTo>
                  <a:pt x="61609" y="983863"/>
                  <a:pt x="61729" y="983508"/>
                  <a:pt x="61974" y="983323"/>
                </a:cubicBezTo>
                <a:cubicBezTo>
                  <a:pt x="62218" y="983139"/>
                  <a:pt x="62606" y="983088"/>
                  <a:pt x="63136" y="983171"/>
                </a:cubicBezTo>
                <a:close/>
                <a:moveTo>
                  <a:pt x="87063" y="847992"/>
                </a:moveTo>
                <a:cubicBezTo>
                  <a:pt x="86275" y="848018"/>
                  <a:pt x="85869" y="848424"/>
                  <a:pt x="85844" y="849211"/>
                </a:cubicBezTo>
                <a:lnTo>
                  <a:pt x="85844" y="883806"/>
                </a:lnTo>
                <a:cubicBezTo>
                  <a:pt x="85869" y="884594"/>
                  <a:pt x="86275" y="885000"/>
                  <a:pt x="87063" y="885025"/>
                </a:cubicBezTo>
                <a:lnTo>
                  <a:pt x="111599" y="885025"/>
                </a:lnTo>
                <a:cubicBezTo>
                  <a:pt x="112387" y="885000"/>
                  <a:pt x="112793" y="884594"/>
                  <a:pt x="112818" y="883806"/>
                </a:cubicBezTo>
                <a:lnTo>
                  <a:pt x="112818" y="849211"/>
                </a:lnTo>
                <a:cubicBezTo>
                  <a:pt x="112793" y="848424"/>
                  <a:pt x="112387" y="848018"/>
                  <a:pt x="111599" y="847992"/>
                </a:cubicBezTo>
                <a:close/>
                <a:moveTo>
                  <a:pt x="69994" y="840677"/>
                </a:moveTo>
                <a:cubicBezTo>
                  <a:pt x="72753" y="840982"/>
                  <a:pt x="75465" y="841515"/>
                  <a:pt x="78128" y="842277"/>
                </a:cubicBezTo>
                <a:cubicBezTo>
                  <a:pt x="80792" y="843039"/>
                  <a:pt x="83313" y="844030"/>
                  <a:pt x="85691" y="845249"/>
                </a:cubicBezTo>
                <a:cubicBezTo>
                  <a:pt x="86030" y="845361"/>
                  <a:pt x="87420" y="845433"/>
                  <a:pt x="89861" y="845466"/>
                </a:cubicBezTo>
                <a:cubicBezTo>
                  <a:pt x="92302" y="845499"/>
                  <a:pt x="95135" y="845509"/>
                  <a:pt x="98359" y="845497"/>
                </a:cubicBezTo>
                <a:cubicBezTo>
                  <a:pt x="101584" y="845484"/>
                  <a:pt x="104541" y="845466"/>
                  <a:pt x="107230" y="845442"/>
                </a:cubicBezTo>
                <a:cubicBezTo>
                  <a:pt x="109918" y="845418"/>
                  <a:pt x="111680" y="845404"/>
                  <a:pt x="112514" y="845401"/>
                </a:cubicBezTo>
                <a:cubicBezTo>
                  <a:pt x="113009" y="845365"/>
                  <a:pt x="114389" y="845066"/>
                  <a:pt x="116651" y="844504"/>
                </a:cubicBezTo>
                <a:cubicBezTo>
                  <a:pt x="118913" y="843942"/>
                  <a:pt x="121218" y="843338"/>
                  <a:pt x="123565" y="842692"/>
                </a:cubicBezTo>
                <a:cubicBezTo>
                  <a:pt x="125913" y="842046"/>
                  <a:pt x="127461" y="841577"/>
                  <a:pt x="128211" y="841287"/>
                </a:cubicBezTo>
                <a:cubicBezTo>
                  <a:pt x="128741" y="841204"/>
                  <a:pt x="129128" y="841255"/>
                  <a:pt x="129373" y="841439"/>
                </a:cubicBezTo>
                <a:cubicBezTo>
                  <a:pt x="129617" y="841623"/>
                  <a:pt x="129738" y="841979"/>
                  <a:pt x="129735" y="842506"/>
                </a:cubicBezTo>
                <a:lnTo>
                  <a:pt x="129735" y="894017"/>
                </a:lnTo>
                <a:cubicBezTo>
                  <a:pt x="129760" y="894652"/>
                  <a:pt x="129405" y="895058"/>
                  <a:pt x="128668" y="895236"/>
                </a:cubicBezTo>
                <a:cubicBezTo>
                  <a:pt x="126198" y="895478"/>
                  <a:pt x="123518" y="895338"/>
                  <a:pt x="120629" y="894817"/>
                </a:cubicBezTo>
                <a:cubicBezTo>
                  <a:pt x="117740" y="894296"/>
                  <a:pt x="115289" y="893318"/>
                  <a:pt x="113276" y="891883"/>
                </a:cubicBezTo>
                <a:cubicBezTo>
                  <a:pt x="112758" y="891299"/>
                  <a:pt x="112612" y="890448"/>
                  <a:pt x="112837" y="889331"/>
                </a:cubicBezTo>
                <a:cubicBezTo>
                  <a:pt x="113063" y="888213"/>
                  <a:pt x="112650" y="887591"/>
                  <a:pt x="111599" y="887464"/>
                </a:cubicBezTo>
                <a:lnTo>
                  <a:pt x="87063" y="887464"/>
                </a:lnTo>
                <a:cubicBezTo>
                  <a:pt x="85955" y="887632"/>
                  <a:pt x="85542" y="888439"/>
                  <a:pt x="85825" y="889883"/>
                </a:cubicBezTo>
                <a:cubicBezTo>
                  <a:pt x="86107" y="891328"/>
                  <a:pt x="85961" y="892401"/>
                  <a:pt x="85386" y="893103"/>
                </a:cubicBezTo>
                <a:cubicBezTo>
                  <a:pt x="83627" y="894242"/>
                  <a:pt x="81811" y="895087"/>
                  <a:pt x="79938" y="895636"/>
                </a:cubicBezTo>
                <a:cubicBezTo>
                  <a:pt x="78065" y="896185"/>
                  <a:pt x="76173" y="896459"/>
                  <a:pt x="74261" y="896455"/>
                </a:cubicBezTo>
                <a:cubicBezTo>
                  <a:pt x="73226" y="896503"/>
                  <a:pt x="72058" y="896484"/>
                  <a:pt x="70756" y="896398"/>
                </a:cubicBezTo>
                <a:cubicBezTo>
                  <a:pt x="69454" y="896313"/>
                  <a:pt x="68743" y="895874"/>
                  <a:pt x="68622" y="895084"/>
                </a:cubicBezTo>
                <a:lnTo>
                  <a:pt x="68622" y="841896"/>
                </a:lnTo>
                <a:cubicBezTo>
                  <a:pt x="68622" y="841109"/>
                  <a:pt x="69080" y="840702"/>
                  <a:pt x="69994" y="840677"/>
                </a:cubicBezTo>
                <a:close/>
                <a:moveTo>
                  <a:pt x="90416" y="778498"/>
                </a:moveTo>
                <a:cubicBezTo>
                  <a:pt x="89831" y="778472"/>
                  <a:pt x="89476" y="778676"/>
                  <a:pt x="89349" y="779107"/>
                </a:cubicBezTo>
                <a:cubicBezTo>
                  <a:pt x="88507" y="780530"/>
                  <a:pt x="87637" y="781876"/>
                  <a:pt x="86739" y="783146"/>
                </a:cubicBezTo>
                <a:cubicBezTo>
                  <a:pt x="85840" y="784416"/>
                  <a:pt x="84932" y="785762"/>
                  <a:pt x="84015" y="787185"/>
                </a:cubicBezTo>
                <a:cubicBezTo>
                  <a:pt x="83710" y="787642"/>
                  <a:pt x="83710" y="788099"/>
                  <a:pt x="84015" y="788556"/>
                </a:cubicBezTo>
                <a:cubicBezTo>
                  <a:pt x="86066" y="791068"/>
                  <a:pt x="88212" y="793398"/>
                  <a:pt x="90454" y="795548"/>
                </a:cubicBezTo>
                <a:cubicBezTo>
                  <a:pt x="92695" y="797697"/>
                  <a:pt x="95070" y="799685"/>
                  <a:pt x="97578" y="801510"/>
                </a:cubicBezTo>
                <a:cubicBezTo>
                  <a:pt x="98340" y="801790"/>
                  <a:pt x="98950" y="801688"/>
                  <a:pt x="99407" y="801205"/>
                </a:cubicBezTo>
                <a:cubicBezTo>
                  <a:pt x="101617" y="797862"/>
                  <a:pt x="103674" y="794452"/>
                  <a:pt x="105579" y="790976"/>
                </a:cubicBezTo>
                <a:cubicBezTo>
                  <a:pt x="107484" y="787499"/>
                  <a:pt x="109237" y="783898"/>
                  <a:pt x="110837" y="780174"/>
                </a:cubicBezTo>
                <a:cubicBezTo>
                  <a:pt x="111040" y="779771"/>
                  <a:pt x="111015" y="779396"/>
                  <a:pt x="110761" y="779050"/>
                </a:cubicBezTo>
                <a:cubicBezTo>
                  <a:pt x="110507" y="778704"/>
                  <a:pt x="110177" y="778520"/>
                  <a:pt x="109770" y="778498"/>
                </a:cubicBezTo>
                <a:close/>
                <a:moveTo>
                  <a:pt x="24579" y="768287"/>
                </a:moveTo>
                <a:cubicBezTo>
                  <a:pt x="23792" y="768312"/>
                  <a:pt x="23385" y="768719"/>
                  <a:pt x="23360" y="769506"/>
                </a:cubicBezTo>
                <a:lnTo>
                  <a:pt x="23360" y="799681"/>
                </a:lnTo>
                <a:cubicBezTo>
                  <a:pt x="23385" y="800469"/>
                  <a:pt x="23792" y="800875"/>
                  <a:pt x="24579" y="800901"/>
                </a:cubicBezTo>
                <a:lnTo>
                  <a:pt x="41038" y="800901"/>
                </a:lnTo>
                <a:cubicBezTo>
                  <a:pt x="41826" y="800875"/>
                  <a:pt x="42232" y="800469"/>
                  <a:pt x="42257" y="799681"/>
                </a:cubicBezTo>
                <a:lnTo>
                  <a:pt x="42257" y="769506"/>
                </a:lnTo>
                <a:cubicBezTo>
                  <a:pt x="42232" y="768719"/>
                  <a:pt x="41826" y="768312"/>
                  <a:pt x="41038" y="768287"/>
                </a:cubicBezTo>
                <a:close/>
                <a:moveTo>
                  <a:pt x="9034" y="761124"/>
                </a:moveTo>
                <a:cubicBezTo>
                  <a:pt x="11508" y="761486"/>
                  <a:pt x="13990" y="762020"/>
                  <a:pt x="16483" y="762724"/>
                </a:cubicBezTo>
                <a:cubicBezTo>
                  <a:pt x="18975" y="763429"/>
                  <a:pt x="21268" y="764420"/>
                  <a:pt x="23360" y="765696"/>
                </a:cubicBezTo>
                <a:lnTo>
                  <a:pt x="23360" y="765849"/>
                </a:lnTo>
                <a:lnTo>
                  <a:pt x="42105" y="765849"/>
                </a:lnTo>
                <a:cubicBezTo>
                  <a:pt x="42536" y="765808"/>
                  <a:pt x="43774" y="765483"/>
                  <a:pt x="45819" y="764872"/>
                </a:cubicBezTo>
                <a:cubicBezTo>
                  <a:pt x="47864" y="764262"/>
                  <a:pt x="49960" y="763609"/>
                  <a:pt x="52107" y="762913"/>
                </a:cubicBezTo>
                <a:cubicBezTo>
                  <a:pt x="54254" y="762218"/>
                  <a:pt x="55695" y="761723"/>
                  <a:pt x="56431" y="761429"/>
                </a:cubicBezTo>
                <a:cubicBezTo>
                  <a:pt x="56961" y="761346"/>
                  <a:pt x="57348" y="761397"/>
                  <a:pt x="57593" y="761581"/>
                </a:cubicBezTo>
                <a:cubicBezTo>
                  <a:pt x="57837" y="761766"/>
                  <a:pt x="57958" y="762121"/>
                  <a:pt x="57955" y="762648"/>
                </a:cubicBezTo>
                <a:lnTo>
                  <a:pt x="57955" y="807759"/>
                </a:lnTo>
                <a:cubicBezTo>
                  <a:pt x="57980" y="808394"/>
                  <a:pt x="57624" y="808800"/>
                  <a:pt x="56888" y="808978"/>
                </a:cubicBezTo>
                <a:cubicBezTo>
                  <a:pt x="54592" y="809092"/>
                  <a:pt x="52135" y="808940"/>
                  <a:pt x="49515" y="808521"/>
                </a:cubicBezTo>
                <a:cubicBezTo>
                  <a:pt x="46896" y="808101"/>
                  <a:pt x="44629" y="807187"/>
                  <a:pt x="42715" y="805777"/>
                </a:cubicBezTo>
                <a:cubicBezTo>
                  <a:pt x="42429" y="805460"/>
                  <a:pt x="42277" y="805104"/>
                  <a:pt x="42257" y="804711"/>
                </a:cubicBezTo>
                <a:cubicBezTo>
                  <a:pt x="42238" y="804317"/>
                  <a:pt x="42238" y="803961"/>
                  <a:pt x="42257" y="803644"/>
                </a:cubicBezTo>
                <a:lnTo>
                  <a:pt x="24579" y="803644"/>
                </a:lnTo>
                <a:cubicBezTo>
                  <a:pt x="23792" y="803669"/>
                  <a:pt x="23385" y="804076"/>
                  <a:pt x="23360" y="804863"/>
                </a:cubicBezTo>
                <a:lnTo>
                  <a:pt x="23360" y="810197"/>
                </a:lnTo>
                <a:cubicBezTo>
                  <a:pt x="23259" y="810960"/>
                  <a:pt x="22461" y="811601"/>
                  <a:pt x="20967" y="812122"/>
                </a:cubicBezTo>
                <a:cubicBezTo>
                  <a:pt x="19472" y="812642"/>
                  <a:pt x="17884" y="813035"/>
                  <a:pt x="16203" y="813301"/>
                </a:cubicBezTo>
                <a:cubicBezTo>
                  <a:pt x="14522" y="813568"/>
                  <a:pt x="13351" y="813701"/>
                  <a:pt x="12692" y="813702"/>
                </a:cubicBezTo>
                <a:cubicBezTo>
                  <a:pt x="11882" y="813782"/>
                  <a:pt x="10873" y="813851"/>
                  <a:pt x="9663" y="813912"/>
                </a:cubicBezTo>
                <a:cubicBezTo>
                  <a:pt x="8453" y="813972"/>
                  <a:pt x="7786" y="813547"/>
                  <a:pt x="7663" y="812635"/>
                </a:cubicBezTo>
                <a:lnTo>
                  <a:pt x="7663" y="762343"/>
                </a:lnTo>
                <a:cubicBezTo>
                  <a:pt x="7663" y="761556"/>
                  <a:pt x="8120" y="761150"/>
                  <a:pt x="9034" y="761124"/>
                </a:cubicBezTo>
                <a:close/>
                <a:moveTo>
                  <a:pt x="79271" y="755466"/>
                </a:moveTo>
                <a:cubicBezTo>
                  <a:pt x="79573" y="755273"/>
                  <a:pt x="79884" y="755279"/>
                  <a:pt x="80205" y="755485"/>
                </a:cubicBezTo>
                <a:lnTo>
                  <a:pt x="100169" y="762039"/>
                </a:lnTo>
                <a:cubicBezTo>
                  <a:pt x="100490" y="762137"/>
                  <a:pt x="100725" y="762359"/>
                  <a:pt x="100874" y="762705"/>
                </a:cubicBezTo>
                <a:cubicBezTo>
                  <a:pt x="101023" y="763051"/>
                  <a:pt x="100992" y="763388"/>
                  <a:pt x="100779" y="763715"/>
                </a:cubicBezTo>
                <a:cubicBezTo>
                  <a:pt x="99852" y="765147"/>
                  <a:pt x="98810" y="766055"/>
                  <a:pt x="97655" y="766439"/>
                </a:cubicBezTo>
                <a:cubicBezTo>
                  <a:pt x="96499" y="766823"/>
                  <a:pt x="95762" y="767236"/>
                  <a:pt x="95445" y="767677"/>
                </a:cubicBezTo>
                <a:cubicBezTo>
                  <a:pt x="94838" y="768801"/>
                  <a:pt x="94261" y="769868"/>
                  <a:pt x="93711" y="770878"/>
                </a:cubicBezTo>
                <a:cubicBezTo>
                  <a:pt x="93162" y="771887"/>
                  <a:pt x="92622" y="772954"/>
                  <a:pt x="92092" y="774078"/>
                </a:cubicBezTo>
                <a:cubicBezTo>
                  <a:pt x="91870" y="774621"/>
                  <a:pt x="91857" y="775059"/>
                  <a:pt x="92054" y="775393"/>
                </a:cubicBezTo>
                <a:cubicBezTo>
                  <a:pt x="92251" y="775726"/>
                  <a:pt x="92619" y="775897"/>
                  <a:pt x="93159" y="775907"/>
                </a:cubicBezTo>
                <a:lnTo>
                  <a:pt x="111599" y="775907"/>
                </a:lnTo>
                <a:cubicBezTo>
                  <a:pt x="112082" y="775882"/>
                  <a:pt x="112488" y="775628"/>
                  <a:pt x="112818" y="775145"/>
                </a:cubicBezTo>
                <a:cubicBezTo>
                  <a:pt x="113126" y="774320"/>
                  <a:pt x="113425" y="773532"/>
                  <a:pt x="113714" y="772783"/>
                </a:cubicBezTo>
                <a:cubicBezTo>
                  <a:pt x="114003" y="772034"/>
                  <a:pt x="114263" y="771246"/>
                  <a:pt x="114495" y="770421"/>
                </a:cubicBezTo>
                <a:cubicBezTo>
                  <a:pt x="114904" y="769141"/>
                  <a:pt x="115304" y="767890"/>
                  <a:pt x="115695" y="766668"/>
                </a:cubicBezTo>
                <a:cubicBezTo>
                  <a:pt x="116085" y="765445"/>
                  <a:pt x="116752" y="765071"/>
                  <a:pt x="117695" y="765544"/>
                </a:cubicBezTo>
                <a:lnTo>
                  <a:pt x="135221" y="778041"/>
                </a:lnTo>
                <a:cubicBezTo>
                  <a:pt x="135678" y="778320"/>
                  <a:pt x="135831" y="778828"/>
                  <a:pt x="135678" y="779565"/>
                </a:cubicBezTo>
                <a:cubicBezTo>
                  <a:pt x="134580" y="781244"/>
                  <a:pt x="133348" y="782419"/>
                  <a:pt x="131983" y="783089"/>
                </a:cubicBezTo>
                <a:cubicBezTo>
                  <a:pt x="130617" y="783759"/>
                  <a:pt x="129767" y="784362"/>
                  <a:pt x="129430" y="784899"/>
                </a:cubicBezTo>
                <a:cubicBezTo>
                  <a:pt x="127379" y="789163"/>
                  <a:pt x="125080" y="793284"/>
                  <a:pt x="122534" y="797262"/>
                </a:cubicBezTo>
                <a:cubicBezTo>
                  <a:pt x="119988" y="801240"/>
                  <a:pt x="117155" y="805095"/>
                  <a:pt x="114038" y="808825"/>
                </a:cubicBezTo>
                <a:cubicBezTo>
                  <a:pt x="113742" y="809140"/>
                  <a:pt x="113647" y="809464"/>
                  <a:pt x="113752" y="809797"/>
                </a:cubicBezTo>
                <a:cubicBezTo>
                  <a:pt x="113857" y="810130"/>
                  <a:pt x="114104" y="810416"/>
                  <a:pt x="114495" y="810654"/>
                </a:cubicBezTo>
                <a:cubicBezTo>
                  <a:pt x="118987" y="812400"/>
                  <a:pt x="123566" y="813785"/>
                  <a:pt x="128230" y="814807"/>
                </a:cubicBezTo>
                <a:cubicBezTo>
                  <a:pt x="132894" y="815829"/>
                  <a:pt x="137663" y="816528"/>
                  <a:pt x="142536" y="816903"/>
                </a:cubicBezTo>
                <a:cubicBezTo>
                  <a:pt x="143070" y="817004"/>
                  <a:pt x="143413" y="817258"/>
                  <a:pt x="143565" y="817665"/>
                </a:cubicBezTo>
                <a:cubicBezTo>
                  <a:pt x="143718" y="818071"/>
                  <a:pt x="143679" y="818477"/>
                  <a:pt x="143451" y="818884"/>
                </a:cubicBezTo>
                <a:cubicBezTo>
                  <a:pt x="139057" y="824370"/>
                  <a:pt x="135653" y="830619"/>
                  <a:pt x="133240" y="837629"/>
                </a:cubicBezTo>
                <a:cubicBezTo>
                  <a:pt x="133164" y="838004"/>
                  <a:pt x="133011" y="838245"/>
                  <a:pt x="132783" y="838353"/>
                </a:cubicBezTo>
                <a:cubicBezTo>
                  <a:pt x="132554" y="838461"/>
                  <a:pt x="132249" y="838474"/>
                  <a:pt x="131868" y="838391"/>
                </a:cubicBezTo>
                <a:cubicBezTo>
                  <a:pt x="126715" y="837426"/>
                  <a:pt x="121439" y="835394"/>
                  <a:pt x="116038" y="832295"/>
                </a:cubicBezTo>
                <a:cubicBezTo>
                  <a:pt x="110637" y="829196"/>
                  <a:pt x="105856" y="825793"/>
                  <a:pt x="101693" y="822084"/>
                </a:cubicBezTo>
                <a:cubicBezTo>
                  <a:pt x="101211" y="821627"/>
                  <a:pt x="100652" y="821627"/>
                  <a:pt x="100017" y="822084"/>
                </a:cubicBezTo>
                <a:cubicBezTo>
                  <a:pt x="94499" y="826555"/>
                  <a:pt x="88504" y="830492"/>
                  <a:pt x="82034" y="833895"/>
                </a:cubicBezTo>
                <a:cubicBezTo>
                  <a:pt x="75563" y="837299"/>
                  <a:pt x="68807" y="840321"/>
                  <a:pt x="61764" y="842963"/>
                </a:cubicBezTo>
                <a:cubicBezTo>
                  <a:pt x="61028" y="843141"/>
                  <a:pt x="60520" y="842938"/>
                  <a:pt x="60240" y="842353"/>
                </a:cubicBezTo>
                <a:cubicBezTo>
                  <a:pt x="59929" y="841750"/>
                  <a:pt x="60018" y="841242"/>
                  <a:pt x="60507" y="840829"/>
                </a:cubicBezTo>
                <a:cubicBezTo>
                  <a:pt x="60996" y="840417"/>
                  <a:pt x="61466" y="840061"/>
                  <a:pt x="61917" y="839763"/>
                </a:cubicBezTo>
                <a:cubicBezTo>
                  <a:pt x="62288" y="839340"/>
                  <a:pt x="62384" y="838889"/>
                  <a:pt x="62203" y="838410"/>
                </a:cubicBezTo>
                <a:cubicBezTo>
                  <a:pt x="62022" y="837931"/>
                  <a:pt x="61622" y="837670"/>
                  <a:pt x="61002" y="837629"/>
                </a:cubicBezTo>
                <a:lnTo>
                  <a:pt x="46982" y="837629"/>
                </a:lnTo>
                <a:cubicBezTo>
                  <a:pt x="46194" y="837654"/>
                  <a:pt x="45788" y="838061"/>
                  <a:pt x="45763" y="838848"/>
                </a:cubicBezTo>
                <a:lnTo>
                  <a:pt x="45763" y="865671"/>
                </a:lnTo>
                <a:cubicBezTo>
                  <a:pt x="45763" y="866198"/>
                  <a:pt x="45877" y="866553"/>
                  <a:pt x="46106" y="866737"/>
                </a:cubicBezTo>
                <a:cubicBezTo>
                  <a:pt x="46334" y="866922"/>
                  <a:pt x="46677" y="866972"/>
                  <a:pt x="47134" y="866890"/>
                </a:cubicBezTo>
                <a:lnTo>
                  <a:pt x="59326" y="865061"/>
                </a:lnTo>
                <a:cubicBezTo>
                  <a:pt x="59958" y="865042"/>
                  <a:pt x="60371" y="865309"/>
                  <a:pt x="60564" y="865861"/>
                </a:cubicBezTo>
                <a:cubicBezTo>
                  <a:pt x="60758" y="866414"/>
                  <a:pt x="60599" y="866909"/>
                  <a:pt x="60088" y="867347"/>
                </a:cubicBezTo>
                <a:cubicBezTo>
                  <a:pt x="52465" y="872462"/>
                  <a:pt x="44585" y="877015"/>
                  <a:pt x="36447" y="881006"/>
                </a:cubicBezTo>
                <a:cubicBezTo>
                  <a:pt x="28310" y="884997"/>
                  <a:pt x="19934" y="888369"/>
                  <a:pt x="11320" y="891121"/>
                </a:cubicBezTo>
                <a:cubicBezTo>
                  <a:pt x="10790" y="891432"/>
                  <a:pt x="10403" y="892220"/>
                  <a:pt x="10158" y="893484"/>
                </a:cubicBezTo>
                <a:cubicBezTo>
                  <a:pt x="9914" y="894747"/>
                  <a:pt x="9336" y="895992"/>
                  <a:pt x="8425" y="897217"/>
                </a:cubicBezTo>
                <a:cubicBezTo>
                  <a:pt x="8085" y="897598"/>
                  <a:pt x="7698" y="897751"/>
                  <a:pt x="7263" y="897675"/>
                </a:cubicBezTo>
                <a:cubicBezTo>
                  <a:pt x="6828" y="897598"/>
                  <a:pt x="6555" y="897294"/>
                  <a:pt x="6443" y="896760"/>
                </a:cubicBezTo>
                <a:lnTo>
                  <a:pt x="43" y="875272"/>
                </a:lnTo>
                <a:cubicBezTo>
                  <a:pt x="-155" y="874368"/>
                  <a:pt x="342" y="873839"/>
                  <a:pt x="1533" y="873686"/>
                </a:cubicBezTo>
                <a:cubicBezTo>
                  <a:pt x="2724" y="873532"/>
                  <a:pt x="3966" y="873387"/>
                  <a:pt x="5258" y="873251"/>
                </a:cubicBezTo>
                <a:cubicBezTo>
                  <a:pt x="6551" y="873115"/>
                  <a:pt x="7251" y="872620"/>
                  <a:pt x="7358" y="871767"/>
                </a:cubicBezTo>
                <a:lnTo>
                  <a:pt x="7358" y="822694"/>
                </a:lnTo>
                <a:cubicBezTo>
                  <a:pt x="7358" y="822167"/>
                  <a:pt x="7472" y="821811"/>
                  <a:pt x="7701" y="821627"/>
                </a:cubicBezTo>
                <a:cubicBezTo>
                  <a:pt x="7929" y="821443"/>
                  <a:pt x="8272" y="821392"/>
                  <a:pt x="8729" y="821475"/>
                </a:cubicBezTo>
                <a:lnTo>
                  <a:pt x="24884" y="824523"/>
                </a:lnTo>
                <a:cubicBezTo>
                  <a:pt x="25284" y="824621"/>
                  <a:pt x="25589" y="824843"/>
                  <a:pt x="25798" y="825189"/>
                </a:cubicBezTo>
                <a:cubicBezTo>
                  <a:pt x="26008" y="825535"/>
                  <a:pt x="26008" y="825872"/>
                  <a:pt x="25798" y="826199"/>
                </a:cubicBezTo>
                <a:cubicBezTo>
                  <a:pt x="25020" y="827812"/>
                  <a:pt x="24138" y="828777"/>
                  <a:pt x="23150" y="829095"/>
                </a:cubicBezTo>
                <a:cubicBezTo>
                  <a:pt x="22163" y="829412"/>
                  <a:pt x="21623" y="829920"/>
                  <a:pt x="21531" y="830619"/>
                </a:cubicBezTo>
                <a:lnTo>
                  <a:pt x="21683" y="869328"/>
                </a:lnTo>
                <a:cubicBezTo>
                  <a:pt x="21702" y="869722"/>
                  <a:pt x="21855" y="870039"/>
                  <a:pt x="22141" y="870281"/>
                </a:cubicBezTo>
                <a:cubicBezTo>
                  <a:pt x="22426" y="870522"/>
                  <a:pt x="22731" y="870611"/>
                  <a:pt x="23055" y="870547"/>
                </a:cubicBezTo>
                <a:lnTo>
                  <a:pt x="30065" y="869481"/>
                </a:lnTo>
                <a:cubicBezTo>
                  <a:pt x="30675" y="869455"/>
                  <a:pt x="30980" y="869049"/>
                  <a:pt x="30980" y="868261"/>
                </a:cubicBezTo>
                <a:lnTo>
                  <a:pt x="30980" y="811416"/>
                </a:lnTo>
                <a:cubicBezTo>
                  <a:pt x="30977" y="810889"/>
                  <a:pt x="31097" y="810534"/>
                  <a:pt x="31342" y="810349"/>
                </a:cubicBezTo>
                <a:cubicBezTo>
                  <a:pt x="31586" y="810165"/>
                  <a:pt x="31974" y="810114"/>
                  <a:pt x="32504" y="810197"/>
                </a:cubicBezTo>
                <a:lnTo>
                  <a:pt x="49573" y="813397"/>
                </a:lnTo>
                <a:cubicBezTo>
                  <a:pt x="50477" y="813721"/>
                  <a:pt x="50763" y="814331"/>
                  <a:pt x="50430" y="815226"/>
                </a:cubicBezTo>
                <a:cubicBezTo>
                  <a:pt x="50097" y="816122"/>
                  <a:pt x="49658" y="816731"/>
                  <a:pt x="49115" y="817055"/>
                </a:cubicBezTo>
                <a:cubicBezTo>
                  <a:pt x="47683" y="818279"/>
                  <a:pt x="46738" y="818879"/>
                  <a:pt x="46282" y="818856"/>
                </a:cubicBezTo>
                <a:cubicBezTo>
                  <a:pt x="45826" y="818832"/>
                  <a:pt x="45615" y="819681"/>
                  <a:pt x="45650" y="821401"/>
                </a:cubicBezTo>
                <a:cubicBezTo>
                  <a:pt x="45685" y="823122"/>
                  <a:pt x="45722" y="827210"/>
                  <a:pt x="45763" y="833667"/>
                </a:cubicBezTo>
                <a:cubicBezTo>
                  <a:pt x="45788" y="834454"/>
                  <a:pt x="46194" y="834860"/>
                  <a:pt x="46982" y="834886"/>
                </a:cubicBezTo>
                <a:lnTo>
                  <a:pt x="67098" y="834886"/>
                </a:lnTo>
                <a:cubicBezTo>
                  <a:pt x="67251" y="834860"/>
                  <a:pt x="67556" y="834759"/>
                  <a:pt x="68013" y="834581"/>
                </a:cubicBezTo>
                <a:cubicBezTo>
                  <a:pt x="72270" y="831022"/>
                  <a:pt x="76328" y="827358"/>
                  <a:pt x="80186" y="823589"/>
                </a:cubicBezTo>
                <a:cubicBezTo>
                  <a:pt x="84043" y="819820"/>
                  <a:pt x="87758" y="815814"/>
                  <a:pt x="91330" y="811569"/>
                </a:cubicBezTo>
                <a:cubicBezTo>
                  <a:pt x="91482" y="811334"/>
                  <a:pt x="91559" y="811080"/>
                  <a:pt x="91559" y="810807"/>
                </a:cubicBezTo>
                <a:cubicBezTo>
                  <a:pt x="91559" y="810534"/>
                  <a:pt x="91482" y="810280"/>
                  <a:pt x="91330" y="810045"/>
                </a:cubicBezTo>
                <a:cubicBezTo>
                  <a:pt x="87672" y="804558"/>
                  <a:pt x="84929" y="798462"/>
                  <a:pt x="83100" y="791757"/>
                </a:cubicBezTo>
                <a:cubicBezTo>
                  <a:pt x="82850" y="791230"/>
                  <a:pt x="82513" y="790950"/>
                  <a:pt x="82091" y="790918"/>
                </a:cubicBezTo>
                <a:cubicBezTo>
                  <a:pt x="81668" y="790887"/>
                  <a:pt x="81294" y="791064"/>
                  <a:pt x="80967" y="791452"/>
                </a:cubicBezTo>
                <a:cubicBezTo>
                  <a:pt x="78141" y="795106"/>
                  <a:pt x="75106" y="798618"/>
                  <a:pt x="71861" y="801986"/>
                </a:cubicBezTo>
                <a:cubicBezTo>
                  <a:pt x="68616" y="805355"/>
                  <a:pt x="65200" y="808600"/>
                  <a:pt x="61612" y="811721"/>
                </a:cubicBezTo>
                <a:cubicBezTo>
                  <a:pt x="61031" y="812067"/>
                  <a:pt x="60517" y="812061"/>
                  <a:pt x="60069" y="811702"/>
                </a:cubicBezTo>
                <a:cubicBezTo>
                  <a:pt x="59621" y="811343"/>
                  <a:pt x="59526" y="810841"/>
                  <a:pt x="59783" y="810197"/>
                </a:cubicBezTo>
                <a:cubicBezTo>
                  <a:pt x="63828" y="801739"/>
                  <a:pt x="67435" y="793014"/>
                  <a:pt x="70604" y="784022"/>
                </a:cubicBezTo>
                <a:cubicBezTo>
                  <a:pt x="73772" y="775031"/>
                  <a:pt x="76465" y="765772"/>
                  <a:pt x="78681" y="756247"/>
                </a:cubicBezTo>
                <a:cubicBezTo>
                  <a:pt x="78773" y="755920"/>
                  <a:pt x="78970" y="755660"/>
                  <a:pt x="79271" y="755466"/>
                </a:cubicBezTo>
                <a:close/>
                <a:moveTo>
                  <a:pt x="110628" y="626384"/>
                </a:moveTo>
                <a:cubicBezTo>
                  <a:pt x="110961" y="626279"/>
                  <a:pt x="111285" y="626336"/>
                  <a:pt x="111599" y="626555"/>
                </a:cubicBezTo>
                <a:lnTo>
                  <a:pt x="134916" y="643471"/>
                </a:lnTo>
                <a:cubicBezTo>
                  <a:pt x="135218" y="643713"/>
                  <a:pt x="135377" y="643992"/>
                  <a:pt x="135393" y="644310"/>
                </a:cubicBezTo>
                <a:cubicBezTo>
                  <a:pt x="135409" y="644627"/>
                  <a:pt x="135301" y="644906"/>
                  <a:pt x="135069" y="645148"/>
                </a:cubicBezTo>
                <a:cubicBezTo>
                  <a:pt x="133735" y="646696"/>
                  <a:pt x="132474" y="647579"/>
                  <a:pt x="131287" y="647795"/>
                </a:cubicBezTo>
                <a:cubicBezTo>
                  <a:pt x="130100" y="648011"/>
                  <a:pt x="129065" y="648025"/>
                  <a:pt x="128183" y="647835"/>
                </a:cubicBezTo>
                <a:cubicBezTo>
                  <a:pt x="127300" y="647645"/>
                  <a:pt x="126649" y="647714"/>
                  <a:pt x="126230" y="648043"/>
                </a:cubicBezTo>
                <a:cubicBezTo>
                  <a:pt x="119139" y="656689"/>
                  <a:pt x="110968" y="664561"/>
                  <a:pt x="101716" y="671660"/>
                </a:cubicBezTo>
                <a:cubicBezTo>
                  <a:pt x="92464" y="678759"/>
                  <a:pt x="82610" y="685028"/>
                  <a:pt x="72156" y="690467"/>
                </a:cubicBezTo>
                <a:cubicBezTo>
                  <a:pt x="61701" y="695906"/>
                  <a:pt x="51126" y="700460"/>
                  <a:pt x="40429" y="704127"/>
                </a:cubicBezTo>
                <a:cubicBezTo>
                  <a:pt x="39905" y="704238"/>
                  <a:pt x="39619" y="704511"/>
                  <a:pt x="39571" y="704946"/>
                </a:cubicBezTo>
                <a:cubicBezTo>
                  <a:pt x="39524" y="705381"/>
                  <a:pt x="39657" y="705768"/>
                  <a:pt x="39971" y="706108"/>
                </a:cubicBezTo>
                <a:cubicBezTo>
                  <a:pt x="45926" y="711698"/>
                  <a:pt x="53200" y="715644"/>
                  <a:pt x="61793" y="717945"/>
                </a:cubicBezTo>
                <a:cubicBezTo>
                  <a:pt x="70386" y="720246"/>
                  <a:pt x="79546" y="721425"/>
                  <a:pt x="89273" y="721481"/>
                </a:cubicBezTo>
                <a:cubicBezTo>
                  <a:pt x="98999" y="721537"/>
                  <a:pt x="108540" y="720992"/>
                  <a:pt x="117895" y="719845"/>
                </a:cubicBezTo>
                <a:cubicBezTo>
                  <a:pt x="127250" y="718699"/>
                  <a:pt x="135667" y="717472"/>
                  <a:pt x="143146" y="716166"/>
                </a:cubicBezTo>
                <a:cubicBezTo>
                  <a:pt x="143692" y="715988"/>
                  <a:pt x="144086" y="716115"/>
                  <a:pt x="144327" y="716547"/>
                </a:cubicBezTo>
                <a:cubicBezTo>
                  <a:pt x="144568" y="716979"/>
                  <a:pt x="144581" y="717411"/>
                  <a:pt x="144365" y="717843"/>
                </a:cubicBezTo>
                <a:cubicBezTo>
                  <a:pt x="141763" y="722701"/>
                  <a:pt x="140025" y="726633"/>
                  <a:pt x="139150" y="729639"/>
                </a:cubicBezTo>
                <a:cubicBezTo>
                  <a:pt x="138275" y="732646"/>
                  <a:pt x="137722" y="734840"/>
                  <a:pt x="137490" y="736221"/>
                </a:cubicBezTo>
                <a:cubicBezTo>
                  <a:pt x="137259" y="737602"/>
                  <a:pt x="136807" y="738283"/>
                  <a:pt x="136136" y="738264"/>
                </a:cubicBezTo>
                <a:cubicBezTo>
                  <a:pt x="126941" y="738607"/>
                  <a:pt x="118013" y="738912"/>
                  <a:pt x="109351" y="739179"/>
                </a:cubicBezTo>
                <a:cubicBezTo>
                  <a:pt x="100690" y="739445"/>
                  <a:pt x="92143" y="739445"/>
                  <a:pt x="83710" y="739179"/>
                </a:cubicBezTo>
                <a:cubicBezTo>
                  <a:pt x="75755" y="739004"/>
                  <a:pt x="68737" y="738067"/>
                  <a:pt x="62656" y="736368"/>
                </a:cubicBezTo>
                <a:cubicBezTo>
                  <a:pt x="56576" y="734669"/>
                  <a:pt x="51307" y="731734"/>
                  <a:pt x="46852" y="727562"/>
                </a:cubicBezTo>
                <a:cubicBezTo>
                  <a:pt x="42397" y="723391"/>
                  <a:pt x="38630" y="717510"/>
                  <a:pt x="35552" y="709918"/>
                </a:cubicBezTo>
                <a:cubicBezTo>
                  <a:pt x="35285" y="709381"/>
                  <a:pt x="34904" y="709121"/>
                  <a:pt x="34409" y="709137"/>
                </a:cubicBezTo>
                <a:cubicBezTo>
                  <a:pt x="33914" y="709153"/>
                  <a:pt x="33533" y="709464"/>
                  <a:pt x="33266" y="710070"/>
                </a:cubicBezTo>
                <a:cubicBezTo>
                  <a:pt x="32139" y="714156"/>
                  <a:pt x="30812" y="718214"/>
                  <a:pt x="29284" y="722243"/>
                </a:cubicBezTo>
                <a:cubicBezTo>
                  <a:pt x="27757" y="726272"/>
                  <a:pt x="25935" y="729987"/>
                  <a:pt x="23817" y="733387"/>
                </a:cubicBezTo>
                <a:cubicBezTo>
                  <a:pt x="23627" y="733772"/>
                  <a:pt x="23588" y="734451"/>
                  <a:pt x="23703" y="735426"/>
                </a:cubicBezTo>
                <a:cubicBezTo>
                  <a:pt x="23817" y="736400"/>
                  <a:pt x="23855" y="737194"/>
                  <a:pt x="23817" y="737807"/>
                </a:cubicBezTo>
                <a:cubicBezTo>
                  <a:pt x="23741" y="738731"/>
                  <a:pt x="23284" y="739702"/>
                  <a:pt x="22445" y="740722"/>
                </a:cubicBezTo>
                <a:cubicBezTo>
                  <a:pt x="21607" y="741741"/>
                  <a:pt x="20845" y="741836"/>
                  <a:pt x="20159" y="741007"/>
                </a:cubicBezTo>
                <a:lnTo>
                  <a:pt x="6443" y="722110"/>
                </a:lnTo>
                <a:cubicBezTo>
                  <a:pt x="5961" y="721627"/>
                  <a:pt x="6012" y="721068"/>
                  <a:pt x="6596" y="720433"/>
                </a:cubicBezTo>
                <a:lnTo>
                  <a:pt x="32504" y="698640"/>
                </a:lnTo>
                <a:cubicBezTo>
                  <a:pt x="33358" y="698132"/>
                  <a:pt x="34050" y="698424"/>
                  <a:pt x="34580" y="699516"/>
                </a:cubicBezTo>
                <a:cubicBezTo>
                  <a:pt x="35111" y="700609"/>
                  <a:pt x="35841" y="700977"/>
                  <a:pt x="36771" y="700621"/>
                </a:cubicBezTo>
                <a:cubicBezTo>
                  <a:pt x="48395" y="692849"/>
                  <a:pt x="59780" y="684162"/>
                  <a:pt x="70927" y="674561"/>
                </a:cubicBezTo>
                <a:cubicBezTo>
                  <a:pt x="82075" y="664960"/>
                  <a:pt x="91822" y="654444"/>
                  <a:pt x="100169" y="643014"/>
                </a:cubicBezTo>
                <a:cubicBezTo>
                  <a:pt x="100464" y="642605"/>
                  <a:pt x="100522" y="642205"/>
                  <a:pt x="100341" y="641814"/>
                </a:cubicBezTo>
                <a:cubicBezTo>
                  <a:pt x="100160" y="641423"/>
                  <a:pt x="99798" y="641214"/>
                  <a:pt x="99255" y="641185"/>
                </a:cubicBezTo>
                <a:lnTo>
                  <a:pt x="16197" y="641185"/>
                </a:lnTo>
                <a:cubicBezTo>
                  <a:pt x="15352" y="641071"/>
                  <a:pt x="14908" y="640614"/>
                  <a:pt x="14864" y="639814"/>
                </a:cubicBezTo>
                <a:cubicBezTo>
                  <a:pt x="14819" y="639014"/>
                  <a:pt x="15213" y="638557"/>
                  <a:pt x="16045" y="638442"/>
                </a:cubicBezTo>
                <a:lnTo>
                  <a:pt x="102760" y="638442"/>
                </a:lnTo>
                <a:cubicBezTo>
                  <a:pt x="103217" y="638442"/>
                  <a:pt x="103522" y="638290"/>
                  <a:pt x="103674" y="637985"/>
                </a:cubicBezTo>
                <a:cubicBezTo>
                  <a:pt x="104814" y="636166"/>
                  <a:pt x="105887" y="634356"/>
                  <a:pt x="106894" y="632556"/>
                </a:cubicBezTo>
                <a:cubicBezTo>
                  <a:pt x="107900" y="630756"/>
                  <a:pt x="108859" y="628908"/>
                  <a:pt x="109770" y="627012"/>
                </a:cubicBezTo>
                <a:cubicBezTo>
                  <a:pt x="110009" y="626698"/>
                  <a:pt x="110294" y="626488"/>
                  <a:pt x="110628" y="626384"/>
                </a:cubicBezTo>
                <a:close/>
                <a:moveTo>
                  <a:pt x="53992" y="600647"/>
                </a:moveTo>
                <a:cubicBezTo>
                  <a:pt x="59348" y="601130"/>
                  <a:pt x="64828" y="602336"/>
                  <a:pt x="70432" y="604266"/>
                </a:cubicBezTo>
                <a:cubicBezTo>
                  <a:pt x="76036" y="606197"/>
                  <a:pt x="80259" y="609613"/>
                  <a:pt x="83100" y="614515"/>
                </a:cubicBezTo>
                <a:cubicBezTo>
                  <a:pt x="83969" y="616352"/>
                  <a:pt x="84424" y="618130"/>
                  <a:pt x="84464" y="619851"/>
                </a:cubicBezTo>
                <a:cubicBezTo>
                  <a:pt x="84505" y="621571"/>
                  <a:pt x="84131" y="623234"/>
                  <a:pt x="83343" y="624839"/>
                </a:cubicBezTo>
                <a:cubicBezTo>
                  <a:pt x="81767" y="628049"/>
                  <a:pt x="79387" y="630632"/>
                  <a:pt x="76203" y="632589"/>
                </a:cubicBezTo>
                <a:cubicBezTo>
                  <a:pt x="73018" y="634546"/>
                  <a:pt x="69882" y="635481"/>
                  <a:pt x="66794" y="635394"/>
                </a:cubicBezTo>
                <a:cubicBezTo>
                  <a:pt x="66559" y="635391"/>
                  <a:pt x="66343" y="635321"/>
                  <a:pt x="66146" y="635185"/>
                </a:cubicBezTo>
                <a:cubicBezTo>
                  <a:pt x="65949" y="635048"/>
                  <a:pt x="65809" y="634864"/>
                  <a:pt x="65727" y="634632"/>
                </a:cubicBezTo>
                <a:cubicBezTo>
                  <a:pt x="63914" y="629133"/>
                  <a:pt x="61939" y="623672"/>
                  <a:pt x="59802" y="618249"/>
                </a:cubicBezTo>
                <a:cubicBezTo>
                  <a:pt x="57666" y="612826"/>
                  <a:pt x="55272" y="607518"/>
                  <a:pt x="52621" y="602323"/>
                </a:cubicBezTo>
                <a:cubicBezTo>
                  <a:pt x="52411" y="601777"/>
                  <a:pt x="52449" y="601345"/>
                  <a:pt x="52735" y="601028"/>
                </a:cubicBezTo>
                <a:cubicBezTo>
                  <a:pt x="53021" y="600710"/>
                  <a:pt x="53440" y="600583"/>
                  <a:pt x="53992" y="600647"/>
                </a:cubicBezTo>
                <a:close/>
                <a:moveTo>
                  <a:pt x="80205" y="538468"/>
                </a:moveTo>
                <a:cubicBezTo>
                  <a:pt x="87342" y="540144"/>
                  <a:pt x="93641" y="541973"/>
                  <a:pt x="99102" y="543954"/>
                </a:cubicBezTo>
                <a:cubicBezTo>
                  <a:pt x="102602" y="545192"/>
                  <a:pt x="106626" y="546882"/>
                  <a:pt x="111176" y="549023"/>
                </a:cubicBezTo>
                <a:cubicBezTo>
                  <a:pt x="115725" y="551164"/>
                  <a:pt x="119919" y="553644"/>
                  <a:pt x="123757" y="556462"/>
                </a:cubicBezTo>
                <a:cubicBezTo>
                  <a:pt x="127596" y="559281"/>
                  <a:pt x="130198" y="562325"/>
                  <a:pt x="131564" y="565595"/>
                </a:cubicBezTo>
                <a:cubicBezTo>
                  <a:pt x="132430" y="568073"/>
                  <a:pt x="132826" y="570425"/>
                  <a:pt x="132749" y="572651"/>
                </a:cubicBezTo>
                <a:cubicBezTo>
                  <a:pt x="132673" y="574876"/>
                  <a:pt x="132126" y="576976"/>
                  <a:pt x="131106" y="578949"/>
                </a:cubicBezTo>
                <a:cubicBezTo>
                  <a:pt x="129068" y="582896"/>
                  <a:pt x="125715" y="585861"/>
                  <a:pt x="121048" y="587845"/>
                </a:cubicBezTo>
                <a:cubicBezTo>
                  <a:pt x="120311" y="587998"/>
                  <a:pt x="119803" y="587845"/>
                  <a:pt x="119524" y="587388"/>
                </a:cubicBezTo>
                <a:cubicBezTo>
                  <a:pt x="116638" y="583032"/>
                  <a:pt x="112741" y="577927"/>
                  <a:pt x="107834" y="572075"/>
                </a:cubicBezTo>
                <a:cubicBezTo>
                  <a:pt x="102927" y="566222"/>
                  <a:pt x="97868" y="560463"/>
                  <a:pt x="92656" y="554797"/>
                </a:cubicBezTo>
                <a:cubicBezTo>
                  <a:pt x="87445" y="549131"/>
                  <a:pt x="82939" y="544399"/>
                  <a:pt x="79138" y="540601"/>
                </a:cubicBezTo>
                <a:cubicBezTo>
                  <a:pt x="78640" y="540017"/>
                  <a:pt x="78532" y="539471"/>
                  <a:pt x="78814" y="538963"/>
                </a:cubicBezTo>
                <a:cubicBezTo>
                  <a:pt x="79097" y="538455"/>
                  <a:pt x="79560" y="538290"/>
                  <a:pt x="80205" y="538468"/>
                </a:cubicBezTo>
                <a:close/>
                <a:moveTo>
                  <a:pt x="44772" y="534048"/>
                </a:moveTo>
                <a:cubicBezTo>
                  <a:pt x="45077" y="533928"/>
                  <a:pt x="45458" y="533978"/>
                  <a:pt x="45915" y="534201"/>
                </a:cubicBezTo>
                <a:lnTo>
                  <a:pt x="68470" y="547917"/>
                </a:lnTo>
                <a:cubicBezTo>
                  <a:pt x="69219" y="548485"/>
                  <a:pt x="69359" y="549101"/>
                  <a:pt x="68889" y="549764"/>
                </a:cubicBezTo>
                <a:cubicBezTo>
                  <a:pt x="68419" y="550428"/>
                  <a:pt x="67873" y="550930"/>
                  <a:pt x="67251" y="551269"/>
                </a:cubicBezTo>
                <a:cubicBezTo>
                  <a:pt x="65600" y="552127"/>
                  <a:pt x="64101" y="552470"/>
                  <a:pt x="62755" y="552298"/>
                </a:cubicBezTo>
                <a:cubicBezTo>
                  <a:pt x="61409" y="552127"/>
                  <a:pt x="60520" y="552241"/>
                  <a:pt x="60088" y="552641"/>
                </a:cubicBezTo>
                <a:cubicBezTo>
                  <a:pt x="53116" y="560197"/>
                  <a:pt x="45344" y="566725"/>
                  <a:pt x="36771" y="572224"/>
                </a:cubicBezTo>
                <a:cubicBezTo>
                  <a:pt x="28199" y="577723"/>
                  <a:pt x="19055" y="582575"/>
                  <a:pt x="9339" y="586779"/>
                </a:cubicBezTo>
                <a:cubicBezTo>
                  <a:pt x="8682" y="587029"/>
                  <a:pt x="8167" y="586909"/>
                  <a:pt x="7796" y="586417"/>
                </a:cubicBezTo>
                <a:cubicBezTo>
                  <a:pt x="7425" y="585924"/>
                  <a:pt x="7482" y="585385"/>
                  <a:pt x="7967" y="584797"/>
                </a:cubicBezTo>
                <a:cubicBezTo>
                  <a:pt x="15054" y="577647"/>
                  <a:pt x="21836" y="569926"/>
                  <a:pt x="28313" y="561633"/>
                </a:cubicBezTo>
                <a:cubicBezTo>
                  <a:pt x="34790" y="553339"/>
                  <a:pt x="40048" y="544399"/>
                  <a:pt x="44086" y="534810"/>
                </a:cubicBezTo>
                <a:cubicBezTo>
                  <a:pt x="44239" y="534423"/>
                  <a:pt x="44467" y="534169"/>
                  <a:pt x="44772" y="534048"/>
                </a:cubicBezTo>
                <a:close/>
                <a:moveTo>
                  <a:pt x="17873" y="467297"/>
                </a:moveTo>
                <a:cubicBezTo>
                  <a:pt x="22363" y="469511"/>
                  <a:pt x="27185" y="472365"/>
                  <a:pt x="32340" y="475860"/>
                </a:cubicBezTo>
                <a:cubicBezTo>
                  <a:pt x="37495" y="479354"/>
                  <a:pt x="41956" y="483315"/>
                  <a:pt x="45723" y="487741"/>
                </a:cubicBezTo>
                <a:cubicBezTo>
                  <a:pt x="49490" y="492167"/>
                  <a:pt x="51535" y="496884"/>
                  <a:pt x="51859" y="501892"/>
                </a:cubicBezTo>
                <a:cubicBezTo>
                  <a:pt x="51728" y="506556"/>
                  <a:pt x="50274" y="510067"/>
                  <a:pt x="47496" y="512426"/>
                </a:cubicBezTo>
                <a:cubicBezTo>
                  <a:pt x="44718" y="514785"/>
                  <a:pt x="41397" y="516811"/>
                  <a:pt x="37533" y="518503"/>
                </a:cubicBezTo>
                <a:cubicBezTo>
                  <a:pt x="36593" y="518935"/>
                  <a:pt x="36034" y="518681"/>
                  <a:pt x="35857" y="517741"/>
                </a:cubicBezTo>
                <a:cubicBezTo>
                  <a:pt x="33310" y="509756"/>
                  <a:pt x="30364" y="501495"/>
                  <a:pt x="27017" y="492957"/>
                </a:cubicBezTo>
                <a:cubicBezTo>
                  <a:pt x="23671" y="484420"/>
                  <a:pt x="20115" y="476425"/>
                  <a:pt x="16349" y="468973"/>
                </a:cubicBezTo>
                <a:cubicBezTo>
                  <a:pt x="16080" y="468408"/>
                  <a:pt x="16124" y="467938"/>
                  <a:pt x="16483" y="467564"/>
                </a:cubicBezTo>
                <a:cubicBezTo>
                  <a:pt x="16842" y="467189"/>
                  <a:pt x="17305" y="467100"/>
                  <a:pt x="17873" y="467297"/>
                </a:cubicBezTo>
                <a:close/>
                <a:moveTo>
                  <a:pt x="55059" y="454191"/>
                </a:moveTo>
                <a:cubicBezTo>
                  <a:pt x="59221" y="457036"/>
                  <a:pt x="63580" y="460540"/>
                  <a:pt x="68137" y="464700"/>
                </a:cubicBezTo>
                <a:cubicBezTo>
                  <a:pt x="72694" y="468861"/>
                  <a:pt x="76557" y="473369"/>
                  <a:pt x="79725" y="478225"/>
                </a:cubicBezTo>
                <a:cubicBezTo>
                  <a:pt x="82893" y="483080"/>
                  <a:pt x="84476" y="487972"/>
                  <a:pt x="84472" y="492900"/>
                </a:cubicBezTo>
                <a:cubicBezTo>
                  <a:pt x="84380" y="497777"/>
                  <a:pt x="82888" y="501396"/>
                  <a:pt x="79995" y="503759"/>
                </a:cubicBezTo>
                <a:cubicBezTo>
                  <a:pt x="77103" y="506121"/>
                  <a:pt x="73363" y="507683"/>
                  <a:pt x="68775" y="508445"/>
                </a:cubicBezTo>
                <a:cubicBezTo>
                  <a:pt x="68451" y="508448"/>
                  <a:pt x="68146" y="508366"/>
                  <a:pt x="67860" y="508197"/>
                </a:cubicBezTo>
                <a:cubicBezTo>
                  <a:pt x="67575" y="508029"/>
                  <a:pt x="67422" y="507756"/>
                  <a:pt x="67403" y="507378"/>
                </a:cubicBezTo>
                <a:cubicBezTo>
                  <a:pt x="65784" y="498780"/>
                  <a:pt x="63765" y="490068"/>
                  <a:pt x="61345" y="481242"/>
                </a:cubicBezTo>
                <a:cubicBezTo>
                  <a:pt x="58926" y="472415"/>
                  <a:pt x="56221" y="463855"/>
                  <a:pt x="53230" y="455562"/>
                </a:cubicBezTo>
                <a:cubicBezTo>
                  <a:pt x="53040" y="455000"/>
                  <a:pt x="53154" y="454562"/>
                  <a:pt x="53573" y="454248"/>
                </a:cubicBezTo>
                <a:cubicBezTo>
                  <a:pt x="53992" y="453933"/>
                  <a:pt x="54488" y="453914"/>
                  <a:pt x="55059" y="454191"/>
                </a:cubicBezTo>
                <a:close/>
                <a:moveTo>
                  <a:pt x="105351" y="453124"/>
                </a:moveTo>
                <a:lnTo>
                  <a:pt x="132326" y="463639"/>
                </a:lnTo>
                <a:cubicBezTo>
                  <a:pt x="132713" y="463862"/>
                  <a:pt x="132967" y="464103"/>
                  <a:pt x="133088" y="464363"/>
                </a:cubicBezTo>
                <a:cubicBezTo>
                  <a:pt x="133208" y="464624"/>
                  <a:pt x="133157" y="464941"/>
                  <a:pt x="132935" y="465316"/>
                </a:cubicBezTo>
                <a:cubicBezTo>
                  <a:pt x="132028" y="467306"/>
                  <a:pt x="130963" y="468507"/>
                  <a:pt x="129740" y="468917"/>
                </a:cubicBezTo>
                <a:cubicBezTo>
                  <a:pt x="128517" y="469327"/>
                  <a:pt x="127396" y="469500"/>
                  <a:pt x="126376" y="469436"/>
                </a:cubicBezTo>
                <a:cubicBezTo>
                  <a:pt x="125357" y="469372"/>
                  <a:pt x="124698" y="469624"/>
                  <a:pt x="124401" y="470193"/>
                </a:cubicBezTo>
                <a:cubicBezTo>
                  <a:pt x="120391" y="480022"/>
                  <a:pt x="115800" y="489395"/>
                  <a:pt x="110628" y="498310"/>
                </a:cubicBezTo>
                <a:cubicBezTo>
                  <a:pt x="105456" y="507226"/>
                  <a:pt x="99531" y="515684"/>
                  <a:pt x="92854" y="523685"/>
                </a:cubicBezTo>
                <a:cubicBezTo>
                  <a:pt x="92492" y="524241"/>
                  <a:pt x="92416" y="524730"/>
                  <a:pt x="92625" y="525152"/>
                </a:cubicBezTo>
                <a:cubicBezTo>
                  <a:pt x="92835" y="525574"/>
                  <a:pt x="93216" y="525796"/>
                  <a:pt x="93768" y="525819"/>
                </a:cubicBezTo>
                <a:lnTo>
                  <a:pt x="139793" y="525819"/>
                </a:lnTo>
                <a:cubicBezTo>
                  <a:pt x="140692" y="525927"/>
                  <a:pt x="141104" y="526358"/>
                  <a:pt x="141031" y="527114"/>
                </a:cubicBezTo>
                <a:cubicBezTo>
                  <a:pt x="140958" y="527870"/>
                  <a:pt x="140495" y="528301"/>
                  <a:pt x="139641" y="528409"/>
                </a:cubicBezTo>
                <a:lnTo>
                  <a:pt x="5681" y="528409"/>
                </a:lnTo>
                <a:cubicBezTo>
                  <a:pt x="4834" y="528301"/>
                  <a:pt x="4396" y="527870"/>
                  <a:pt x="4367" y="527114"/>
                </a:cubicBezTo>
                <a:cubicBezTo>
                  <a:pt x="4338" y="526358"/>
                  <a:pt x="4777" y="525927"/>
                  <a:pt x="5681" y="525819"/>
                </a:cubicBezTo>
                <a:lnTo>
                  <a:pt x="84015" y="525819"/>
                </a:lnTo>
                <a:cubicBezTo>
                  <a:pt x="84250" y="525815"/>
                  <a:pt x="84466" y="525746"/>
                  <a:pt x="84662" y="525609"/>
                </a:cubicBezTo>
                <a:cubicBezTo>
                  <a:pt x="84859" y="525472"/>
                  <a:pt x="84999" y="525288"/>
                  <a:pt x="85082" y="525057"/>
                </a:cubicBezTo>
                <a:cubicBezTo>
                  <a:pt x="89666" y="513531"/>
                  <a:pt x="93527" y="501835"/>
                  <a:pt x="96664" y="489966"/>
                </a:cubicBezTo>
                <a:cubicBezTo>
                  <a:pt x="99801" y="478098"/>
                  <a:pt x="102138" y="466173"/>
                  <a:pt x="103674" y="454191"/>
                </a:cubicBezTo>
                <a:cubicBezTo>
                  <a:pt x="103852" y="453302"/>
                  <a:pt x="104411" y="452946"/>
                  <a:pt x="105351" y="453124"/>
                </a:cubicBezTo>
                <a:close/>
                <a:moveTo>
                  <a:pt x="60240" y="387135"/>
                </a:moveTo>
                <a:cubicBezTo>
                  <a:pt x="59809" y="387109"/>
                  <a:pt x="59453" y="387312"/>
                  <a:pt x="59174" y="387744"/>
                </a:cubicBezTo>
                <a:cubicBezTo>
                  <a:pt x="57955" y="389316"/>
                  <a:pt x="56964" y="390554"/>
                  <a:pt x="56202" y="391459"/>
                </a:cubicBezTo>
                <a:cubicBezTo>
                  <a:pt x="55440" y="392364"/>
                  <a:pt x="55364" y="393107"/>
                  <a:pt x="55973" y="393688"/>
                </a:cubicBezTo>
                <a:cubicBezTo>
                  <a:pt x="58939" y="396202"/>
                  <a:pt x="62037" y="398488"/>
                  <a:pt x="65270" y="400546"/>
                </a:cubicBezTo>
                <a:cubicBezTo>
                  <a:pt x="68502" y="402603"/>
                  <a:pt x="71905" y="404432"/>
                  <a:pt x="75480" y="406032"/>
                </a:cubicBezTo>
                <a:cubicBezTo>
                  <a:pt x="75709" y="406115"/>
                  <a:pt x="75938" y="406140"/>
                  <a:pt x="76166" y="406108"/>
                </a:cubicBezTo>
                <a:cubicBezTo>
                  <a:pt x="76395" y="406077"/>
                  <a:pt x="76623" y="405950"/>
                  <a:pt x="76852" y="405727"/>
                </a:cubicBezTo>
                <a:cubicBezTo>
                  <a:pt x="79678" y="403219"/>
                  <a:pt x="82294" y="400577"/>
                  <a:pt x="84701" y="397803"/>
                </a:cubicBezTo>
                <a:cubicBezTo>
                  <a:pt x="87107" y="395028"/>
                  <a:pt x="89266" y="392081"/>
                  <a:pt x="91178" y="388963"/>
                </a:cubicBezTo>
                <a:cubicBezTo>
                  <a:pt x="91400" y="388554"/>
                  <a:pt x="91413" y="388154"/>
                  <a:pt x="91216" y="387763"/>
                </a:cubicBezTo>
                <a:cubicBezTo>
                  <a:pt x="91019" y="387373"/>
                  <a:pt x="90651" y="387163"/>
                  <a:pt x="90111" y="387135"/>
                </a:cubicBezTo>
                <a:close/>
                <a:moveTo>
                  <a:pt x="52468" y="350254"/>
                </a:moveTo>
                <a:cubicBezTo>
                  <a:pt x="51681" y="350279"/>
                  <a:pt x="51274" y="350686"/>
                  <a:pt x="51249" y="351473"/>
                </a:cubicBezTo>
                <a:lnTo>
                  <a:pt x="51249" y="364884"/>
                </a:lnTo>
                <a:cubicBezTo>
                  <a:pt x="51274" y="365672"/>
                  <a:pt x="51681" y="366078"/>
                  <a:pt x="52468" y="366103"/>
                </a:cubicBezTo>
                <a:lnTo>
                  <a:pt x="100322" y="366103"/>
                </a:lnTo>
                <a:cubicBezTo>
                  <a:pt x="101109" y="366078"/>
                  <a:pt x="101515" y="365672"/>
                  <a:pt x="101541" y="364884"/>
                </a:cubicBezTo>
                <a:lnTo>
                  <a:pt x="101541" y="351473"/>
                </a:lnTo>
                <a:cubicBezTo>
                  <a:pt x="101515" y="350686"/>
                  <a:pt x="101109" y="350279"/>
                  <a:pt x="100322" y="350254"/>
                </a:cubicBezTo>
                <a:close/>
                <a:moveTo>
                  <a:pt x="52468" y="332118"/>
                </a:moveTo>
                <a:cubicBezTo>
                  <a:pt x="51681" y="332144"/>
                  <a:pt x="51274" y="332550"/>
                  <a:pt x="51249" y="333337"/>
                </a:cubicBezTo>
                <a:lnTo>
                  <a:pt x="51249" y="346596"/>
                </a:lnTo>
                <a:cubicBezTo>
                  <a:pt x="51274" y="347384"/>
                  <a:pt x="51681" y="347790"/>
                  <a:pt x="52468" y="347815"/>
                </a:cubicBezTo>
                <a:lnTo>
                  <a:pt x="100322" y="347815"/>
                </a:lnTo>
                <a:cubicBezTo>
                  <a:pt x="101109" y="347790"/>
                  <a:pt x="101515" y="347384"/>
                  <a:pt x="101541" y="346596"/>
                </a:cubicBezTo>
                <a:lnTo>
                  <a:pt x="101541" y="333337"/>
                </a:lnTo>
                <a:cubicBezTo>
                  <a:pt x="101515" y="332550"/>
                  <a:pt x="101109" y="332144"/>
                  <a:pt x="100322" y="332118"/>
                </a:cubicBezTo>
                <a:close/>
                <a:moveTo>
                  <a:pt x="37209" y="295066"/>
                </a:moveTo>
                <a:cubicBezTo>
                  <a:pt x="37511" y="294872"/>
                  <a:pt x="37822" y="294879"/>
                  <a:pt x="38143" y="295085"/>
                </a:cubicBezTo>
                <a:lnTo>
                  <a:pt x="59479" y="300876"/>
                </a:lnTo>
                <a:cubicBezTo>
                  <a:pt x="60621" y="301359"/>
                  <a:pt x="60698" y="302184"/>
                  <a:pt x="59707" y="303353"/>
                </a:cubicBezTo>
                <a:cubicBezTo>
                  <a:pt x="58717" y="304521"/>
                  <a:pt x="57116" y="305423"/>
                  <a:pt x="54907" y="306058"/>
                </a:cubicBezTo>
                <a:cubicBezTo>
                  <a:pt x="54446" y="306210"/>
                  <a:pt x="53805" y="306934"/>
                  <a:pt x="52983" y="308229"/>
                </a:cubicBezTo>
                <a:cubicBezTo>
                  <a:pt x="52160" y="309525"/>
                  <a:pt x="51633" y="310477"/>
                  <a:pt x="51401" y="311087"/>
                </a:cubicBezTo>
                <a:cubicBezTo>
                  <a:pt x="51113" y="311497"/>
                  <a:pt x="51081" y="311897"/>
                  <a:pt x="51306" y="312287"/>
                </a:cubicBezTo>
                <a:cubicBezTo>
                  <a:pt x="51532" y="312678"/>
                  <a:pt x="51919" y="312887"/>
                  <a:pt x="52468" y="312916"/>
                </a:cubicBezTo>
                <a:lnTo>
                  <a:pt x="133697" y="312916"/>
                </a:lnTo>
                <a:cubicBezTo>
                  <a:pt x="134596" y="313030"/>
                  <a:pt x="135008" y="313487"/>
                  <a:pt x="134935" y="314287"/>
                </a:cubicBezTo>
                <a:cubicBezTo>
                  <a:pt x="134862" y="315087"/>
                  <a:pt x="134399" y="315545"/>
                  <a:pt x="133545" y="315659"/>
                </a:cubicBezTo>
                <a:lnTo>
                  <a:pt x="48963" y="315659"/>
                </a:lnTo>
                <a:cubicBezTo>
                  <a:pt x="48531" y="315659"/>
                  <a:pt x="48176" y="315811"/>
                  <a:pt x="47896" y="316116"/>
                </a:cubicBezTo>
                <a:cubicBezTo>
                  <a:pt x="47369" y="316935"/>
                  <a:pt x="46861" y="317697"/>
                  <a:pt x="46372" y="318402"/>
                </a:cubicBezTo>
                <a:cubicBezTo>
                  <a:pt x="45883" y="319107"/>
                  <a:pt x="45375" y="319869"/>
                  <a:pt x="44848" y="320688"/>
                </a:cubicBezTo>
                <a:cubicBezTo>
                  <a:pt x="44083" y="321523"/>
                  <a:pt x="43289" y="322482"/>
                  <a:pt x="42467" y="323565"/>
                </a:cubicBezTo>
                <a:cubicBezTo>
                  <a:pt x="41645" y="324647"/>
                  <a:pt x="41727" y="325416"/>
                  <a:pt x="42715" y="325870"/>
                </a:cubicBezTo>
                <a:cubicBezTo>
                  <a:pt x="44143" y="326397"/>
                  <a:pt x="45515" y="326943"/>
                  <a:pt x="46829" y="327508"/>
                </a:cubicBezTo>
                <a:cubicBezTo>
                  <a:pt x="48144" y="328073"/>
                  <a:pt x="49515" y="328696"/>
                  <a:pt x="50944" y="329375"/>
                </a:cubicBezTo>
                <a:cubicBezTo>
                  <a:pt x="51318" y="329523"/>
                  <a:pt x="53809" y="329617"/>
                  <a:pt x="58419" y="329656"/>
                </a:cubicBezTo>
                <a:cubicBezTo>
                  <a:pt x="63028" y="329695"/>
                  <a:pt x="68430" y="329703"/>
                  <a:pt x="74623" y="329680"/>
                </a:cubicBezTo>
                <a:cubicBezTo>
                  <a:pt x="80816" y="329657"/>
                  <a:pt x="86475" y="329627"/>
                  <a:pt x="91599" y="329589"/>
                </a:cubicBezTo>
                <a:cubicBezTo>
                  <a:pt x="96723" y="329552"/>
                  <a:pt x="99986" y="329531"/>
                  <a:pt x="101388" y="329527"/>
                </a:cubicBezTo>
                <a:cubicBezTo>
                  <a:pt x="101792" y="329485"/>
                  <a:pt x="103152" y="329146"/>
                  <a:pt x="105469" y="328511"/>
                </a:cubicBezTo>
                <a:cubicBezTo>
                  <a:pt x="107786" y="327876"/>
                  <a:pt x="110163" y="327199"/>
                  <a:pt x="112598" y="326479"/>
                </a:cubicBezTo>
                <a:cubicBezTo>
                  <a:pt x="115034" y="325760"/>
                  <a:pt x="116631" y="325252"/>
                  <a:pt x="117390" y="324955"/>
                </a:cubicBezTo>
                <a:cubicBezTo>
                  <a:pt x="117921" y="324873"/>
                  <a:pt x="118308" y="324924"/>
                  <a:pt x="118552" y="325108"/>
                </a:cubicBezTo>
                <a:cubicBezTo>
                  <a:pt x="118797" y="325292"/>
                  <a:pt x="118918" y="325648"/>
                  <a:pt x="118914" y="326175"/>
                </a:cubicBezTo>
                <a:lnTo>
                  <a:pt x="118914" y="374943"/>
                </a:lnTo>
                <a:cubicBezTo>
                  <a:pt x="118940" y="375578"/>
                  <a:pt x="118584" y="375984"/>
                  <a:pt x="117848" y="376162"/>
                </a:cubicBezTo>
                <a:cubicBezTo>
                  <a:pt x="115120" y="376482"/>
                  <a:pt x="112345" y="376336"/>
                  <a:pt x="109523" y="375724"/>
                </a:cubicBezTo>
                <a:cubicBezTo>
                  <a:pt x="106700" y="375111"/>
                  <a:pt x="104192" y="373936"/>
                  <a:pt x="101998" y="372199"/>
                </a:cubicBezTo>
                <a:cubicBezTo>
                  <a:pt x="101528" y="371720"/>
                  <a:pt x="101363" y="371040"/>
                  <a:pt x="101503" y="370161"/>
                </a:cubicBezTo>
                <a:cubicBezTo>
                  <a:pt x="101642" y="369282"/>
                  <a:pt x="101249" y="368793"/>
                  <a:pt x="100322" y="368694"/>
                </a:cubicBezTo>
                <a:lnTo>
                  <a:pt x="52468" y="368694"/>
                </a:lnTo>
                <a:cubicBezTo>
                  <a:pt x="51681" y="368669"/>
                  <a:pt x="51274" y="369177"/>
                  <a:pt x="51249" y="370218"/>
                </a:cubicBezTo>
                <a:lnTo>
                  <a:pt x="69384" y="375705"/>
                </a:lnTo>
                <a:cubicBezTo>
                  <a:pt x="70473" y="376194"/>
                  <a:pt x="70581" y="376968"/>
                  <a:pt x="69708" y="378029"/>
                </a:cubicBezTo>
                <a:cubicBezTo>
                  <a:pt x="68835" y="379089"/>
                  <a:pt x="67305" y="379788"/>
                  <a:pt x="65117" y="380124"/>
                </a:cubicBezTo>
                <a:cubicBezTo>
                  <a:pt x="64428" y="380302"/>
                  <a:pt x="63749" y="381013"/>
                  <a:pt x="63079" y="382258"/>
                </a:cubicBezTo>
                <a:cubicBezTo>
                  <a:pt x="62409" y="383502"/>
                  <a:pt x="62682" y="384214"/>
                  <a:pt x="63898" y="384391"/>
                </a:cubicBezTo>
                <a:lnTo>
                  <a:pt x="93159" y="384391"/>
                </a:lnTo>
                <a:cubicBezTo>
                  <a:pt x="93778" y="384287"/>
                  <a:pt x="94330" y="383734"/>
                  <a:pt x="94816" y="382734"/>
                </a:cubicBezTo>
                <a:cubicBezTo>
                  <a:pt x="95302" y="381734"/>
                  <a:pt x="95664" y="380915"/>
                  <a:pt x="95902" y="380277"/>
                </a:cubicBezTo>
                <a:cubicBezTo>
                  <a:pt x="96181" y="379476"/>
                  <a:pt x="96537" y="378600"/>
                  <a:pt x="96969" y="377648"/>
                </a:cubicBezTo>
                <a:cubicBezTo>
                  <a:pt x="97401" y="376695"/>
                  <a:pt x="98061" y="376352"/>
                  <a:pt x="98950" y="376619"/>
                </a:cubicBezTo>
                <a:lnTo>
                  <a:pt x="117848" y="387135"/>
                </a:lnTo>
                <a:cubicBezTo>
                  <a:pt x="118432" y="387566"/>
                  <a:pt x="118635" y="388074"/>
                  <a:pt x="118457" y="388659"/>
                </a:cubicBezTo>
                <a:cubicBezTo>
                  <a:pt x="117502" y="390970"/>
                  <a:pt x="116289" y="392215"/>
                  <a:pt x="114819" y="392392"/>
                </a:cubicBezTo>
                <a:cubicBezTo>
                  <a:pt x="113349" y="392570"/>
                  <a:pt x="112326" y="392900"/>
                  <a:pt x="111752" y="393383"/>
                </a:cubicBezTo>
                <a:cubicBezTo>
                  <a:pt x="109621" y="396641"/>
                  <a:pt x="107329" y="399650"/>
                  <a:pt x="104875" y="402413"/>
                </a:cubicBezTo>
                <a:cubicBezTo>
                  <a:pt x="102420" y="405175"/>
                  <a:pt x="99785" y="407804"/>
                  <a:pt x="96969" y="410299"/>
                </a:cubicBezTo>
                <a:cubicBezTo>
                  <a:pt x="96588" y="410712"/>
                  <a:pt x="96435" y="411144"/>
                  <a:pt x="96512" y="411595"/>
                </a:cubicBezTo>
                <a:cubicBezTo>
                  <a:pt x="96588" y="412046"/>
                  <a:pt x="96893" y="412325"/>
                  <a:pt x="97426" y="412433"/>
                </a:cubicBezTo>
                <a:cubicBezTo>
                  <a:pt x="104675" y="413671"/>
                  <a:pt x="111894" y="414357"/>
                  <a:pt x="119086" y="414490"/>
                </a:cubicBezTo>
                <a:cubicBezTo>
                  <a:pt x="126277" y="414624"/>
                  <a:pt x="133383" y="414547"/>
                  <a:pt x="140403" y="414262"/>
                </a:cubicBezTo>
                <a:cubicBezTo>
                  <a:pt x="140952" y="414297"/>
                  <a:pt x="141339" y="414532"/>
                  <a:pt x="141565" y="414967"/>
                </a:cubicBezTo>
                <a:cubicBezTo>
                  <a:pt x="141790" y="415402"/>
                  <a:pt x="141759" y="415827"/>
                  <a:pt x="141470" y="416243"/>
                </a:cubicBezTo>
                <a:cubicBezTo>
                  <a:pt x="139139" y="419056"/>
                  <a:pt x="137171" y="422079"/>
                  <a:pt x="135564" y="425311"/>
                </a:cubicBezTo>
                <a:cubicBezTo>
                  <a:pt x="133958" y="428543"/>
                  <a:pt x="132522" y="432023"/>
                  <a:pt x="131259" y="435750"/>
                </a:cubicBezTo>
                <a:cubicBezTo>
                  <a:pt x="131081" y="436360"/>
                  <a:pt x="130675" y="436665"/>
                  <a:pt x="130040" y="436665"/>
                </a:cubicBezTo>
                <a:cubicBezTo>
                  <a:pt x="121070" y="435947"/>
                  <a:pt x="112263" y="434677"/>
                  <a:pt x="103617" y="432855"/>
                </a:cubicBezTo>
                <a:cubicBezTo>
                  <a:pt x="94972" y="431032"/>
                  <a:pt x="86812" y="427933"/>
                  <a:pt x="79138" y="423558"/>
                </a:cubicBezTo>
                <a:cubicBezTo>
                  <a:pt x="78859" y="423279"/>
                  <a:pt x="78503" y="423228"/>
                  <a:pt x="78071" y="423406"/>
                </a:cubicBezTo>
                <a:cubicBezTo>
                  <a:pt x="68972" y="427978"/>
                  <a:pt x="59510" y="431483"/>
                  <a:pt x="49687" y="433921"/>
                </a:cubicBezTo>
                <a:cubicBezTo>
                  <a:pt x="39863" y="436360"/>
                  <a:pt x="29869" y="438189"/>
                  <a:pt x="19702" y="439408"/>
                </a:cubicBezTo>
                <a:cubicBezTo>
                  <a:pt x="18997" y="439408"/>
                  <a:pt x="18578" y="439103"/>
                  <a:pt x="18445" y="438493"/>
                </a:cubicBezTo>
                <a:cubicBezTo>
                  <a:pt x="18312" y="437884"/>
                  <a:pt x="18578" y="437427"/>
                  <a:pt x="19245" y="437122"/>
                </a:cubicBezTo>
                <a:cubicBezTo>
                  <a:pt x="27297" y="434191"/>
                  <a:pt x="35272" y="430908"/>
                  <a:pt x="43172" y="427273"/>
                </a:cubicBezTo>
                <a:cubicBezTo>
                  <a:pt x="51071" y="423637"/>
                  <a:pt x="58590" y="419402"/>
                  <a:pt x="65727" y="414567"/>
                </a:cubicBezTo>
                <a:cubicBezTo>
                  <a:pt x="66514" y="413957"/>
                  <a:pt x="66616" y="413347"/>
                  <a:pt x="66032" y="412738"/>
                </a:cubicBezTo>
                <a:cubicBezTo>
                  <a:pt x="63688" y="410226"/>
                  <a:pt x="61593" y="407591"/>
                  <a:pt x="59745" y="404832"/>
                </a:cubicBezTo>
                <a:cubicBezTo>
                  <a:pt x="57897" y="402073"/>
                  <a:pt x="56183" y="399171"/>
                  <a:pt x="54602" y="396126"/>
                </a:cubicBezTo>
                <a:cubicBezTo>
                  <a:pt x="54348" y="395742"/>
                  <a:pt x="54018" y="395520"/>
                  <a:pt x="53611" y="395459"/>
                </a:cubicBezTo>
                <a:cubicBezTo>
                  <a:pt x="53205" y="395399"/>
                  <a:pt x="52875" y="395520"/>
                  <a:pt x="52621" y="395821"/>
                </a:cubicBezTo>
                <a:cubicBezTo>
                  <a:pt x="47210" y="401565"/>
                  <a:pt x="41419" y="406651"/>
                  <a:pt x="35247" y="411080"/>
                </a:cubicBezTo>
                <a:cubicBezTo>
                  <a:pt x="29075" y="415510"/>
                  <a:pt x="22522" y="419567"/>
                  <a:pt x="15587" y="423253"/>
                </a:cubicBezTo>
                <a:cubicBezTo>
                  <a:pt x="14943" y="423510"/>
                  <a:pt x="14441" y="423415"/>
                  <a:pt x="14082" y="422968"/>
                </a:cubicBezTo>
                <a:cubicBezTo>
                  <a:pt x="13724" y="422520"/>
                  <a:pt x="13717" y="422006"/>
                  <a:pt x="14063" y="421425"/>
                </a:cubicBezTo>
                <a:cubicBezTo>
                  <a:pt x="19861" y="415030"/>
                  <a:pt x="25373" y="408274"/>
                  <a:pt x="30599" y="401155"/>
                </a:cubicBezTo>
                <a:cubicBezTo>
                  <a:pt x="35825" y="394037"/>
                  <a:pt x="40270" y="386519"/>
                  <a:pt x="43934" y="378600"/>
                </a:cubicBezTo>
                <a:cubicBezTo>
                  <a:pt x="44112" y="378118"/>
                  <a:pt x="44061" y="377711"/>
                  <a:pt x="43781" y="377381"/>
                </a:cubicBezTo>
                <a:cubicBezTo>
                  <a:pt x="43337" y="376905"/>
                  <a:pt x="42664" y="376752"/>
                  <a:pt x="41762" y="376924"/>
                </a:cubicBezTo>
                <a:cubicBezTo>
                  <a:pt x="40860" y="377095"/>
                  <a:pt x="40111" y="377248"/>
                  <a:pt x="39514" y="377381"/>
                </a:cubicBezTo>
                <a:cubicBezTo>
                  <a:pt x="38419" y="377511"/>
                  <a:pt x="37257" y="377556"/>
                  <a:pt x="36028" y="377514"/>
                </a:cubicBezTo>
                <a:cubicBezTo>
                  <a:pt x="34799" y="377473"/>
                  <a:pt x="34133" y="377022"/>
                  <a:pt x="34028" y="376162"/>
                </a:cubicBezTo>
                <a:lnTo>
                  <a:pt x="34028" y="335776"/>
                </a:lnTo>
                <a:cubicBezTo>
                  <a:pt x="33993" y="335223"/>
                  <a:pt x="33758" y="334842"/>
                  <a:pt x="33323" y="334633"/>
                </a:cubicBezTo>
                <a:cubicBezTo>
                  <a:pt x="32888" y="334423"/>
                  <a:pt x="32463" y="334499"/>
                  <a:pt x="32047" y="334861"/>
                </a:cubicBezTo>
                <a:cubicBezTo>
                  <a:pt x="26255" y="340322"/>
                  <a:pt x="19855" y="345402"/>
                  <a:pt x="12844" y="350101"/>
                </a:cubicBezTo>
                <a:cubicBezTo>
                  <a:pt x="12193" y="350358"/>
                  <a:pt x="11666" y="350263"/>
                  <a:pt x="11263" y="349816"/>
                </a:cubicBezTo>
                <a:cubicBezTo>
                  <a:pt x="10860" y="349368"/>
                  <a:pt x="10828" y="348854"/>
                  <a:pt x="11168" y="348273"/>
                </a:cubicBezTo>
                <a:cubicBezTo>
                  <a:pt x="16572" y="340630"/>
                  <a:pt x="21614" y="332293"/>
                  <a:pt x="26294" y="323260"/>
                </a:cubicBezTo>
                <a:cubicBezTo>
                  <a:pt x="30973" y="314227"/>
                  <a:pt x="34415" y="305089"/>
                  <a:pt x="36619" y="295847"/>
                </a:cubicBezTo>
                <a:cubicBezTo>
                  <a:pt x="36711" y="295520"/>
                  <a:pt x="36908" y="295260"/>
                  <a:pt x="37209" y="295066"/>
                </a:cubicBezTo>
                <a:close/>
                <a:moveTo>
                  <a:pt x="80967" y="175451"/>
                </a:moveTo>
                <a:lnTo>
                  <a:pt x="99712" y="182004"/>
                </a:lnTo>
                <a:cubicBezTo>
                  <a:pt x="100753" y="182436"/>
                  <a:pt x="100957" y="183096"/>
                  <a:pt x="100322" y="183985"/>
                </a:cubicBezTo>
                <a:cubicBezTo>
                  <a:pt x="99414" y="185138"/>
                  <a:pt x="98220" y="185919"/>
                  <a:pt x="96740" y="186328"/>
                </a:cubicBezTo>
                <a:cubicBezTo>
                  <a:pt x="95261" y="186738"/>
                  <a:pt x="94372" y="187176"/>
                  <a:pt x="94073" y="187643"/>
                </a:cubicBezTo>
                <a:cubicBezTo>
                  <a:pt x="93448" y="188868"/>
                  <a:pt x="92717" y="190113"/>
                  <a:pt x="91882" y="191377"/>
                </a:cubicBezTo>
                <a:cubicBezTo>
                  <a:pt x="91047" y="192640"/>
                  <a:pt x="90203" y="193885"/>
                  <a:pt x="89349" y="195111"/>
                </a:cubicBezTo>
                <a:cubicBezTo>
                  <a:pt x="89060" y="195520"/>
                  <a:pt x="89028" y="195920"/>
                  <a:pt x="89254" y="196311"/>
                </a:cubicBezTo>
                <a:cubicBezTo>
                  <a:pt x="89479" y="196701"/>
                  <a:pt x="89866" y="196911"/>
                  <a:pt x="90416" y="196939"/>
                </a:cubicBezTo>
                <a:lnTo>
                  <a:pt x="136288" y="196939"/>
                </a:lnTo>
                <a:cubicBezTo>
                  <a:pt x="137126" y="197047"/>
                  <a:pt x="137545" y="197479"/>
                  <a:pt x="137545" y="198235"/>
                </a:cubicBezTo>
                <a:cubicBezTo>
                  <a:pt x="137545" y="198990"/>
                  <a:pt x="137126" y="199422"/>
                  <a:pt x="136288" y="199530"/>
                </a:cubicBezTo>
                <a:lnTo>
                  <a:pt x="108704" y="199530"/>
                </a:lnTo>
                <a:cubicBezTo>
                  <a:pt x="107916" y="199556"/>
                  <a:pt x="107510" y="199962"/>
                  <a:pt x="107484" y="200749"/>
                </a:cubicBezTo>
                <a:cubicBezTo>
                  <a:pt x="107494" y="205379"/>
                  <a:pt x="107361" y="209874"/>
                  <a:pt x="107084" y="214237"/>
                </a:cubicBezTo>
                <a:cubicBezTo>
                  <a:pt x="106808" y="218599"/>
                  <a:pt x="106332" y="222943"/>
                  <a:pt x="105656" y="227267"/>
                </a:cubicBezTo>
                <a:cubicBezTo>
                  <a:pt x="105659" y="227591"/>
                  <a:pt x="105767" y="227896"/>
                  <a:pt x="105979" y="228181"/>
                </a:cubicBezTo>
                <a:cubicBezTo>
                  <a:pt x="106192" y="228467"/>
                  <a:pt x="106491" y="228620"/>
                  <a:pt x="106875" y="228639"/>
                </a:cubicBezTo>
                <a:lnTo>
                  <a:pt x="140403" y="228639"/>
                </a:lnTo>
                <a:cubicBezTo>
                  <a:pt x="141076" y="228667"/>
                  <a:pt x="141444" y="228915"/>
                  <a:pt x="141508" y="229382"/>
                </a:cubicBezTo>
                <a:cubicBezTo>
                  <a:pt x="141571" y="229848"/>
                  <a:pt x="141406" y="230363"/>
                  <a:pt x="141012" y="230925"/>
                </a:cubicBezTo>
                <a:lnTo>
                  <a:pt x="108856" y="230925"/>
                </a:lnTo>
                <a:cubicBezTo>
                  <a:pt x="108450" y="230953"/>
                  <a:pt x="108119" y="231163"/>
                  <a:pt x="107865" y="231553"/>
                </a:cubicBezTo>
                <a:cubicBezTo>
                  <a:pt x="107611" y="231944"/>
                  <a:pt x="107586" y="232344"/>
                  <a:pt x="107789" y="232753"/>
                </a:cubicBezTo>
                <a:cubicBezTo>
                  <a:pt x="111542" y="240319"/>
                  <a:pt x="116343" y="246523"/>
                  <a:pt x="122191" y="251365"/>
                </a:cubicBezTo>
                <a:cubicBezTo>
                  <a:pt x="128039" y="256207"/>
                  <a:pt x="134821" y="260011"/>
                  <a:pt x="142536" y="262776"/>
                </a:cubicBezTo>
                <a:cubicBezTo>
                  <a:pt x="143578" y="263208"/>
                  <a:pt x="143781" y="263868"/>
                  <a:pt x="143146" y="264757"/>
                </a:cubicBezTo>
                <a:cubicBezTo>
                  <a:pt x="140647" y="267723"/>
                  <a:pt x="138215" y="270784"/>
                  <a:pt x="135850" y="273939"/>
                </a:cubicBezTo>
                <a:cubicBezTo>
                  <a:pt x="133484" y="277095"/>
                  <a:pt x="131091" y="280385"/>
                  <a:pt x="128668" y="283807"/>
                </a:cubicBezTo>
                <a:cubicBezTo>
                  <a:pt x="128071" y="284519"/>
                  <a:pt x="127322" y="284506"/>
                  <a:pt x="126420" y="283769"/>
                </a:cubicBezTo>
                <a:cubicBezTo>
                  <a:pt x="125518" y="283033"/>
                  <a:pt x="124845" y="282334"/>
                  <a:pt x="124401" y="281674"/>
                </a:cubicBezTo>
                <a:cubicBezTo>
                  <a:pt x="118416" y="275206"/>
                  <a:pt x="113888" y="267415"/>
                  <a:pt x="110818" y="258299"/>
                </a:cubicBezTo>
                <a:cubicBezTo>
                  <a:pt x="107748" y="249184"/>
                  <a:pt x="105925" y="240059"/>
                  <a:pt x="105351" y="230925"/>
                </a:cubicBezTo>
                <a:lnTo>
                  <a:pt x="105046" y="230925"/>
                </a:lnTo>
                <a:cubicBezTo>
                  <a:pt x="103395" y="238697"/>
                  <a:pt x="101211" y="245403"/>
                  <a:pt x="98493" y="251041"/>
                </a:cubicBezTo>
                <a:cubicBezTo>
                  <a:pt x="93622" y="260106"/>
                  <a:pt x="87666" y="266970"/>
                  <a:pt x="80624" y="271634"/>
                </a:cubicBezTo>
                <a:cubicBezTo>
                  <a:pt x="73582" y="276298"/>
                  <a:pt x="65416" y="280153"/>
                  <a:pt x="56126" y="283198"/>
                </a:cubicBezTo>
                <a:cubicBezTo>
                  <a:pt x="55475" y="283376"/>
                  <a:pt x="54986" y="283210"/>
                  <a:pt x="54659" y="282702"/>
                </a:cubicBezTo>
                <a:cubicBezTo>
                  <a:pt x="54332" y="282194"/>
                  <a:pt x="54414" y="281648"/>
                  <a:pt x="54907" y="281064"/>
                </a:cubicBezTo>
                <a:cubicBezTo>
                  <a:pt x="60348" y="276217"/>
                  <a:pt x="65162" y="271451"/>
                  <a:pt x="69351" y="266767"/>
                </a:cubicBezTo>
                <a:cubicBezTo>
                  <a:pt x="73539" y="262083"/>
                  <a:pt x="77066" y="257001"/>
                  <a:pt x="79934" y="251521"/>
                </a:cubicBezTo>
                <a:cubicBezTo>
                  <a:pt x="82801" y="246041"/>
                  <a:pt x="84974" y="239684"/>
                  <a:pt x="86453" y="232449"/>
                </a:cubicBezTo>
                <a:cubicBezTo>
                  <a:pt x="86536" y="231918"/>
                  <a:pt x="86485" y="231531"/>
                  <a:pt x="86301" y="231286"/>
                </a:cubicBezTo>
                <a:cubicBezTo>
                  <a:pt x="86117" y="231042"/>
                  <a:pt x="85761" y="230921"/>
                  <a:pt x="85234" y="230925"/>
                </a:cubicBezTo>
                <a:lnTo>
                  <a:pt x="62831" y="230925"/>
                </a:lnTo>
                <a:cubicBezTo>
                  <a:pt x="62491" y="230363"/>
                  <a:pt x="62333" y="229848"/>
                  <a:pt x="62355" y="229382"/>
                </a:cubicBezTo>
                <a:cubicBezTo>
                  <a:pt x="62377" y="228915"/>
                  <a:pt x="62790" y="228667"/>
                  <a:pt x="63593" y="228639"/>
                </a:cubicBezTo>
                <a:lnTo>
                  <a:pt x="86148" y="228639"/>
                </a:lnTo>
                <a:cubicBezTo>
                  <a:pt x="86783" y="228664"/>
                  <a:pt x="87190" y="228308"/>
                  <a:pt x="87368" y="227572"/>
                </a:cubicBezTo>
                <a:cubicBezTo>
                  <a:pt x="88028" y="223235"/>
                  <a:pt x="88498" y="218840"/>
                  <a:pt x="88777" y="214389"/>
                </a:cubicBezTo>
                <a:cubicBezTo>
                  <a:pt x="89057" y="209938"/>
                  <a:pt x="89298" y="205391"/>
                  <a:pt x="89501" y="200749"/>
                </a:cubicBezTo>
                <a:cubicBezTo>
                  <a:pt x="89371" y="199937"/>
                  <a:pt x="88793" y="199505"/>
                  <a:pt x="87768" y="199454"/>
                </a:cubicBezTo>
                <a:cubicBezTo>
                  <a:pt x="86742" y="199403"/>
                  <a:pt x="86050" y="199581"/>
                  <a:pt x="85691" y="199987"/>
                </a:cubicBezTo>
                <a:cubicBezTo>
                  <a:pt x="82859" y="203575"/>
                  <a:pt x="79798" y="207029"/>
                  <a:pt x="76509" y="210351"/>
                </a:cubicBezTo>
                <a:cubicBezTo>
                  <a:pt x="73220" y="213672"/>
                  <a:pt x="69778" y="216821"/>
                  <a:pt x="66184" y="219799"/>
                </a:cubicBezTo>
                <a:cubicBezTo>
                  <a:pt x="65603" y="220145"/>
                  <a:pt x="65089" y="220139"/>
                  <a:pt x="64641" y="219780"/>
                </a:cubicBezTo>
                <a:cubicBezTo>
                  <a:pt x="64193" y="219422"/>
                  <a:pt x="64098" y="218920"/>
                  <a:pt x="64355" y="218275"/>
                </a:cubicBezTo>
                <a:cubicBezTo>
                  <a:pt x="67454" y="212100"/>
                  <a:pt x="70438" y="205286"/>
                  <a:pt x="73309" y="197835"/>
                </a:cubicBezTo>
                <a:cubicBezTo>
                  <a:pt x="76179" y="190383"/>
                  <a:pt x="78173" y="183227"/>
                  <a:pt x="79290" y="176365"/>
                </a:cubicBezTo>
                <a:cubicBezTo>
                  <a:pt x="79468" y="175299"/>
                  <a:pt x="80027" y="174994"/>
                  <a:pt x="80967" y="175451"/>
                </a:cubicBezTo>
                <a:close/>
                <a:moveTo>
                  <a:pt x="4005" y="172708"/>
                </a:moveTo>
                <a:lnTo>
                  <a:pt x="63288" y="172708"/>
                </a:lnTo>
                <a:cubicBezTo>
                  <a:pt x="64127" y="172816"/>
                  <a:pt x="64546" y="173247"/>
                  <a:pt x="64546" y="174003"/>
                </a:cubicBezTo>
                <a:cubicBezTo>
                  <a:pt x="64546" y="174759"/>
                  <a:pt x="64127" y="175191"/>
                  <a:pt x="63288" y="175299"/>
                </a:cubicBezTo>
                <a:lnTo>
                  <a:pt x="34790" y="175299"/>
                </a:lnTo>
                <a:cubicBezTo>
                  <a:pt x="34053" y="175324"/>
                  <a:pt x="33698" y="175730"/>
                  <a:pt x="33723" y="176518"/>
                </a:cubicBezTo>
                <a:lnTo>
                  <a:pt x="33418" y="198159"/>
                </a:lnTo>
                <a:cubicBezTo>
                  <a:pt x="33393" y="198568"/>
                  <a:pt x="33444" y="198968"/>
                  <a:pt x="33571" y="199359"/>
                </a:cubicBezTo>
                <a:cubicBezTo>
                  <a:pt x="33698" y="199749"/>
                  <a:pt x="34053" y="199959"/>
                  <a:pt x="34637" y="199987"/>
                </a:cubicBezTo>
                <a:lnTo>
                  <a:pt x="43477" y="199987"/>
                </a:lnTo>
                <a:cubicBezTo>
                  <a:pt x="43890" y="199949"/>
                  <a:pt x="45011" y="199653"/>
                  <a:pt x="46841" y="199101"/>
                </a:cubicBezTo>
                <a:cubicBezTo>
                  <a:pt x="48670" y="198549"/>
                  <a:pt x="50559" y="197971"/>
                  <a:pt x="52508" y="197368"/>
                </a:cubicBezTo>
                <a:cubicBezTo>
                  <a:pt x="54456" y="196765"/>
                  <a:pt x="55814" y="196368"/>
                  <a:pt x="56583" y="196177"/>
                </a:cubicBezTo>
                <a:cubicBezTo>
                  <a:pt x="57113" y="196095"/>
                  <a:pt x="57501" y="196146"/>
                  <a:pt x="57745" y="196330"/>
                </a:cubicBezTo>
                <a:cubicBezTo>
                  <a:pt x="57990" y="196514"/>
                  <a:pt x="58110" y="196869"/>
                  <a:pt x="58107" y="197397"/>
                </a:cubicBezTo>
                <a:cubicBezTo>
                  <a:pt x="58336" y="206572"/>
                  <a:pt x="58336" y="215843"/>
                  <a:pt x="58107" y="225210"/>
                </a:cubicBezTo>
                <a:cubicBezTo>
                  <a:pt x="57878" y="234576"/>
                  <a:pt x="57421" y="243847"/>
                  <a:pt x="56735" y="253023"/>
                </a:cubicBezTo>
                <a:cubicBezTo>
                  <a:pt x="56453" y="258745"/>
                  <a:pt x="55866" y="263759"/>
                  <a:pt x="54974" y="268065"/>
                </a:cubicBezTo>
                <a:cubicBezTo>
                  <a:pt x="54083" y="272371"/>
                  <a:pt x="52141" y="275771"/>
                  <a:pt x="49149" y="278265"/>
                </a:cubicBezTo>
                <a:cubicBezTo>
                  <a:pt x="46158" y="280758"/>
                  <a:pt x="41371" y="282149"/>
                  <a:pt x="34790" y="282436"/>
                </a:cubicBezTo>
                <a:cubicBezTo>
                  <a:pt x="34002" y="282410"/>
                  <a:pt x="33596" y="282004"/>
                  <a:pt x="33571" y="281217"/>
                </a:cubicBezTo>
                <a:cubicBezTo>
                  <a:pt x="33272" y="277975"/>
                  <a:pt x="32574" y="275200"/>
                  <a:pt x="31475" y="272892"/>
                </a:cubicBezTo>
                <a:cubicBezTo>
                  <a:pt x="30377" y="270583"/>
                  <a:pt x="28383" y="268532"/>
                  <a:pt x="25493" y="266739"/>
                </a:cubicBezTo>
                <a:cubicBezTo>
                  <a:pt x="24982" y="266300"/>
                  <a:pt x="24823" y="265805"/>
                  <a:pt x="25017" y="265253"/>
                </a:cubicBezTo>
                <a:cubicBezTo>
                  <a:pt x="25211" y="264700"/>
                  <a:pt x="25624" y="264434"/>
                  <a:pt x="26255" y="264453"/>
                </a:cubicBezTo>
                <a:lnTo>
                  <a:pt x="32809" y="264910"/>
                </a:lnTo>
                <a:cubicBezTo>
                  <a:pt x="34704" y="265167"/>
                  <a:pt x="36171" y="264919"/>
                  <a:pt x="37209" y="264167"/>
                </a:cubicBezTo>
                <a:cubicBezTo>
                  <a:pt x="38247" y="263414"/>
                  <a:pt x="38914" y="261986"/>
                  <a:pt x="39209" y="259881"/>
                </a:cubicBezTo>
                <a:cubicBezTo>
                  <a:pt x="40019" y="254500"/>
                  <a:pt x="40702" y="248514"/>
                  <a:pt x="41258" y="241920"/>
                </a:cubicBezTo>
                <a:cubicBezTo>
                  <a:pt x="41814" y="235326"/>
                  <a:pt x="42260" y="228707"/>
                  <a:pt x="42596" y="222063"/>
                </a:cubicBezTo>
                <a:cubicBezTo>
                  <a:pt x="42932" y="215418"/>
                  <a:pt x="43175" y="209330"/>
                  <a:pt x="43324" y="203797"/>
                </a:cubicBezTo>
                <a:cubicBezTo>
                  <a:pt x="43299" y="203010"/>
                  <a:pt x="42892" y="202604"/>
                  <a:pt x="42105" y="202578"/>
                </a:cubicBezTo>
                <a:lnTo>
                  <a:pt x="34333" y="202578"/>
                </a:lnTo>
                <a:cubicBezTo>
                  <a:pt x="33698" y="202553"/>
                  <a:pt x="33291" y="202908"/>
                  <a:pt x="33113" y="203645"/>
                </a:cubicBezTo>
                <a:cubicBezTo>
                  <a:pt x="32910" y="217755"/>
                  <a:pt x="30764" y="231636"/>
                  <a:pt x="26675" y="245288"/>
                </a:cubicBezTo>
                <a:cubicBezTo>
                  <a:pt x="22585" y="258941"/>
                  <a:pt x="15486" y="270917"/>
                  <a:pt x="5377" y="281217"/>
                </a:cubicBezTo>
                <a:cubicBezTo>
                  <a:pt x="4799" y="281702"/>
                  <a:pt x="4278" y="281759"/>
                  <a:pt x="3815" y="281388"/>
                </a:cubicBezTo>
                <a:cubicBezTo>
                  <a:pt x="3351" y="281017"/>
                  <a:pt x="3211" y="280502"/>
                  <a:pt x="3395" y="279845"/>
                </a:cubicBezTo>
                <a:cubicBezTo>
                  <a:pt x="7925" y="268590"/>
                  <a:pt x="11125" y="257335"/>
                  <a:pt x="12997" y="246080"/>
                </a:cubicBezTo>
                <a:cubicBezTo>
                  <a:pt x="14868" y="234825"/>
                  <a:pt x="15968" y="223434"/>
                  <a:pt x="16299" y="211908"/>
                </a:cubicBezTo>
                <a:cubicBezTo>
                  <a:pt x="16629" y="200382"/>
                  <a:pt x="16747" y="188586"/>
                  <a:pt x="16654" y="176518"/>
                </a:cubicBezTo>
                <a:cubicBezTo>
                  <a:pt x="16629" y="175730"/>
                  <a:pt x="16222" y="175324"/>
                  <a:pt x="15435" y="175299"/>
                </a:cubicBezTo>
                <a:lnTo>
                  <a:pt x="4005" y="175299"/>
                </a:lnTo>
                <a:cubicBezTo>
                  <a:pt x="3167" y="175191"/>
                  <a:pt x="2748" y="174759"/>
                  <a:pt x="2748" y="174003"/>
                </a:cubicBezTo>
                <a:cubicBezTo>
                  <a:pt x="2748" y="173247"/>
                  <a:pt x="3167" y="172816"/>
                  <a:pt x="4005" y="172708"/>
                </a:cubicBezTo>
                <a:close/>
                <a:moveTo>
                  <a:pt x="73499" y="144514"/>
                </a:moveTo>
                <a:lnTo>
                  <a:pt x="94683" y="151524"/>
                </a:lnTo>
                <a:cubicBezTo>
                  <a:pt x="95070" y="151753"/>
                  <a:pt x="95324" y="152019"/>
                  <a:pt x="95445" y="152324"/>
                </a:cubicBezTo>
                <a:cubicBezTo>
                  <a:pt x="95565" y="152629"/>
                  <a:pt x="95515" y="152972"/>
                  <a:pt x="95292" y="153353"/>
                </a:cubicBezTo>
                <a:cubicBezTo>
                  <a:pt x="94207" y="154769"/>
                  <a:pt x="93025" y="155633"/>
                  <a:pt x="91749" y="155944"/>
                </a:cubicBezTo>
                <a:cubicBezTo>
                  <a:pt x="90473" y="156255"/>
                  <a:pt x="89673" y="156661"/>
                  <a:pt x="89349" y="157163"/>
                </a:cubicBezTo>
                <a:cubicBezTo>
                  <a:pt x="88438" y="158700"/>
                  <a:pt x="87479" y="160274"/>
                  <a:pt x="86472" y="161887"/>
                </a:cubicBezTo>
                <a:cubicBezTo>
                  <a:pt x="85466" y="163500"/>
                  <a:pt x="84393" y="165075"/>
                  <a:pt x="83253" y="166612"/>
                </a:cubicBezTo>
                <a:cubicBezTo>
                  <a:pt x="83031" y="167028"/>
                  <a:pt x="83018" y="167453"/>
                  <a:pt x="83215" y="167888"/>
                </a:cubicBezTo>
                <a:cubicBezTo>
                  <a:pt x="83412" y="168323"/>
                  <a:pt x="83780" y="168558"/>
                  <a:pt x="84320" y="168593"/>
                </a:cubicBezTo>
                <a:lnTo>
                  <a:pt x="138726" y="168593"/>
                </a:lnTo>
                <a:cubicBezTo>
                  <a:pt x="139400" y="168622"/>
                  <a:pt x="139768" y="168869"/>
                  <a:pt x="139831" y="169336"/>
                </a:cubicBezTo>
                <a:cubicBezTo>
                  <a:pt x="139895" y="169803"/>
                  <a:pt x="139730" y="170317"/>
                  <a:pt x="139336" y="170879"/>
                </a:cubicBezTo>
                <a:lnTo>
                  <a:pt x="80967" y="170879"/>
                </a:lnTo>
                <a:cubicBezTo>
                  <a:pt x="80535" y="170879"/>
                  <a:pt x="80179" y="171031"/>
                  <a:pt x="79900" y="171336"/>
                </a:cubicBezTo>
                <a:cubicBezTo>
                  <a:pt x="77154" y="175089"/>
                  <a:pt x="74188" y="178708"/>
                  <a:pt x="71004" y="182195"/>
                </a:cubicBezTo>
                <a:cubicBezTo>
                  <a:pt x="67819" y="185681"/>
                  <a:pt x="64435" y="188919"/>
                  <a:pt x="60850" y="191910"/>
                </a:cubicBezTo>
                <a:cubicBezTo>
                  <a:pt x="60269" y="192256"/>
                  <a:pt x="59755" y="192250"/>
                  <a:pt x="59307" y="191891"/>
                </a:cubicBezTo>
                <a:cubicBezTo>
                  <a:pt x="58860" y="191532"/>
                  <a:pt x="58764" y="191031"/>
                  <a:pt x="59021" y="190386"/>
                </a:cubicBezTo>
                <a:cubicBezTo>
                  <a:pt x="62361" y="183566"/>
                  <a:pt x="65206" y="176365"/>
                  <a:pt x="67556" y="168783"/>
                </a:cubicBezTo>
                <a:cubicBezTo>
                  <a:pt x="69905" y="161202"/>
                  <a:pt x="71378" y="153467"/>
                  <a:pt x="71975" y="145581"/>
                </a:cubicBezTo>
                <a:cubicBezTo>
                  <a:pt x="72001" y="145174"/>
                  <a:pt x="72178" y="144844"/>
                  <a:pt x="72509" y="144590"/>
                </a:cubicBezTo>
                <a:cubicBezTo>
                  <a:pt x="72839" y="144336"/>
                  <a:pt x="73169" y="144311"/>
                  <a:pt x="73499" y="144514"/>
                </a:cubicBezTo>
                <a:close/>
                <a:moveTo>
                  <a:pt x="22598" y="144057"/>
                </a:moveTo>
                <a:cubicBezTo>
                  <a:pt x="25798" y="144641"/>
                  <a:pt x="28694" y="145454"/>
                  <a:pt x="31285" y="146495"/>
                </a:cubicBezTo>
                <a:cubicBezTo>
                  <a:pt x="36678" y="148795"/>
                  <a:pt x="40098" y="151629"/>
                  <a:pt x="41546" y="154995"/>
                </a:cubicBezTo>
                <a:cubicBezTo>
                  <a:pt x="42270" y="156679"/>
                  <a:pt x="42564" y="158322"/>
                  <a:pt x="42429" y="159925"/>
                </a:cubicBezTo>
                <a:cubicBezTo>
                  <a:pt x="42293" y="161528"/>
                  <a:pt x="41728" y="163091"/>
                  <a:pt x="40733" y="164614"/>
                </a:cubicBezTo>
                <a:cubicBezTo>
                  <a:pt x="38744" y="167659"/>
                  <a:pt x="35289" y="169849"/>
                  <a:pt x="30370" y="171184"/>
                </a:cubicBezTo>
                <a:cubicBezTo>
                  <a:pt x="29983" y="171333"/>
                  <a:pt x="29653" y="171339"/>
                  <a:pt x="29380" y="171203"/>
                </a:cubicBezTo>
                <a:cubicBezTo>
                  <a:pt x="29107" y="171066"/>
                  <a:pt x="28929" y="170806"/>
                  <a:pt x="28846" y="170422"/>
                </a:cubicBezTo>
                <a:cubicBezTo>
                  <a:pt x="27703" y="166348"/>
                  <a:pt x="26484" y="162189"/>
                  <a:pt x="25189" y="157944"/>
                </a:cubicBezTo>
                <a:cubicBezTo>
                  <a:pt x="23893" y="153699"/>
                  <a:pt x="22522" y="149578"/>
                  <a:pt x="21074" y="145581"/>
                </a:cubicBezTo>
                <a:cubicBezTo>
                  <a:pt x="20871" y="145022"/>
                  <a:pt x="20934" y="144577"/>
                  <a:pt x="21264" y="144247"/>
                </a:cubicBezTo>
                <a:cubicBezTo>
                  <a:pt x="21595" y="143917"/>
                  <a:pt x="22039" y="143853"/>
                  <a:pt x="22598" y="144057"/>
                </a:cubicBezTo>
                <a:close/>
                <a:moveTo>
                  <a:pt x="37228" y="38901"/>
                </a:moveTo>
                <a:cubicBezTo>
                  <a:pt x="36441" y="38926"/>
                  <a:pt x="36034" y="39332"/>
                  <a:pt x="36009" y="40120"/>
                </a:cubicBezTo>
                <a:lnTo>
                  <a:pt x="36009" y="64809"/>
                </a:lnTo>
                <a:cubicBezTo>
                  <a:pt x="36034" y="65596"/>
                  <a:pt x="36441" y="66002"/>
                  <a:pt x="37228" y="66028"/>
                </a:cubicBezTo>
                <a:lnTo>
                  <a:pt x="66946" y="66028"/>
                </a:lnTo>
                <a:cubicBezTo>
                  <a:pt x="67473" y="66028"/>
                  <a:pt x="67829" y="65913"/>
                  <a:pt x="68013" y="65685"/>
                </a:cubicBezTo>
                <a:cubicBezTo>
                  <a:pt x="68197" y="65456"/>
                  <a:pt x="68248" y="65113"/>
                  <a:pt x="68165" y="64656"/>
                </a:cubicBezTo>
                <a:cubicBezTo>
                  <a:pt x="66921" y="56579"/>
                  <a:pt x="66057" y="48349"/>
                  <a:pt x="65574" y="39967"/>
                </a:cubicBezTo>
                <a:cubicBezTo>
                  <a:pt x="65397" y="39231"/>
                  <a:pt x="64990" y="38875"/>
                  <a:pt x="64355" y="38901"/>
                </a:cubicBezTo>
                <a:close/>
                <a:moveTo>
                  <a:pt x="37228" y="8421"/>
                </a:moveTo>
                <a:cubicBezTo>
                  <a:pt x="36441" y="8446"/>
                  <a:pt x="36034" y="8852"/>
                  <a:pt x="36009" y="9640"/>
                </a:cubicBezTo>
                <a:lnTo>
                  <a:pt x="36009" y="35243"/>
                </a:lnTo>
                <a:cubicBezTo>
                  <a:pt x="36034" y="36030"/>
                  <a:pt x="36441" y="36437"/>
                  <a:pt x="37228" y="36462"/>
                </a:cubicBezTo>
                <a:lnTo>
                  <a:pt x="104284" y="36462"/>
                </a:lnTo>
                <a:cubicBezTo>
                  <a:pt x="105071" y="36437"/>
                  <a:pt x="105478" y="36030"/>
                  <a:pt x="105503" y="35243"/>
                </a:cubicBezTo>
                <a:lnTo>
                  <a:pt x="105503" y="9640"/>
                </a:lnTo>
                <a:cubicBezTo>
                  <a:pt x="105478" y="8852"/>
                  <a:pt x="105071" y="8446"/>
                  <a:pt x="104284" y="8421"/>
                </a:cubicBezTo>
                <a:close/>
                <a:moveTo>
                  <a:pt x="18635" y="39"/>
                </a:moveTo>
                <a:cubicBezTo>
                  <a:pt x="23868" y="813"/>
                  <a:pt x="28033" y="1931"/>
                  <a:pt x="31132" y="3391"/>
                </a:cubicBezTo>
                <a:cubicBezTo>
                  <a:pt x="34231" y="4852"/>
                  <a:pt x="35958" y="5665"/>
                  <a:pt x="36314" y="5830"/>
                </a:cubicBezTo>
                <a:lnTo>
                  <a:pt x="105351" y="5830"/>
                </a:lnTo>
                <a:cubicBezTo>
                  <a:pt x="105720" y="5786"/>
                  <a:pt x="107166" y="5434"/>
                  <a:pt x="109686" y="4774"/>
                </a:cubicBezTo>
                <a:cubicBezTo>
                  <a:pt x="112206" y="4115"/>
                  <a:pt x="114802" y="3413"/>
                  <a:pt x="117475" y="2669"/>
                </a:cubicBezTo>
                <a:cubicBezTo>
                  <a:pt x="120148" y="1925"/>
                  <a:pt x="121898" y="1404"/>
                  <a:pt x="122724" y="1105"/>
                </a:cubicBezTo>
                <a:cubicBezTo>
                  <a:pt x="123255" y="1023"/>
                  <a:pt x="123642" y="1074"/>
                  <a:pt x="123886" y="1258"/>
                </a:cubicBezTo>
                <a:cubicBezTo>
                  <a:pt x="124131" y="1442"/>
                  <a:pt x="124252" y="1797"/>
                  <a:pt x="124248" y="2325"/>
                </a:cubicBezTo>
                <a:lnTo>
                  <a:pt x="124248" y="48502"/>
                </a:lnTo>
                <a:cubicBezTo>
                  <a:pt x="124274" y="49289"/>
                  <a:pt x="123918" y="49696"/>
                  <a:pt x="123182" y="49721"/>
                </a:cubicBezTo>
                <a:cubicBezTo>
                  <a:pt x="120397" y="50035"/>
                  <a:pt x="117394" y="49864"/>
                  <a:pt x="114171" y="49207"/>
                </a:cubicBezTo>
                <a:cubicBezTo>
                  <a:pt x="110948" y="48549"/>
                  <a:pt x="108211" y="47349"/>
                  <a:pt x="105960" y="45606"/>
                </a:cubicBezTo>
                <a:cubicBezTo>
                  <a:pt x="105386" y="44860"/>
                  <a:pt x="105240" y="43609"/>
                  <a:pt x="105522" y="41853"/>
                </a:cubicBezTo>
                <a:cubicBezTo>
                  <a:pt x="105805" y="40098"/>
                  <a:pt x="105392" y="39113"/>
                  <a:pt x="104284" y="38901"/>
                </a:cubicBezTo>
                <a:lnTo>
                  <a:pt x="85386" y="38901"/>
                </a:lnTo>
                <a:cubicBezTo>
                  <a:pt x="84599" y="38926"/>
                  <a:pt x="84193" y="39332"/>
                  <a:pt x="84167" y="40120"/>
                </a:cubicBezTo>
                <a:cubicBezTo>
                  <a:pt x="84386" y="44390"/>
                  <a:pt x="84748" y="48613"/>
                  <a:pt x="85253" y="52788"/>
                </a:cubicBezTo>
                <a:cubicBezTo>
                  <a:pt x="85758" y="56963"/>
                  <a:pt x="86463" y="61072"/>
                  <a:pt x="87368" y="65113"/>
                </a:cubicBezTo>
                <a:cubicBezTo>
                  <a:pt x="87437" y="65418"/>
                  <a:pt x="87564" y="65647"/>
                  <a:pt x="87749" y="65799"/>
                </a:cubicBezTo>
                <a:cubicBezTo>
                  <a:pt x="87933" y="65952"/>
                  <a:pt x="88212" y="66028"/>
                  <a:pt x="88587" y="66028"/>
                </a:cubicBezTo>
                <a:lnTo>
                  <a:pt x="136745" y="66028"/>
                </a:lnTo>
                <a:cubicBezTo>
                  <a:pt x="137577" y="66136"/>
                  <a:pt x="137971" y="66567"/>
                  <a:pt x="137926" y="67323"/>
                </a:cubicBezTo>
                <a:cubicBezTo>
                  <a:pt x="137882" y="68079"/>
                  <a:pt x="137437" y="68511"/>
                  <a:pt x="136593" y="68619"/>
                </a:cubicBezTo>
                <a:lnTo>
                  <a:pt x="89806" y="68619"/>
                </a:lnTo>
                <a:cubicBezTo>
                  <a:pt x="89279" y="68615"/>
                  <a:pt x="88923" y="68736"/>
                  <a:pt x="88739" y="68981"/>
                </a:cubicBezTo>
                <a:cubicBezTo>
                  <a:pt x="88555" y="69225"/>
                  <a:pt x="88504" y="69612"/>
                  <a:pt x="88587" y="70143"/>
                </a:cubicBezTo>
                <a:cubicBezTo>
                  <a:pt x="90470" y="76874"/>
                  <a:pt x="93181" y="83147"/>
                  <a:pt x="96721" y="88964"/>
                </a:cubicBezTo>
                <a:cubicBezTo>
                  <a:pt x="100261" y="94781"/>
                  <a:pt x="104763" y="99988"/>
                  <a:pt x="110228" y="104585"/>
                </a:cubicBezTo>
                <a:cubicBezTo>
                  <a:pt x="111755" y="105963"/>
                  <a:pt x="113349" y="107093"/>
                  <a:pt x="115009" y="107976"/>
                </a:cubicBezTo>
                <a:cubicBezTo>
                  <a:pt x="116670" y="108858"/>
                  <a:pt x="118378" y="108998"/>
                  <a:pt x="120134" y="108395"/>
                </a:cubicBezTo>
                <a:cubicBezTo>
                  <a:pt x="121825" y="107412"/>
                  <a:pt x="123471" y="105568"/>
                  <a:pt x="125072" y="102863"/>
                </a:cubicBezTo>
                <a:cubicBezTo>
                  <a:pt x="126674" y="100159"/>
                  <a:pt x="128139" y="97310"/>
                  <a:pt x="129470" y="94318"/>
                </a:cubicBezTo>
                <a:cubicBezTo>
                  <a:pt x="130800" y="91325"/>
                  <a:pt x="131904" y="88906"/>
                  <a:pt x="132783" y="87059"/>
                </a:cubicBezTo>
                <a:cubicBezTo>
                  <a:pt x="133215" y="86475"/>
                  <a:pt x="133723" y="86272"/>
                  <a:pt x="134307" y="86449"/>
                </a:cubicBezTo>
                <a:cubicBezTo>
                  <a:pt x="134939" y="86757"/>
                  <a:pt x="135237" y="87399"/>
                  <a:pt x="135202" y="88373"/>
                </a:cubicBezTo>
                <a:cubicBezTo>
                  <a:pt x="135167" y="89348"/>
                  <a:pt x="135123" y="90180"/>
                  <a:pt x="135069" y="90869"/>
                </a:cubicBezTo>
                <a:cubicBezTo>
                  <a:pt x="134893" y="98641"/>
                  <a:pt x="135228" y="104568"/>
                  <a:pt x="136074" y="108649"/>
                </a:cubicBezTo>
                <a:cubicBezTo>
                  <a:pt x="136919" y="112730"/>
                  <a:pt x="137807" y="115575"/>
                  <a:pt x="138738" y="117183"/>
                </a:cubicBezTo>
                <a:cubicBezTo>
                  <a:pt x="139668" y="118792"/>
                  <a:pt x="140172" y="119774"/>
                  <a:pt x="140250" y="120130"/>
                </a:cubicBezTo>
                <a:cubicBezTo>
                  <a:pt x="140271" y="124981"/>
                  <a:pt x="138909" y="128351"/>
                  <a:pt x="136164" y="130239"/>
                </a:cubicBezTo>
                <a:cubicBezTo>
                  <a:pt x="133419" y="132127"/>
                  <a:pt x="130081" y="132991"/>
                  <a:pt x="126151" y="132830"/>
                </a:cubicBezTo>
                <a:cubicBezTo>
                  <a:pt x="122220" y="132669"/>
                  <a:pt x="118487" y="131941"/>
                  <a:pt x="114952" y="130645"/>
                </a:cubicBezTo>
                <a:cubicBezTo>
                  <a:pt x="101039" y="125384"/>
                  <a:pt x="90536" y="117428"/>
                  <a:pt x="83443" y="106776"/>
                </a:cubicBezTo>
                <a:cubicBezTo>
                  <a:pt x="76350" y="96124"/>
                  <a:pt x="71562" y="83709"/>
                  <a:pt x="69080" y="69533"/>
                </a:cubicBezTo>
                <a:cubicBezTo>
                  <a:pt x="68902" y="68923"/>
                  <a:pt x="68495" y="68619"/>
                  <a:pt x="67860" y="68619"/>
                </a:cubicBezTo>
                <a:lnTo>
                  <a:pt x="37228" y="68619"/>
                </a:lnTo>
                <a:cubicBezTo>
                  <a:pt x="36441" y="68644"/>
                  <a:pt x="36034" y="69050"/>
                  <a:pt x="36009" y="69838"/>
                </a:cubicBezTo>
                <a:lnTo>
                  <a:pt x="36009" y="103975"/>
                </a:lnTo>
                <a:cubicBezTo>
                  <a:pt x="36006" y="104502"/>
                  <a:pt x="36127" y="104858"/>
                  <a:pt x="36371" y="105042"/>
                </a:cubicBezTo>
                <a:cubicBezTo>
                  <a:pt x="36615" y="105226"/>
                  <a:pt x="37003" y="105277"/>
                  <a:pt x="37533" y="105195"/>
                </a:cubicBezTo>
                <a:lnTo>
                  <a:pt x="71061" y="99251"/>
                </a:lnTo>
                <a:cubicBezTo>
                  <a:pt x="71699" y="99232"/>
                  <a:pt x="72137" y="99499"/>
                  <a:pt x="72375" y="100051"/>
                </a:cubicBezTo>
                <a:cubicBezTo>
                  <a:pt x="72613" y="100603"/>
                  <a:pt x="72480" y="101099"/>
                  <a:pt x="71975" y="101537"/>
                </a:cubicBezTo>
                <a:cubicBezTo>
                  <a:pt x="65146" y="106617"/>
                  <a:pt x="57507" y="111506"/>
                  <a:pt x="49058" y="116205"/>
                </a:cubicBezTo>
                <a:cubicBezTo>
                  <a:pt x="40610" y="120904"/>
                  <a:pt x="32551" y="125108"/>
                  <a:pt x="24884" y="128817"/>
                </a:cubicBezTo>
                <a:cubicBezTo>
                  <a:pt x="24385" y="129182"/>
                  <a:pt x="24125" y="129937"/>
                  <a:pt x="24103" y="131084"/>
                </a:cubicBezTo>
                <a:cubicBezTo>
                  <a:pt x="24081" y="132230"/>
                  <a:pt x="23630" y="133404"/>
                  <a:pt x="22750" y="134608"/>
                </a:cubicBezTo>
                <a:cubicBezTo>
                  <a:pt x="22430" y="134909"/>
                  <a:pt x="22080" y="135030"/>
                  <a:pt x="21702" y="134970"/>
                </a:cubicBezTo>
                <a:cubicBezTo>
                  <a:pt x="21325" y="134909"/>
                  <a:pt x="21014" y="134687"/>
                  <a:pt x="20769" y="134303"/>
                </a:cubicBezTo>
                <a:lnTo>
                  <a:pt x="11015" y="111291"/>
                </a:lnTo>
                <a:cubicBezTo>
                  <a:pt x="10709" y="110238"/>
                  <a:pt x="11068" y="109617"/>
                  <a:pt x="12094" y="109428"/>
                </a:cubicBezTo>
                <a:cubicBezTo>
                  <a:pt x="13119" y="109239"/>
                  <a:pt x="14212" y="109092"/>
                  <a:pt x="15373" y="108988"/>
                </a:cubicBezTo>
                <a:cubicBezTo>
                  <a:pt x="16534" y="108883"/>
                  <a:pt x="17164" y="108432"/>
                  <a:pt x="17264" y="107633"/>
                </a:cubicBezTo>
                <a:lnTo>
                  <a:pt x="17264" y="1258"/>
                </a:lnTo>
                <a:cubicBezTo>
                  <a:pt x="17264" y="731"/>
                  <a:pt x="17378" y="375"/>
                  <a:pt x="17607" y="191"/>
                </a:cubicBezTo>
                <a:cubicBezTo>
                  <a:pt x="17835" y="7"/>
                  <a:pt x="18178" y="-44"/>
                  <a:pt x="18635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2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U-Turn Arrow 39"/>
          <p:cNvSpPr/>
          <p:nvPr/>
        </p:nvSpPr>
        <p:spPr>
          <a:xfrm>
            <a:off x="7985472" y="1766794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8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-Turn Arrow 38"/>
          <p:cNvSpPr/>
          <p:nvPr/>
        </p:nvSpPr>
        <p:spPr>
          <a:xfrm rot="10800000" flipH="1">
            <a:off x="6524543" y="3206969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8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37"/>
          <p:cNvSpPr/>
          <p:nvPr/>
        </p:nvSpPr>
        <p:spPr>
          <a:xfrm>
            <a:off x="5070437" y="1766794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8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U-Turn Arrow 36"/>
          <p:cNvSpPr/>
          <p:nvPr/>
        </p:nvSpPr>
        <p:spPr>
          <a:xfrm rot="10800000" flipH="1">
            <a:off x="3612165" y="3206969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8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-Turn Arrow 34"/>
          <p:cNvSpPr/>
          <p:nvPr/>
        </p:nvSpPr>
        <p:spPr>
          <a:xfrm>
            <a:off x="2172169" y="1766794"/>
            <a:ext cx="2034359" cy="1877854"/>
          </a:xfrm>
          <a:prstGeom prst="uturnArrow">
            <a:avLst>
              <a:gd name="adj1" fmla="val 20076"/>
              <a:gd name="adj2" fmla="val 19764"/>
              <a:gd name="adj3" fmla="val 23347"/>
              <a:gd name="adj4" fmla="val 49304"/>
              <a:gd name="adj5" fmla="val 99251"/>
            </a:avLst>
          </a:prstGeom>
          <a:solidFill>
            <a:srgbClr val="8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42"/>
          <p:cNvSpPr/>
          <p:nvPr/>
        </p:nvSpPr>
        <p:spPr>
          <a:xfrm>
            <a:off x="4042751" y="3670342"/>
            <a:ext cx="966528" cy="966528"/>
          </a:xfrm>
          <a:custGeom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8E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7" name="TextBox 47"/>
          <p:cNvSpPr txBox="1"/>
          <p:nvPr/>
        </p:nvSpPr>
        <p:spPr>
          <a:xfrm>
            <a:off x="4269534" y="3063944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smtClean="0"/>
              <a:t>2014</a:t>
            </a:r>
            <a:endParaRPr lang="en-US"/>
          </a:p>
        </p:txBody>
      </p:sp>
      <p:sp>
        <p:nvSpPr>
          <p:cNvPr id="29" name="Freeform 105"/>
          <p:cNvSpPr>
            <a:spLocks noEditPoints="1"/>
          </p:cNvSpPr>
          <p:nvPr/>
        </p:nvSpPr>
        <p:spPr bwMode="auto">
          <a:xfrm>
            <a:off x="4309375" y="3970783"/>
            <a:ext cx="433281" cy="427002"/>
          </a:xfrm>
          <a:custGeom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2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Freeform 44"/>
          <p:cNvSpPr/>
          <p:nvPr/>
        </p:nvSpPr>
        <p:spPr>
          <a:xfrm>
            <a:off x="6958215" y="3670342"/>
            <a:ext cx="966528" cy="966528"/>
          </a:xfrm>
          <a:custGeom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8E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9" name="TextBox 49"/>
          <p:cNvSpPr txBox="1"/>
          <p:nvPr/>
        </p:nvSpPr>
        <p:spPr>
          <a:xfrm>
            <a:off x="7184998" y="3063944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smtClean="0"/>
              <a:t>2016</a:t>
            </a:r>
            <a:endParaRPr lang="en-US"/>
          </a:p>
        </p:txBody>
      </p:sp>
      <p:sp>
        <p:nvSpPr>
          <p:cNvPr id="30" name="Freeform 62"/>
          <p:cNvSpPr>
            <a:spLocks noChangeAspect="1" noEditPoints="1"/>
          </p:cNvSpPr>
          <p:nvPr/>
        </p:nvSpPr>
        <p:spPr bwMode="auto">
          <a:xfrm>
            <a:off x="7229672" y="3940105"/>
            <a:ext cx="423615" cy="427002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41"/>
          <p:cNvSpPr/>
          <p:nvPr/>
        </p:nvSpPr>
        <p:spPr>
          <a:xfrm>
            <a:off x="2585019" y="2231687"/>
            <a:ext cx="966528" cy="966528"/>
          </a:xfrm>
          <a:custGeom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8E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6" name="TextBox 46"/>
          <p:cNvSpPr txBox="1"/>
          <p:nvPr/>
        </p:nvSpPr>
        <p:spPr>
          <a:xfrm>
            <a:off x="2811802" y="3517058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smtClean="0"/>
              <a:t>2013</a:t>
            </a:r>
            <a:endParaRPr lang="en-US"/>
          </a:p>
        </p:txBody>
      </p:sp>
      <p:sp>
        <p:nvSpPr>
          <p:cNvPr id="28" name="Freeform 116"/>
          <p:cNvSpPr>
            <a:spLocks noEditPoints="1"/>
          </p:cNvSpPr>
          <p:nvPr/>
        </p:nvSpPr>
        <p:spPr bwMode="auto">
          <a:xfrm>
            <a:off x="2869509" y="2554650"/>
            <a:ext cx="397548" cy="320603"/>
          </a:xfrm>
          <a:custGeom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43"/>
          <p:cNvSpPr/>
          <p:nvPr/>
        </p:nvSpPr>
        <p:spPr>
          <a:xfrm>
            <a:off x="5500483" y="2231687"/>
            <a:ext cx="966528" cy="966528"/>
          </a:xfrm>
          <a:custGeom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8E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8" name="TextBox 48"/>
          <p:cNvSpPr txBox="1"/>
          <p:nvPr/>
        </p:nvSpPr>
        <p:spPr>
          <a:xfrm>
            <a:off x="5727266" y="3517058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smtClean="0"/>
              <a:t>2015</a:t>
            </a:r>
            <a:endParaRPr lang="en-US"/>
          </a:p>
        </p:txBody>
      </p:sp>
      <p:sp>
        <p:nvSpPr>
          <p:cNvPr id="27" name="Freeform 178"/>
          <p:cNvSpPr>
            <a:spLocks noEditPoints="1"/>
          </p:cNvSpPr>
          <p:nvPr/>
        </p:nvSpPr>
        <p:spPr bwMode="auto">
          <a:xfrm>
            <a:off x="5726200" y="2508652"/>
            <a:ext cx="515095" cy="387952"/>
          </a:xfrm>
          <a:custGeom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45"/>
          <p:cNvSpPr/>
          <p:nvPr/>
        </p:nvSpPr>
        <p:spPr>
          <a:xfrm>
            <a:off x="8415948" y="2231687"/>
            <a:ext cx="966528" cy="966528"/>
          </a:xfrm>
          <a:custGeom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8E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20" name="TextBox 50"/>
          <p:cNvSpPr txBox="1"/>
          <p:nvPr/>
        </p:nvSpPr>
        <p:spPr>
          <a:xfrm>
            <a:off x="8642731" y="3517058"/>
            <a:ext cx="512962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smtClean="0"/>
              <a:t>2017</a:t>
            </a:r>
            <a:endParaRPr lang="en-US"/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8704585" y="2520324"/>
            <a:ext cx="389255" cy="38925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TextBox 13"/>
          <p:cNvSpPr txBox="1"/>
          <p:nvPr/>
        </p:nvSpPr>
        <p:spPr>
          <a:xfrm>
            <a:off x="3869575" y="5177956"/>
            <a:ext cx="13128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785039" y="5211763"/>
            <a:ext cx="13128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11843" y="1363302"/>
            <a:ext cx="13128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327307" y="1350772"/>
            <a:ext cx="13128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242772" y="1365520"/>
            <a:ext cx="13128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10" name="Oval 59"/>
          <p:cNvSpPr>
            <a:spLocks noChangeAspect="1"/>
          </p:cNvSpPr>
          <p:nvPr/>
        </p:nvSpPr>
        <p:spPr>
          <a:xfrm>
            <a:off x="6945252" y="2719372"/>
            <a:ext cx="1451696" cy="145169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27"/>
          <p:cNvSpPr>
            <a:spLocks noChangeAspect="1"/>
          </p:cNvSpPr>
          <p:nvPr/>
        </p:nvSpPr>
        <p:spPr>
          <a:xfrm>
            <a:off x="6940176" y="2644583"/>
            <a:ext cx="1451696" cy="1451696"/>
          </a:xfrm>
          <a:prstGeom prst="ellipse">
            <a:avLst/>
          </a:prstGeom>
          <a:solidFill>
            <a:srgbClr val="B8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Oval 57"/>
          <p:cNvSpPr>
            <a:spLocks noChangeAspect="1"/>
          </p:cNvSpPr>
          <p:nvPr/>
        </p:nvSpPr>
        <p:spPr>
          <a:xfrm>
            <a:off x="3831501" y="2709212"/>
            <a:ext cx="1451696" cy="145169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28"/>
          <p:cNvSpPr>
            <a:spLocks noChangeAspect="1"/>
          </p:cNvSpPr>
          <p:nvPr/>
        </p:nvSpPr>
        <p:spPr>
          <a:xfrm>
            <a:off x="3831501" y="2644583"/>
            <a:ext cx="1451696" cy="1451696"/>
          </a:xfrm>
          <a:prstGeom prst="ellipse">
            <a:avLst/>
          </a:prstGeom>
          <a:solidFill>
            <a:srgbClr val="B8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Oval 60"/>
          <p:cNvSpPr>
            <a:spLocks noChangeAspect="1"/>
          </p:cNvSpPr>
          <p:nvPr/>
        </p:nvSpPr>
        <p:spPr>
          <a:xfrm>
            <a:off x="5180236" y="1830329"/>
            <a:ext cx="1451696" cy="145169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29"/>
          <p:cNvSpPr>
            <a:spLocks noChangeAspect="1"/>
          </p:cNvSpPr>
          <p:nvPr/>
        </p:nvSpPr>
        <p:spPr>
          <a:xfrm>
            <a:off x="5180236" y="1774718"/>
            <a:ext cx="1451696" cy="1451696"/>
          </a:xfrm>
          <a:prstGeom prst="ellipse">
            <a:avLst/>
          </a:prstGeom>
          <a:solidFill>
            <a:srgbClr val="B8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Oval 58"/>
          <p:cNvSpPr>
            <a:spLocks noChangeAspect="1"/>
          </p:cNvSpPr>
          <p:nvPr/>
        </p:nvSpPr>
        <p:spPr>
          <a:xfrm>
            <a:off x="5529120" y="3331061"/>
            <a:ext cx="1451696" cy="1451696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Oval 30"/>
          <p:cNvSpPr>
            <a:spLocks noChangeAspect="1"/>
          </p:cNvSpPr>
          <p:nvPr/>
        </p:nvSpPr>
        <p:spPr>
          <a:xfrm>
            <a:off x="5529120" y="3272500"/>
            <a:ext cx="1451696" cy="1451696"/>
          </a:xfrm>
          <a:prstGeom prst="ellipse">
            <a:avLst/>
          </a:prstGeom>
          <a:solidFill>
            <a:srgbClr val="B8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rc 46"/>
          <p:cNvSpPr/>
          <p:nvPr/>
        </p:nvSpPr>
        <p:spPr>
          <a:xfrm rot="18536432">
            <a:off x="3710443" y="2422539"/>
            <a:ext cx="1636328" cy="1636328"/>
          </a:xfrm>
          <a:prstGeom prst="arc">
            <a:avLst/>
          </a:prstGeom>
          <a:ln w="28575">
            <a:solidFill>
              <a:srgbClr val="8E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48"/>
          <p:cNvSpPr/>
          <p:nvPr/>
        </p:nvSpPr>
        <p:spPr>
          <a:xfrm rot="16951464" flipH="1">
            <a:off x="5325328" y="3305466"/>
            <a:ext cx="1636328" cy="1636328"/>
          </a:xfrm>
          <a:prstGeom prst="arc">
            <a:avLst/>
          </a:prstGeom>
          <a:ln w="28575">
            <a:solidFill>
              <a:srgbClr val="8E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49"/>
          <p:cNvSpPr/>
          <p:nvPr/>
        </p:nvSpPr>
        <p:spPr>
          <a:xfrm rot="12440065" flipH="1">
            <a:off x="6867525" y="2755859"/>
            <a:ext cx="1636328" cy="1636328"/>
          </a:xfrm>
          <a:prstGeom prst="arc">
            <a:avLst/>
          </a:prstGeom>
          <a:ln w="28575">
            <a:solidFill>
              <a:srgbClr val="8E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66"/>
          <p:cNvSpPr>
            <a:spLocks noEditPoints="1"/>
          </p:cNvSpPr>
          <p:nvPr/>
        </p:nvSpPr>
        <p:spPr bwMode="auto">
          <a:xfrm>
            <a:off x="4272162" y="3177553"/>
            <a:ext cx="570374" cy="442407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5677700" y="2227954"/>
            <a:ext cx="456768" cy="491418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131"/>
          <p:cNvSpPr/>
          <p:nvPr/>
        </p:nvSpPr>
        <p:spPr bwMode="auto">
          <a:xfrm>
            <a:off x="6043638" y="3813096"/>
            <a:ext cx="422660" cy="429064"/>
          </a:xfrm>
          <a:custGeom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57"/>
          <p:cNvSpPr>
            <a:spLocks noEditPoints="1"/>
          </p:cNvSpPr>
          <p:nvPr/>
        </p:nvSpPr>
        <p:spPr bwMode="auto">
          <a:xfrm>
            <a:off x="7439533" y="3129256"/>
            <a:ext cx="458058" cy="451652"/>
          </a:xfrm>
          <a:custGeom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6786899" y="4694189"/>
            <a:ext cx="2333999" cy="729103"/>
            <a:chOff x="1634993" y="3886465"/>
            <a:chExt cx="2333999" cy="729103"/>
          </a:xfrm>
        </p:grpSpPr>
        <p:sp>
          <p:nvSpPr>
            <p:cNvPr id="39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47808" y="1324502"/>
            <a:ext cx="2333999" cy="709995"/>
            <a:chOff x="2078591" y="1310085"/>
            <a:chExt cx="2333999" cy="709995"/>
          </a:xfrm>
        </p:grpSpPr>
        <p:sp>
          <p:nvSpPr>
            <p:cNvPr id="48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55745" y="3074003"/>
            <a:ext cx="2333999" cy="709995"/>
            <a:chOff x="2078591" y="1310085"/>
            <a:chExt cx="2333999" cy="709995"/>
          </a:xfrm>
        </p:grpSpPr>
        <p:sp>
          <p:nvSpPr>
            <p:cNvPr id="42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10455" y="3064449"/>
            <a:ext cx="2333999" cy="729103"/>
            <a:chOff x="1634993" y="3886465"/>
            <a:chExt cx="2333999" cy="729103"/>
          </a:xfrm>
        </p:grpSpPr>
        <p:sp>
          <p:nvSpPr>
            <p:cNvPr id="51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Freeform 81"/>
          <p:cNvSpPr/>
          <p:nvPr/>
        </p:nvSpPr>
        <p:spPr>
          <a:xfrm rot="2539609">
            <a:off x="6676504" y="3995971"/>
            <a:ext cx="480923" cy="80131"/>
          </a:xfrm>
          <a:custGeom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8E000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3" name="Freeform 28"/>
          <p:cNvSpPr/>
          <p:nvPr/>
        </p:nvSpPr>
        <p:spPr>
          <a:xfrm rot="19060392" flipH="1">
            <a:off x="5034574" y="3995971"/>
            <a:ext cx="480923" cy="80131"/>
          </a:xfrm>
          <a:custGeom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8E000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7" name="Freeform 82"/>
          <p:cNvSpPr/>
          <p:nvPr/>
        </p:nvSpPr>
        <p:spPr>
          <a:xfrm>
            <a:off x="6793393" y="3397006"/>
            <a:ext cx="526420" cy="80131"/>
          </a:xfrm>
          <a:custGeom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8E000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4" name="Freeform 29"/>
          <p:cNvSpPr/>
          <p:nvPr/>
        </p:nvSpPr>
        <p:spPr>
          <a:xfrm flipH="1">
            <a:off x="4872187" y="3397006"/>
            <a:ext cx="526420" cy="80131"/>
          </a:xfrm>
          <a:custGeom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8E000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5" name="Freeform 30"/>
          <p:cNvSpPr/>
          <p:nvPr/>
        </p:nvSpPr>
        <p:spPr>
          <a:xfrm rot="2539609" flipH="1">
            <a:off x="5034574" y="2798041"/>
            <a:ext cx="480923" cy="80131"/>
          </a:xfrm>
          <a:custGeom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8E000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Freeform 85"/>
          <p:cNvSpPr/>
          <p:nvPr/>
        </p:nvSpPr>
        <p:spPr>
          <a:xfrm>
            <a:off x="6988909" y="1987926"/>
            <a:ext cx="822613" cy="822613"/>
          </a:xfrm>
          <a:custGeom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E0000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8" name="Freeform 83"/>
          <p:cNvSpPr/>
          <p:nvPr/>
        </p:nvSpPr>
        <p:spPr>
          <a:xfrm rot="19060392">
            <a:off x="6681219" y="2798041"/>
            <a:ext cx="480923" cy="80131"/>
          </a:xfrm>
          <a:custGeom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8E0000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6" name="Freeform 31"/>
          <p:cNvSpPr/>
          <p:nvPr/>
        </p:nvSpPr>
        <p:spPr>
          <a:xfrm>
            <a:off x="4380479" y="1987926"/>
            <a:ext cx="822613" cy="822613"/>
          </a:xfrm>
          <a:custGeom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E0000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38" name="Freeform 62"/>
          <p:cNvSpPr>
            <a:spLocks noEditPoints="1"/>
          </p:cNvSpPr>
          <p:nvPr/>
        </p:nvSpPr>
        <p:spPr bwMode="auto">
          <a:xfrm>
            <a:off x="4626577" y="2232703"/>
            <a:ext cx="330417" cy="333059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57"/>
          <p:cNvSpPr>
            <a:spLocks noEditPoints="1"/>
          </p:cNvSpPr>
          <p:nvPr/>
        </p:nvSpPr>
        <p:spPr bwMode="auto">
          <a:xfrm>
            <a:off x="7274467" y="2275570"/>
            <a:ext cx="283922" cy="251704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085365" y="3025765"/>
            <a:ext cx="822613" cy="822613"/>
            <a:chOff x="4223248" y="3025765"/>
            <a:chExt cx="822613" cy="822613"/>
          </a:xfrm>
        </p:grpSpPr>
        <p:sp>
          <p:nvSpPr>
            <p:cNvPr id="17" name="Freeform 32"/>
            <p:cNvSpPr/>
            <p:nvPr/>
          </p:nvSpPr>
          <p:spPr>
            <a:xfrm>
              <a:off x="4223248" y="3025765"/>
              <a:ext cx="822613" cy="822613"/>
            </a:xfrm>
            <a:custGeom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8E0000"/>
            </a:solidFill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</p:txBody>
        </p:sp>
        <p:sp>
          <p:nvSpPr>
            <p:cNvPr id="39" name="Freeform 66"/>
            <p:cNvSpPr>
              <a:spLocks noEditPoints="1"/>
            </p:cNvSpPr>
            <p:nvPr/>
          </p:nvSpPr>
          <p:spPr bwMode="auto">
            <a:xfrm>
              <a:off x="4423405" y="3273295"/>
              <a:ext cx="422299" cy="327553"/>
            </a:xfrm>
            <a:custGeom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284022" y="3025765"/>
            <a:ext cx="822613" cy="822613"/>
            <a:chOff x="7291279" y="3025765"/>
            <a:chExt cx="822613" cy="822613"/>
          </a:xfrm>
        </p:grpSpPr>
        <p:sp>
          <p:nvSpPr>
            <p:cNvPr id="10" name="Freeform 87"/>
            <p:cNvSpPr/>
            <p:nvPr/>
          </p:nvSpPr>
          <p:spPr>
            <a:xfrm>
              <a:off x="7291279" y="3025765"/>
              <a:ext cx="822613" cy="822613"/>
            </a:xfrm>
            <a:custGeom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8E0000"/>
            </a:solidFill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42" name="Freeform 131"/>
            <p:cNvSpPr/>
            <p:nvPr/>
          </p:nvSpPr>
          <p:spPr bwMode="auto">
            <a:xfrm>
              <a:off x="7528344" y="3286586"/>
              <a:ext cx="321341" cy="326210"/>
            </a:xfrm>
            <a:custGeom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" name="Freeform 89"/>
          <p:cNvSpPr/>
          <p:nvPr/>
        </p:nvSpPr>
        <p:spPr>
          <a:xfrm>
            <a:off x="6980851" y="4081288"/>
            <a:ext cx="822613" cy="822613"/>
          </a:xfrm>
          <a:custGeom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E0000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>
              <a:solidFill>
                <a:schemeClr val="bg1"/>
              </a:solidFill>
            </a:endParaRPr>
          </a:p>
        </p:txBody>
      </p:sp>
      <p:sp>
        <p:nvSpPr>
          <p:cNvPr id="18" name="Freeform 33"/>
          <p:cNvSpPr/>
          <p:nvPr/>
        </p:nvSpPr>
        <p:spPr>
          <a:xfrm>
            <a:off x="4388536" y="4081288"/>
            <a:ext cx="822613" cy="822613"/>
          </a:xfrm>
          <a:custGeom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E0000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>
              <a:solidFill>
                <a:schemeClr val="bg1"/>
              </a:solidFill>
            </a:endParaRPr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4617071" y="4349556"/>
            <a:ext cx="365543" cy="286077"/>
          </a:xfrm>
          <a:custGeom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7208295" y="4308732"/>
            <a:ext cx="367725" cy="367725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09"/>
          <p:cNvSpPr/>
          <p:nvPr/>
        </p:nvSpPr>
        <p:spPr>
          <a:xfrm>
            <a:off x="5452060" y="2797015"/>
            <a:ext cx="1287880" cy="1287875"/>
          </a:xfrm>
          <a:custGeom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45" name="Freeform 42"/>
          <p:cNvSpPr>
            <a:spLocks noEditPoints="1"/>
          </p:cNvSpPr>
          <p:nvPr/>
        </p:nvSpPr>
        <p:spPr bwMode="auto">
          <a:xfrm>
            <a:off x="5813564" y="3197842"/>
            <a:ext cx="564873" cy="486220"/>
          </a:xfrm>
          <a:custGeom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7959563" y="4189517"/>
            <a:ext cx="2333999" cy="729103"/>
            <a:chOff x="1634993" y="3886465"/>
            <a:chExt cx="2333999" cy="729103"/>
          </a:xfrm>
        </p:grpSpPr>
        <p:sp>
          <p:nvSpPr>
            <p:cNvPr id="49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98439" y="4199071"/>
            <a:ext cx="2333999" cy="709995"/>
            <a:chOff x="2078591" y="1310085"/>
            <a:chExt cx="2333999" cy="709995"/>
          </a:xfrm>
        </p:grpSpPr>
        <p:sp>
          <p:nvSpPr>
            <p:cNvPr id="58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45541" y="3107576"/>
            <a:ext cx="2333999" cy="709995"/>
            <a:chOff x="2078591" y="1310085"/>
            <a:chExt cx="2333999" cy="709995"/>
          </a:xfrm>
        </p:grpSpPr>
        <p:sp>
          <p:nvSpPr>
            <p:cNvPr id="52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12461" y="3098022"/>
            <a:ext cx="2333999" cy="729103"/>
            <a:chOff x="1634993" y="3886465"/>
            <a:chExt cx="2333999" cy="729103"/>
          </a:xfrm>
        </p:grpSpPr>
        <p:sp>
          <p:nvSpPr>
            <p:cNvPr id="61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98439" y="2016080"/>
            <a:ext cx="2333999" cy="709995"/>
            <a:chOff x="2078591" y="1310085"/>
            <a:chExt cx="2333999" cy="709995"/>
          </a:xfrm>
        </p:grpSpPr>
        <p:sp>
          <p:nvSpPr>
            <p:cNvPr id="55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959563" y="2006526"/>
            <a:ext cx="2333999" cy="729103"/>
            <a:chOff x="1634993" y="3886465"/>
            <a:chExt cx="2333999" cy="729103"/>
          </a:xfrm>
        </p:grpSpPr>
        <p:sp>
          <p:nvSpPr>
            <p:cNvPr id="64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22" name="Freeform 56"/>
          <p:cNvSpPr/>
          <p:nvPr/>
        </p:nvSpPr>
        <p:spPr>
          <a:xfrm>
            <a:off x="5594349" y="1773388"/>
            <a:ext cx="1003304" cy="1003304"/>
          </a:xfrm>
          <a:custGeom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8E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23" name="Freeform 57"/>
          <p:cNvSpPr/>
          <p:nvPr/>
        </p:nvSpPr>
        <p:spPr>
          <a:xfrm rot="2160000">
            <a:off x="6566158" y="2544536"/>
            <a:ext cx="267603" cy="338614"/>
          </a:xfrm>
          <a:custGeom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rgbClr val="8E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4" name="Freeform 58"/>
          <p:cNvSpPr/>
          <p:nvPr/>
        </p:nvSpPr>
        <p:spPr>
          <a:xfrm>
            <a:off x="6814521" y="2659896"/>
            <a:ext cx="1003304" cy="1003304"/>
          </a:xfrm>
          <a:custGeom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8E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25" name="Freeform 59"/>
          <p:cNvSpPr/>
          <p:nvPr/>
        </p:nvSpPr>
        <p:spPr>
          <a:xfrm rot="17280000">
            <a:off x="6951679" y="3702237"/>
            <a:ext cx="267604" cy="338614"/>
          </a:xfrm>
          <a:custGeom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rgbClr val="8E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6" name="Freeform 60"/>
          <p:cNvSpPr/>
          <p:nvPr/>
        </p:nvSpPr>
        <p:spPr>
          <a:xfrm>
            <a:off x="6348457" y="4094295"/>
            <a:ext cx="1003304" cy="1003304"/>
          </a:xfrm>
          <a:custGeom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8E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27" name="Freeform 61"/>
          <p:cNvSpPr/>
          <p:nvPr/>
        </p:nvSpPr>
        <p:spPr>
          <a:xfrm>
            <a:off x="5969772" y="4426639"/>
            <a:ext cx="267604" cy="338616"/>
          </a:xfrm>
          <a:custGeom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rgbClr val="8E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8" name="Freeform 62"/>
          <p:cNvSpPr/>
          <p:nvPr/>
        </p:nvSpPr>
        <p:spPr>
          <a:xfrm>
            <a:off x="4840240" y="4094295"/>
            <a:ext cx="1003304" cy="1003304"/>
          </a:xfrm>
          <a:custGeom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8E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29" name="Freeform 63"/>
          <p:cNvSpPr/>
          <p:nvPr/>
        </p:nvSpPr>
        <p:spPr>
          <a:xfrm rot="4320000">
            <a:off x="4977399" y="3716643"/>
            <a:ext cx="267604" cy="338614"/>
          </a:xfrm>
          <a:custGeom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rgbClr val="8E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0" name="Freeform 64"/>
          <p:cNvSpPr/>
          <p:nvPr/>
        </p:nvSpPr>
        <p:spPr>
          <a:xfrm>
            <a:off x="4374175" y="2659896"/>
            <a:ext cx="1003304" cy="1003304"/>
          </a:xfrm>
          <a:custGeom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rgbClr val="8E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31" name="Freeform 65"/>
          <p:cNvSpPr/>
          <p:nvPr/>
        </p:nvSpPr>
        <p:spPr>
          <a:xfrm rot="19440000">
            <a:off x="5345985" y="2553439"/>
            <a:ext cx="267603" cy="338614"/>
          </a:xfrm>
          <a:custGeom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rgbClr val="8E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32" name="Freeform 62"/>
          <p:cNvSpPr>
            <a:spLocks noEditPoints="1"/>
          </p:cNvSpPr>
          <p:nvPr/>
        </p:nvSpPr>
        <p:spPr bwMode="auto">
          <a:xfrm>
            <a:off x="5919422" y="2097050"/>
            <a:ext cx="353157" cy="355981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66"/>
          <p:cNvSpPr>
            <a:spLocks noEditPoints="1"/>
          </p:cNvSpPr>
          <p:nvPr/>
        </p:nvSpPr>
        <p:spPr bwMode="auto">
          <a:xfrm>
            <a:off x="4650146" y="2986500"/>
            <a:ext cx="451362" cy="350096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5146542" y="4443064"/>
            <a:ext cx="390700" cy="305765"/>
          </a:xfrm>
          <a:custGeom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57"/>
          <p:cNvSpPr>
            <a:spLocks noEditPoints="1"/>
          </p:cNvSpPr>
          <p:nvPr/>
        </p:nvSpPr>
        <p:spPr bwMode="auto">
          <a:xfrm>
            <a:off x="7164441" y="3027034"/>
            <a:ext cx="303462" cy="269027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131"/>
          <p:cNvSpPr/>
          <p:nvPr/>
        </p:nvSpPr>
        <p:spPr bwMode="auto">
          <a:xfrm>
            <a:off x="6678381" y="4421616"/>
            <a:ext cx="343456" cy="348660"/>
          </a:xfrm>
          <a:custGeom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511264" y="4300424"/>
            <a:ext cx="2333999" cy="729103"/>
            <a:chOff x="1634993" y="3886465"/>
            <a:chExt cx="2333999" cy="729103"/>
          </a:xfrm>
        </p:grpSpPr>
        <p:sp>
          <p:nvSpPr>
            <p:cNvPr id="38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46738" y="4309978"/>
            <a:ext cx="2333999" cy="709995"/>
            <a:chOff x="2078591" y="1310085"/>
            <a:chExt cx="2333999" cy="709995"/>
          </a:xfrm>
        </p:grpSpPr>
        <p:sp>
          <p:nvSpPr>
            <p:cNvPr id="41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8923" y="2794929"/>
            <a:ext cx="8414154" cy="729103"/>
            <a:chOff x="1954538" y="2794929"/>
            <a:chExt cx="8414154" cy="729103"/>
          </a:xfrm>
        </p:grpSpPr>
        <p:grpSp>
          <p:nvGrpSpPr>
            <p:cNvPr id="44" name="组合 43"/>
            <p:cNvGrpSpPr/>
            <p:nvPr/>
          </p:nvGrpSpPr>
          <p:grpSpPr>
            <a:xfrm>
              <a:off x="8034693" y="2794929"/>
              <a:ext cx="2333999" cy="729103"/>
              <a:chOff x="1634993" y="3886465"/>
              <a:chExt cx="2333999" cy="729103"/>
            </a:xfrm>
          </p:grpSpPr>
          <p:sp>
            <p:nvSpPr>
              <p:cNvPr id="45" name="TextBox 13"/>
              <p:cNvSpPr txBox="1"/>
              <p:nvPr/>
            </p:nvSpPr>
            <p:spPr>
              <a:xfrm>
                <a:off x="1634993" y="3886465"/>
                <a:ext cx="1400062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 smtClea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TextBox 13"/>
              <p:cNvSpPr txBox="1"/>
              <p:nvPr/>
            </p:nvSpPr>
            <p:spPr>
              <a:xfrm>
                <a:off x="1634993" y="4172370"/>
                <a:ext cx="2333999" cy="443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 smtClea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954538" y="2804483"/>
              <a:ext cx="2333999" cy="709995"/>
              <a:chOff x="2078591" y="1310085"/>
              <a:chExt cx="2333999" cy="709995"/>
            </a:xfrm>
          </p:grpSpPr>
          <p:sp>
            <p:nvSpPr>
              <p:cNvPr id="50" name="TextBox 13"/>
              <p:cNvSpPr txBox="1"/>
              <p:nvPr/>
            </p:nvSpPr>
            <p:spPr>
              <a:xfrm>
                <a:off x="3012528" y="1310085"/>
                <a:ext cx="1400062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 smtClea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TextBox 13"/>
              <p:cNvSpPr txBox="1"/>
              <p:nvPr/>
            </p:nvSpPr>
            <p:spPr>
              <a:xfrm>
                <a:off x="2078591" y="1595990"/>
                <a:ext cx="2333999" cy="424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 smtClea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145787" y="1658103"/>
            <a:ext cx="2333999" cy="709995"/>
            <a:chOff x="2078591" y="1310085"/>
            <a:chExt cx="2333999" cy="709995"/>
          </a:xfrm>
        </p:grpSpPr>
        <p:sp>
          <p:nvSpPr>
            <p:cNvPr id="53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 bwMode="auto">
          <a:xfrm>
            <a:off x="4486355" y="4178884"/>
            <a:ext cx="669678" cy="803613"/>
          </a:xfrm>
          <a:custGeom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6891227" y="4282457"/>
            <a:ext cx="805890" cy="671386"/>
          </a:xfrm>
          <a:custGeom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7037228" y="1884413"/>
            <a:ext cx="671957" cy="806462"/>
          </a:xfrm>
          <a:custGeom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4482815" y="1875504"/>
            <a:ext cx="803611" cy="669677"/>
          </a:xfrm>
          <a:custGeom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5"/>
          <p:cNvSpPr/>
          <p:nvPr/>
        </p:nvSpPr>
        <p:spPr bwMode="auto">
          <a:xfrm>
            <a:off x="5457585" y="3603199"/>
            <a:ext cx="1276831" cy="1903947"/>
          </a:xfrm>
          <a:custGeom>
            <a:cxnLst>
              <a:cxn ang="0">
                <a:pos x="221" y="0"/>
              </a:cxn>
              <a:cxn ang="0">
                <a:pos x="442" y="208"/>
              </a:cxn>
              <a:cxn ang="0">
                <a:pos x="442" y="620"/>
              </a:cxn>
              <a:cxn ang="0">
                <a:pos x="402" y="660"/>
              </a:cxn>
              <a:cxn ang="0">
                <a:pos x="40" y="660"/>
              </a:cxn>
              <a:cxn ang="0">
                <a:pos x="0" y="620"/>
              </a:cxn>
              <a:cxn ang="0">
                <a:pos x="0" y="208"/>
              </a:cxn>
              <a:cxn ang="0">
                <a:pos x="221" y="0"/>
              </a:cxn>
            </a:cxnLst>
            <a:rect l="0" t="0" r="r" b="b"/>
            <a:pathLst>
              <a:path w="442" h="660">
                <a:moveTo>
                  <a:pt x="221" y="0"/>
                </a:moveTo>
                <a:cubicBezTo>
                  <a:pt x="442" y="208"/>
                  <a:pt x="442" y="208"/>
                  <a:pt x="442" y="208"/>
                </a:cubicBezTo>
                <a:cubicBezTo>
                  <a:pt x="442" y="620"/>
                  <a:pt x="442" y="620"/>
                  <a:pt x="442" y="620"/>
                </a:cubicBezTo>
                <a:cubicBezTo>
                  <a:pt x="442" y="646"/>
                  <a:pt x="428" y="660"/>
                  <a:pt x="402" y="660"/>
                </a:cubicBezTo>
                <a:cubicBezTo>
                  <a:pt x="40" y="660"/>
                  <a:pt x="40" y="660"/>
                  <a:pt x="40" y="660"/>
                </a:cubicBezTo>
                <a:cubicBezTo>
                  <a:pt x="13" y="660"/>
                  <a:pt x="0" y="646"/>
                  <a:pt x="0" y="620"/>
                </a:cubicBezTo>
                <a:cubicBezTo>
                  <a:pt x="0" y="208"/>
                  <a:pt x="0" y="208"/>
                  <a:pt x="0" y="208"/>
                </a:cubicBezTo>
                <a:lnTo>
                  <a:pt x="221" y="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5457585" y="1350854"/>
            <a:ext cx="1276831" cy="1894532"/>
          </a:xfrm>
          <a:custGeom>
            <a:cxnLst>
              <a:cxn ang="0">
                <a:pos x="402" y="0"/>
              </a:cxn>
              <a:cxn ang="0">
                <a:pos x="442" y="40"/>
              </a:cxn>
              <a:cxn ang="0">
                <a:pos x="442" y="452"/>
              </a:cxn>
              <a:cxn ang="0">
                <a:pos x="219" y="656"/>
              </a:cxn>
              <a:cxn ang="0">
                <a:pos x="0" y="452"/>
              </a:cxn>
              <a:cxn ang="0">
                <a:pos x="0" y="40"/>
              </a:cxn>
              <a:cxn ang="0">
                <a:pos x="40" y="0"/>
              </a:cxn>
              <a:cxn ang="0">
                <a:pos x="402" y="0"/>
              </a:cxn>
            </a:cxnLst>
            <a:rect l="0" t="0" r="r" b="b"/>
            <a:pathLst>
              <a:path w="442" h="656">
                <a:moveTo>
                  <a:pt x="402" y="0"/>
                </a:moveTo>
                <a:cubicBezTo>
                  <a:pt x="428" y="0"/>
                  <a:pt x="442" y="13"/>
                  <a:pt x="442" y="40"/>
                </a:cubicBezTo>
                <a:cubicBezTo>
                  <a:pt x="442" y="452"/>
                  <a:pt x="442" y="452"/>
                  <a:pt x="442" y="452"/>
                </a:cubicBezTo>
                <a:cubicBezTo>
                  <a:pt x="219" y="656"/>
                  <a:pt x="219" y="656"/>
                  <a:pt x="219" y="656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3"/>
                  <a:pt x="13" y="0"/>
                  <a:pt x="40" y="0"/>
                </a:cubicBezTo>
                <a:lnTo>
                  <a:pt x="402" y="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5870447" y="2488060"/>
            <a:ext cx="451106" cy="451106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51"/>
          <p:cNvSpPr>
            <a:spLocks noEditPoints="1"/>
          </p:cNvSpPr>
          <p:nvPr/>
        </p:nvSpPr>
        <p:spPr bwMode="auto">
          <a:xfrm>
            <a:off x="5901517" y="3895688"/>
            <a:ext cx="388967" cy="550670"/>
          </a:xfrm>
          <a:custGeom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7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627846" y="1486601"/>
            <a:ext cx="936309" cy="745488"/>
            <a:chOff x="5556769" y="1506328"/>
            <a:chExt cx="936309" cy="745488"/>
          </a:xfrm>
        </p:grpSpPr>
        <p:sp>
          <p:nvSpPr>
            <p:cNvPr id="40" name="TextBox 13"/>
            <p:cNvSpPr txBox="1"/>
            <p:nvPr/>
          </p:nvSpPr>
          <p:spPr>
            <a:xfrm>
              <a:off x="5567931" y="1506328"/>
              <a:ext cx="913984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5556769" y="1827726"/>
              <a:ext cx="93630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27846" y="4625911"/>
            <a:ext cx="936309" cy="745488"/>
            <a:chOff x="5588778" y="4645638"/>
            <a:chExt cx="936309" cy="745488"/>
          </a:xfrm>
        </p:grpSpPr>
        <p:sp>
          <p:nvSpPr>
            <p:cNvPr id="50" name="TextBox 13"/>
            <p:cNvSpPr txBox="1"/>
            <p:nvPr/>
          </p:nvSpPr>
          <p:spPr>
            <a:xfrm>
              <a:off x="5599940" y="4645638"/>
              <a:ext cx="913984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5588778" y="4967036"/>
              <a:ext cx="93630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 bwMode="auto">
          <a:xfrm>
            <a:off x="4018796" y="2792468"/>
            <a:ext cx="1924663" cy="1273065"/>
          </a:xfrm>
          <a:custGeom>
            <a:cxnLst>
              <a:cxn ang="0">
                <a:pos x="0" y="40"/>
              </a:cxn>
              <a:cxn ang="0">
                <a:pos x="40" y="0"/>
              </a:cxn>
              <a:cxn ang="0">
                <a:pos x="452" y="0"/>
              </a:cxn>
              <a:cxn ang="0">
                <a:pos x="667" y="221"/>
              </a:cxn>
              <a:cxn ang="0">
                <a:pos x="452" y="441"/>
              </a:cxn>
              <a:cxn ang="0">
                <a:pos x="40" y="441"/>
              </a:cxn>
              <a:cxn ang="0">
                <a:pos x="0" y="401"/>
              </a:cxn>
              <a:cxn ang="0">
                <a:pos x="0" y="40"/>
              </a:cxn>
            </a:cxnLst>
            <a:rect l="0" t="0" r="r" b="b"/>
            <a:pathLst>
              <a:path w="667" h="441">
                <a:moveTo>
                  <a:pt x="0" y="40"/>
                </a:moveTo>
                <a:cubicBezTo>
                  <a:pt x="0" y="13"/>
                  <a:pt x="13" y="0"/>
                  <a:pt x="40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667" y="221"/>
                  <a:pt x="667" y="221"/>
                  <a:pt x="667" y="221"/>
                </a:cubicBezTo>
                <a:cubicBezTo>
                  <a:pt x="452" y="441"/>
                  <a:pt x="452" y="441"/>
                  <a:pt x="452" y="441"/>
                </a:cubicBezTo>
                <a:cubicBezTo>
                  <a:pt x="40" y="441"/>
                  <a:pt x="40" y="441"/>
                  <a:pt x="40" y="441"/>
                </a:cubicBezTo>
                <a:cubicBezTo>
                  <a:pt x="13" y="441"/>
                  <a:pt x="0" y="428"/>
                  <a:pt x="0" y="401"/>
                </a:cubicBezTo>
                <a:lnTo>
                  <a:pt x="0" y="4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233476" y="2792468"/>
            <a:ext cx="1939729" cy="1273065"/>
          </a:xfrm>
          <a:custGeom>
            <a:cxnLst>
              <a:cxn ang="0">
                <a:pos x="632" y="0"/>
              </a:cxn>
              <a:cxn ang="0">
                <a:pos x="672" y="40"/>
              </a:cxn>
              <a:cxn ang="0">
                <a:pos x="672" y="401"/>
              </a:cxn>
              <a:cxn ang="0">
                <a:pos x="632" y="441"/>
              </a:cxn>
              <a:cxn ang="0">
                <a:pos x="220" y="441"/>
              </a:cxn>
              <a:cxn ang="0">
                <a:pos x="0" y="221"/>
              </a:cxn>
              <a:cxn ang="0">
                <a:pos x="220" y="0"/>
              </a:cxn>
              <a:cxn ang="0">
                <a:pos x="632" y="0"/>
              </a:cxn>
            </a:cxnLst>
            <a:rect l="0" t="0" r="r" b="b"/>
            <a:pathLst>
              <a:path w="672" h="441">
                <a:moveTo>
                  <a:pt x="632" y="0"/>
                </a:moveTo>
                <a:cubicBezTo>
                  <a:pt x="658" y="0"/>
                  <a:pt x="672" y="13"/>
                  <a:pt x="672" y="40"/>
                </a:cubicBezTo>
                <a:cubicBezTo>
                  <a:pt x="672" y="401"/>
                  <a:pt x="672" y="401"/>
                  <a:pt x="672" y="401"/>
                </a:cubicBezTo>
                <a:cubicBezTo>
                  <a:pt x="672" y="428"/>
                  <a:pt x="658" y="441"/>
                  <a:pt x="632" y="441"/>
                </a:cubicBezTo>
                <a:cubicBezTo>
                  <a:pt x="220" y="441"/>
                  <a:pt x="220" y="441"/>
                  <a:pt x="220" y="441"/>
                </a:cubicBezTo>
                <a:cubicBezTo>
                  <a:pt x="0" y="221"/>
                  <a:pt x="0" y="221"/>
                  <a:pt x="0" y="221"/>
                </a:cubicBezTo>
                <a:cubicBezTo>
                  <a:pt x="220" y="0"/>
                  <a:pt x="220" y="0"/>
                  <a:pt x="220" y="0"/>
                </a:cubicBezTo>
                <a:lnTo>
                  <a:pt x="632" y="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27"/>
          <p:cNvSpPr/>
          <p:nvPr/>
        </p:nvSpPr>
        <p:spPr>
          <a:xfrm>
            <a:off x="7178912" y="2887202"/>
            <a:ext cx="1083596" cy="1083596"/>
          </a:xfrm>
          <a:custGeom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3" name="组合 2"/>
          <p:cNvGrpSpPr/>
          <p:nvPr/>
        </p:nvGrpSpPr>
        <p:grpSpPr>
          <a:xfrm>
            <a:off x="4123380" y="3056256"/>
            <a:ext cx="1038244" cy="745488"/>
            <a:chOff x="4074699" y="3003127"/>
            <a:chExt cx="1038244" cy="745488"/>
          </a:xfrm>
        </p:grpSpPr>
        <p:sp>
          <p:nvSpPr>
            <p:cNvPr id="42" name="TextBox 13"/>
            <p:cNvSpPr txBox="1"/>
            <p:nvPr/>
          </p:nvSpPr>
          <p:spPr>
            <a:xfrm>
              <a:off x="4074699" y="3003127"/>
              <a:ext cx="832899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4074699" y="3324525"/>
              <a:ext cx="1038244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30376" y="3046702"/>
            <a:ext cx="1038244" cy="764596"/>
            <a:chOff x="6981695" y="3003127"/>
            <a:chExt cx="1038244" cy="764596"/>
          </a:xfrm>
        </p:grpSpPr>
        <p:sp>
          <p:nvSpPr>
            <p:cNvPr id="52" name="TextBox 13"/>
            <p:cNvSpPr txBox="1"/>
            <p:nvPr/>
          </p:nvSpPr>
          <p:spPr>
            <a:xfrm>
              <a:off x="7187040" y="3003127"/>
              <a:ext cx="832899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6981695" y="3324525"/>
              <a:ext cx="1038244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432738" y="5496859"/>
            <a:ext cx="11326524" cy="1774090"/>
            <a:chOff x="894667" y="4484142"/>
            <a:chExt cx="11326524" cy="1774090"/>
          </a:xfrm>
        </p:grpSpPr>
        <p:grpSp>
          <p:nvGrpSpPr>
            <p:cNvPr id="60" name="组合 59"/>
            <p:cNvGrpSpPr/>
            <p:nvPr/>
          </p:nvGrpSpPr>
          <p:grpSpPr>
            <a:xfrm>
              <a:off x="6557929" y="4484142"/>
              <a:ext cx="5663262" cy="1774090"/>
              <a:chOff x="1392676" y="2645194"/>
              <a:chExt cx="5663262" cy="1774090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flipH="1">
              <a:off x="894667" y="4484142"/>
              <a:ext cx="5663262" cy="1774090"/>
              <a:chOff x="1392676" y="2645194"/>
              <a:chExt cx="5663262" cy="1774090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</p:grpSp>
      <p:sp>
        <p:nvSpPr>
          <p:cNvPr id="82" name="文本框 81"/>
          <p:cNvSpPr txBox="1"/>
          <p:nvPr/>
        </p:nvSpPr>
        <p:spPr>
          <a:xfrm>
            <a:off x="4184627" y="3834927"/>
            <a:ext cx="382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800">
              <a:solidFill>
                <a:srgbClr val="8E0000"/>
              </a:solidFill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1" y="2382444"/>
            <a:ext cx="1619418" cy="145686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27338" y="2572364"/>
            <a:ext cx="814906" cy="817840"/>
          </a:xfrm>
          <a:custGeom>
            <a:rect l="l" t="t" r="r" b="b"/>
            <a:pathLst>
              <a:path w="814906" h="817840">
                <a:moveTo>
                  <a:pt x="528608" y="244786"/>
                </a:moveTo>
                <a:cubicBezTo>
                  <a:pt x="527694" y="243872"/>
                  <a:pt x="524798" y="245853"/>
                  <a:pt x="519922" y="250730"/>
                </a:cubicBezTo>
                <a:cubicBezTo>
                  <a:pt x="515045" y="255606"/>
                  <a:pt x="510320" y="261245"/>
                  <a:pt x="505748" y="267646"/>
                </a:cubicBezTo>
                <a:cubicBezTo>
                  <a:pt x="501176" y="274047"/>
                  <a:pt x="498890" y="278162"/>
                  <a:pt x="498890" y="279990"/>
                </a:cubicBezTo>
                <a:cubicBezTo>
                  <a:pt x="498890" y="284258"/>
                  <a:pt x="497062" y="288220"/>
                  <a:pt x="493404" y="291878"/>
                </a:cubicBezTo>
                <a:cubicBezTo>
                  <a:pt x="487918" y="296145"/>
                  <a:pt x="486698" y="298278"/>
                  <a:pt x="489746" y="298278"/>
                </a:cubicBezTo>
                <a:cubicBezTo>
                  <a:pt x="493404" y="298278"/>
                  <a:pt x="500719" y="295230"/>
                  <a:pt x="511692" y="289134"/>
                </a:cubicBezTo>
                <a:cubicBezTo>
                  <a:pt x="522665" y="284258"/>
                  <a:pt x="528913" y="280600"/>
                  <a:pt x="530437" y="278162"/>
                </a:cubicBezTo>
                <a:cubicBezTo>
                  <a:pt x="531961" y="275723"/>
                  <a:pt x="532418" y="270542"/>
                  <a:pt x="531809" y="262617"/>
                </a:cubicBezTo>
                <a:cubicBezTo>
                  <a:pt x="530590" y="251644"/>
                  <a:pt x="529523" y="245700"/>
                  <a:pt x="528608" y="244786"/>
                </a:cubicBezTo>
                <a:close/>
                <a:moveTo>
                  <a:pt x="574900" y="128543"/>
                </a:moveTo>
                <a:cubicBezTo>
                  <a:pt x="574062" y="128771"/>
                  <a:pt x="573262" y="129419"/>
                  <a:pt x="572500" y="130486"/>
                </a:cubicBezTo>
                <a:cubicBezTo>
                  <a:pt x="570975" y="132619"/>
                  <a:pt x="569604" y="135668"/>
                  <a:pt x="568385" y="139630"/>
                </a:cubicBezTo>
                <a:cubicBezTo>
                  <a:pt x="567166" y="143592"/>
                  <a:pt x="566556" y="147707"/>
                  <a:pt x="566556" y="151974"/>
                </a:cubicBezTo>
                <a:lnTo>
                  <a:pt x="566556" y="162947"/>
                </a:lnTo>
                <a:lnTo>
                  <a:pt x="573871" y="153803"/>
                </a:lnTo>
                <a:cubicBezTo>
                  <a:pt x="578748" y="147707"/>
                  <a:pt x="581186" y="142373"/>
                  <a:pt x="581186" y="137801"/>
                </a:cubicBezTo>
                <a:cubicBezTo>
                  <a:pt x="581186" y="133229"/>
                  <a:pt x="579967" y="130334"/>
                  <a:pt x="577529" y="129114"/>
                </a:cubicBezTo>
                <a:cubicBezTo>
                  <a:pt x="576614" y="128505"/>
                  <a:pt x="575738" y="128314"/>
                  <a:pt x="574900" y="128543"/>
                </a:cubicBezTo>
                <a:close/>
                <a:moveTo>
                  <a:pt x="480602" y="184"/>
                </a:moveTo>
                <a:cubicBezTo>
                  <a:pt x="482431" y="-426"/>
                  <a:pt x="486394" y="489"/>
                  <a:pt x="492489" y="2927"/>
                </a:cubicBezTo>
                <a:cubicBezTo>
                  <a:pt x="500414" y="5975"/>
                  <a:pt x="504681" y="10852"/>
                  <a:pt x="505291" y="17558"/>
                </a:cubicBezTo>
                <a:cubicBezTo>
                  <a:pt x="505901" y="24263"/>
                  <a:pt x="503158" y="34626"/>
                  <a:pt x="497062" y="48647"/>
                </a:cubicBezTo>
                <a:cubicBezTo>
                  <a:pt x="487918" y="68154"/>
                  <a:pt x="471763" y="90100"/>
                  <a:pt x="448598" y="114484"/>
                </a:cubicBezTo>
                <a:cubicBezTo>
                  <a:pt x="440673" y="123018"/>
                  <a:pt x="436711" y="128810"/>
                  <a:pt x="436711" y="131858"/>
                </a:cubicBezTo>
                <a:cubicBezTo>
                  <a:pt x="436711" y="134906"/>
                  <a:pt x="432139" y="141764"/>
                  <a:pt x="422995" y="152432"/>
                </a:cubicBezTo>
                <a:cubicBezTo>
                  <a:pt x="413851" y="163100"/>
                  <a:pt x="409279" y="169348"/>
                  <a:pt x="409279" y="171177"/>
                </a:cubicBezTo>
                <a:cubicBezTo>
                  <a:pt x="409279" y="173006"/>
                  <a:pt x="412022" y="174072"/>
                  <a:pt x="417509" y="174377"/>
                </a:cubicBezTo>
                <a:cubicBezTo>
                  <a:pt x="422995" y="174682"/>
                  <a:pt x="430310" y="174225"/>
                  <a:pt x="439454" y="173006"/>
                </a:cubicBezTo>
                <a:cubicBezTo>
                  <a:pt x="448598" y="171786"/>
                  <a:pt x="458047" y="170262"/>
                  <a:pt x="467801" y="168434"/>
                </a:cubicBezTo>
                <a:cubicBezTo>
                  <a:pt x="483650" y="164776"/>
                  <a:pt x="499348" y="159290"/>
                  <a:pt x="514892" y="151974"/>
                </a:cubicBezTo>
                <a:cubicBezTo>
                  <a:pt x="530437" y="144659"/>
                  <a:pt x="538514" y="138868"/>
                  <a:pt x="539124" y="134601"/>
                </a:cubicBezTo>
                <a:cubicBezTo>
                  <a:pt x="539124" y="130943"/>
                  <a:pt x="539276" y="127438"/>
                  <a:pt x="539581" y="124085"/>
                </a:cubicBezTo>
                <a:cubicBezTo>
                  <a:pt x="539886" y="120732"/>
                  <a:pt x="541562" y="118142"/>
                  <a:pt x="544610" y="116313"/>
                </a:cubicBezTo>
                <a:cubicBezTo>
                  <a:pt x="547658" y="114484"/>
                  <a:pt x="549792" y="110826"/>
                  <a:pt x="551011" y="105340"/>
                </a:cubicBezTo>
                <a:cubicBezTo>
                  <a:pt x="551011" y="102292"/>
                  <a:pt x="552383" y="100158"/>
                  <a:pt x="555126" y="98939"/>
                </a:cubicBezTo>
                <a:cubicBezTo>
                  <a:pt x="557869" y="97720"/>
                  <a:pt x="563508" y="96806"/>
                  <a:pt x="572042" y="96196"/>
                </a:cubicBezTo>
                <a:cubicBezTo>
                  <a:pt x="579967" y="95586"/>
                  <a:pt x="585911" y="95891"/>
                  <a:pt x="589873" y="97110"/>
                </a:cubicBezTo>
                <a:cubicBezTo>
                  <a:pt x="593835" y="98330"/>
                  <a:pt x="598255" y="101073"/>
                  <a:pt x="603132" y="105340"/>
                </a:cubicBezTo>
                <a:cubicBezTo>
                  <a:pt x="622639" y="123628"/>
                  <a:pt x="632393" y="140087"/>
                  <a:pt x="632393" y="154718"/>
                </a:cubicBezTo>
                <a:cubicBezTo>
                  <a:pt x="632393" y="162033"/>
                  <a:pt x="630564" y="168586"/>
                  <a:pt x="626906" y="174377"/>
                </a:cubicBezTo>
                <a:cubicBezTo>
                  <a:pt x="623249" y="180168"/>
                  <a:pt x="619896" y="182150"/>
                  <a:pt x="616848" y="180321"/>
                </a:cubicBezTo>
                <a:cubicBezTo>
                  <a:pt x="614410" y="178492"/>
                  <a:pt x="605723" y="180930"/>
                  <a:pt x="590788" y="187636"/>
                </a:cubicBezTo>
                <a:cubicBezTo>
                  <a:pt x="575852" y="194342"/>
                  <a:pt x="565946" y="199828"/>
                  <a:pt x="561070" y="204095"/>
                </a:cubicBezTo>
                <a:cubicBezTo>
                  <a:pt x="552535" y="211410"/>
                  <a:pt x="552840" y="222383"/>
                  <a:pt x="561984" y="237014"/>
                </a:cubicBezTo>
                <a:cubicBezTo>
                  <a:pt x="566861" y="245548"/>
                  <a:pt x="569299" y="252101"/>
                  <a:pt x="569299" y="256673"/>
                </a:cubicBezTo>
                <a:cubicBezTo>
                  <a:pt x="569299" y="261245"/>
                  <a:pt x="574481" y="265360"/>
                  <a:pt x="584844" y="269018"/>
                </a:cubicBezTo>
                <a:cubicBezTo>
                  <a:pt x="606790" y="278162"/>
                  <a:pt x="614714" y="290049"/>
                  <a:pt x="608618" y="304679"/>
                </a:cubicBezTo>
                <a:cubicBezTo>
                  <a:pt x="606180" y="311994"/>
                  <a:pt x="602522" y="314738"/>
                  <a:pt x="597646" y="312909"/>
                </a:cubicBezTo>
                <a:cubicBezTo>
                  <a:pt x="593988" y="311690"/>
                  <a:pt x="586368" y="313518"/>
                  <a:pt x="574785" y="318395"/>
                </a:cubicBezTo>
                <a:cubicBezTo>
                  <a:pt x="563203" y="323272"/>
                  <a:pt x="552840" y="329063"/>
                  <a:pt x="543696" y="335769"/>
                </a:cubicBezTo>
                <a:cubicBezTo>
                  <a:pt x="534552" y="342474"/>
                  <a:pt x="530590" y="347046"/>
                  <a:pt x="531809" y="349485"/>
                </a:cubicBezTo>
                <a:cubicBezTo>
                  <a:pt x="533028" y="351923"/>
                  <a:pt x="540800" y="357867"/>
                  <a:pt x="555126" y="367316"/>
                </a:cubicBezTo>
                <a:cubicBezTo>
                  <a:pt x="569452" y="376764"/>
                  <a:pt x="577529" y="381489"/>
                  <a:pt x="579358" y="381489"/>
                </a:cubicBezTo>
                <a:cubicBezTo>
                  <a:pt x="581186" y="381489"/>
                  <a:pt x="589416" y="387128"/>
                  <a:pt x="604046" y="398405"/>
                </a:cubicBezTo>
                <a:cubicBezTo>
                  <a:pt x="618677" y="409683"/>
                  <a:pt x="633307" y="420198"/>
                  <a:pt x="647938" y="429952"/>
                </a:cubicBezTo>
                <a:cubicBezTo>
                  <a:pt x="663178" y="440315"/>
                  <a:pt x="684514" y="459060"/>
                  <a:pt x="711946" y="486188"/>
                </a:cubicBezTo>
                <a:cubicBezTo>
                  <a:pt x="739378" y="513315"/>
                  <a:pt x="753094" y="529012"/>
                  <a:pt x="753094" y="533279"/>
                </a:cubicBezTo>
                <a:cubicBezTo>
                  <a:pt x="753094" y="535718"/>
                  <a:pt x="754313" y="537546"/>
                  <a:pt x="756751" y="538766"/>
                </a:cubicBezTo>
                <a:cubicBezTo>
                  <a:pt x="761018" y="539985"/>
                  <a:pt x="769096" y="548519"/>
                  <a:pt x="780983" y="564369"/>
                </a:cubicBezTo>
                <a:cubicBezTo>
                  <a:pt x="792870" y="580218"/>
                  <a:pt x="801252" y="593325"/>
                  <a:pt x="806129" y="603688"/>
                </a:cubicBezTo>
                <a:cubicBezTo>
                  <a:pt x="813444" y="617709"/>
                  <a:pt x="816187" y="629291"/>
                  <a:pt x="814358" y="638435"/>
                </a:cubicBezTo>
                <a:cubicBezTo>
                  <a:pt x="812530" y="650018"/>
                  <a:pt x="807653" y="658552"/>
                  <a:pt x="799728" y="664038"/>
                </a:cubicBezTo>
                <a:cubicBezTo>
                  <a:pt x="797289" y="665258"/>
                  <a:pt x="795766" y="664953"/>
                  <a:pt x="795156" y="663124"/>
                </a:cubicBezTo>
                <a:cubicBezTo>
                  <a:pt x="793327" y="660686"/>
                  <a:pt x="790584" y="660076"/>
                  <a:pt x="786926" y="661295"/>
                </a:cubicBezTo>
                <a:cubicBezTo>
                  <a:pt x="783269" y="662514"/>
                  <a:pt x="772906" y="654894"/>
                  <a:pt x="755837" y="638435"/>
                </a:cubicBezTo>
                <a:cubicBezTo>
                  <a:pt x="731453" y="614661"/>
                  <a:pt x="707983" y="600030"/>
                  <a:pt x="685428" y="594544"/>
                </a:cubicBezTo>
                <a:cubicBezTo>
                  <a:pt x="678722" y="592715"/>
                  <a:pt x="674608" y="590582"/>
                  <a:pt x="673084" y="588143"/>
                </a:cubicBezTo>
                <a:cubicBezTo>
                  <a:pt x="671560" y="585705"/>
                  <a:pt x="666987" y="584486"/>
                  <a:pt x="659368" y="584486"/>
                </a:cubicBezTo>
                <a:cubicBezTo>
                  <a:pt x="651748" y="584486"/>
                  <a:pt x="647938" y="582962"/>
                  <a:pt x="647938" y="579914"/>
                </a:cubicBezTo>
                <a:cubicBezTo>
                  <a:pt x="647938" y="576866"/>
                  <a:pt x="640775" y="570922"/>
                  <a:pt x="626449" y="562083"/>
                </a:cubicBezTo>
                <a:cubicBezTo>
                  <a:pt x="612124" y="553244"/>
                  <a:pt x="604961" y="547910"/>
                  <a:pt x="604961" y="546081"/>
                </a:cubicBezTo>
                <a:cubicBezTo>
                  <a:pt x="604961" y="543033"/>
                  <a:pt x="599017" y="540290"/>
                  <a:pt x="587130" y="537851"/>
                </a:cubicBezTo>
                <a:cubicBezTo>
                  <a:pt x="575243" y="535413"/>
                  <a:pt x="564727" y="534498"/>
                  <a:pt x="555583" y="535108"/>
                </a:cubicBezTo>
                <a:cubicBezTo>
                  <a:pt x="533637" y="538156"/>
                  <a:pt x="514130" y="541966"/>
                  <a:pt x="497062" y="546538"/>
                </a:cubicBezTo>
                <a:cubicBezTo>
                  <a:pt x="479993" y="551110"/>
                  <a:pt x="471458" y="554920"/>
                  <a:pt x="471458" y="557968"/>
                </a:cubicBezTo>
                <a:cubicBezTo>
                  <a:pt x="471458" y="561016"/>
                  <a:pt x="470239" y="561930"/>
                  <a:pt x="467801" y="560711"/>
                </a:cubicBezTo>
                <a:cubicBezTo>
                  <a:pt x="464753" y="560102"/>
                  <a:pt x="456675" y="566045"/>
                  <a:pt x="443569" y="578542"/>
                </a:cubicBezTo>
                <a:cubicBezTo>
                  <a:pt x="430463" y="591039"/>
                  <a:pt x="419947" y="603078"/>
                  <a:pt x="412022" y="614661"/>
                </a:cubicBezTo>
                <a:cubicBezTo>
                  <a:pt x="404707" y="625024"/>
                  <a:pt x="402574" y="630663"/>
                  <a:pt x="405622" y="631577"/>
                </a:cubicBezTo>
                <a:cubicBezTo>
                  <a:pt x="408670" y="632492"/>
                  <a:pt x="417661" y="631120"/>
                  <a:pt x="432596" y="627462"/>
                </a:cubicBezTo>
                <a:cubicBezTo>
                  <a:pt x="447531" y="623805"/>
                  <a:pt x="456523" y="620757"/>
                  <a:pt x="459571" y="618318"/>
                </a:cubicBezTo>
                <a:cubicBezTo>
                  <a:pt x="463229" y="615880"/>
                  <a:pt x="466429" y="614508"/>
                  <a:pt x="469172" y="614204"/>
                </a:cubicBezTo>
                <a:cubicBezTo>
                  <a:pt x="471916" y="613899"/>
                  <a:pt x="479078" y="612222"/>
                  <a:pt x="490661" y="609174"/>
                </a:cubicBezTo>
                <a:cubicBezTo>
                  <a:pt x="499805" y="606126"/>
                  <a:pt x="506358" y="605060"/>
                  <a:pt x="510320" y="605974"/>
                </a:cubicBezTo>
                <a:cubicBezTo>
                  <a:pt x="514283" y="606888"/>
                  <a:pt x="524494" y="611308"/>
                  <a:pt x="540953" y="619233"/>
                </a:cubicBezTo>
                <a:cubicBezTo>
                  <a:pt x="553145" y="625329"/>
                  <a:pt x="559393" y="632492"/>
                  <a:pt x="559698" y="640721"/>
                </a:cubicBezTo>
                <a:cubicBezTo>
                  <a:pt x="560003" y="648951"/>
                  <a:pt x="554364" y="654590"/>
                  <a:pt x="542782" y="657638"/>
                </a:cubicBezTo>
                <a:cubicBezTo>
                  <a:pt x="536076" y="659466"/>
                  <a:pt x="526475" y="663581"/>
                  <a:pt x="513978" y="669982"/>
                </a:cubicBezTo>
                <a:cubicBezTo>
                  <a:pt x="501481" y="676383"/>
                  <a:pt x="490356" y="680193"/>
                  <a:pt x="480602" y="681412"/>
                </a:cubicBezTo>
                <a:cubicBezTo>
                  <a:pt x="471458" y="683241"/>
                  <a:pt x="461705" y="686746"/>
                  <a:pt x="451342" y="691928"/>
                </a:cubicBezTo>
                <a:cubicBezTo>
                  <a:pt x="440978" y="697109"/>
                  <a:pt x="433663" y="702443"/>
                  <a:pt x="429396" y="707930"/>
                </a:cubicBezTo>
                <a:cubicBezTo>
                  <a:pt x="424519" y="714635"/>
                  <a:pt x="419642" y="722560"/>
                  <a:pt x="414765" y="731704"/>
                </a:cubicBezTo>
                <a:cubicBezTo>
                  <a:pt x="409889" y="740848"/>
                  <a:pt x="408060" y="746030"/>
                  <a:pt x="409279" y="747249"/>
                </a:cubicBezTo>
                <a:cubicBezTo>
                  <a:pt x="411108" y="748468"/>
                  <a:pt x="419033" y="747706"/>
                  <a:pt x="433054" y="744963"/>
                </a:cubicBezTo>
                <a:cubicBezTo>
                  <a:pt x="447074" y="742220"/>
                  <a:pt x="456980" y="740238"/>
                  <a:pt x="462772" y="739019"/>
                </a:cubicBezTo>
                <a:cubicBezTo>
                  <a:pt x="468563" y="737800"/>
                  <a:pt x="475573" y="732618"/>
                  <a:pt x="483803" y="723474"/>
                </a:cubicBezTo>
                <a:cubicBezTo>
                  <a:pt x="492032" y="714330"/>
                  <a:pt x="497823" y="711130"/>
                  <a:pt x="501176" y="713873"/>
                </a:cubicBezTo>
                <a:cubicBezTo>
                  <a:pt x="504529" y="716616"/>
                  <a:pt x="508949" y="716616"/>
                  <a:pt x="514435" y="713873"/>
                </a:cubicBezTo>
                <a:cubicBezTo>
                  <a:pt x="519922" y="711130"/>
                  <a:pt x="530742" y="712349"/>
                  <a:pt x="546896" y="717531"/>
                </a:cubicBezTo>
                <a:cubicBezTo>
                  <a:pt x="563051" y="722712"/>
                  <a:pt x="574024" y="725303"/>
                  <a:pt x="579815" y="725303"/>
                </a:cubicBezTo>
                <a:cubicBezTo>
                  <a:pt x="585606" y="725303"/>
                  <a:pt x="589264" y="726675"/>
                  <a:pt x="590788" y="729418"/>
                </a:cubicBezTo>
                <a:cubicBezTo>
                  <a:pt x="592312" y="732161"/>
                  <a:pt x="595512" y="733533"/>
                  <a:pt x="600389" y="733533"/>
                </a:cubicBezTo>
                <a:cubicBezTo>
                  <a:pt x="605266" y="733533"/>
                  <a:pt x="610142" y="736886"/>
                  <a:pt x="615019" y="743591"/>
                </a:cubicBezTo>
                <a:cubicBezTo>
                  <a:pt x="618067" y="748468"/>
                  <a:pt x="619591" y="752126"/>
                  <a:pt x="619591" y="754564"/>
                </a:cubicBezTo>
                <a:cubicBezTo>
                  <a:pt x="619591" y="757002"/>
                  <a:pt x="618067" y="761270"/>
                  <a:pt x="615019" y="767366"/>
                </a:cubicBezTo>
                <a:cubicBezTo>
                  <a:pt x="610752" y="775900"/>
                  <a:pt x="604961" y="781844"/>
                  <a:pt x="597646" y="785196"/>
                </a:cubicBezTo>
                <a:cubicBezTo>
                  <a:pt x="590330" y="788549"/>
                  <a:pt x="576310" y="791750"/>
                  <a:pt x="555583" y="794798"/>
                </a:cubicBezTo>
                <a:cubicBezTo>
                  <a:pt x="545220" y="796017"/>
                  <a:pt x="530285" y="799065"/>
                  <a:pt x="510778" y="803942"/>
                </a:cubicBezTo>
                <a:cubicBezTo>
                  <a:pt x="491270" y="808818"/>
                  <a:pt x="469477" y="812628"/>
                  <a:pt x="445398" y="815372"/>
                </a:cubicBezTo>
                <a:cubicBezTo>
                  <a:pt x="421319" y="818115"/>
                  <a:pt x="402878" y="818572"/>
                  <a:pt x="390077" y="816743"/>
                </a:cubicBezTo>
                <a:cubicBezTo>
                  <a:pt x="375446" y="814914"/>
                  <a:pt x="365540" y="810342"/>
                  <a:pt x="360359" y="803027"/>
                </a:cubicBezTo>
                <a:cubicBezTo>
                  <a:pt x="355177" y="795712"/>
                  <a:pt x="352281" y="781691"/>
                  <a:pt x="351672" y="760965"/>
                </a:cubicBezTo>
                <a:cubicBezTo>
                  <a:pt x="351672" y="746944"/>
                  <a:pt x="352129" y="737952"/>
                  <a:pt x="353044" y="733990"/>
                </a:cubicBezTo>
                <a:cubicBezTo>
                  <a:pt x="353958" y="730028"/>
                  <a:pt x="356244" y="727132"/>
                  <a:pt x="359902" y="725303"/>
                </a:cubicBezTo>
                <a:cubicBezTo>
                  <a:pt x="364169" y="722865"/>
                  <a:pt x="370112" y="717988"/>
                  <a:pt x="377732" y="710673"/>
                </a:cubicBezTo>
                <a:cubicBezTo>
                  <a:pt x="385352" y="703358"/>
                  <a:pt x="389162" y="698786"/>
                  <a:pt x="389162" y="696957"/>
                </a:cubicBezTo>
                <a:cubicBezTo>
                  <a:pt x="389162" y="695128"/>
                  <a:pt x="385962" y="692994"/>
                  <a:pt x="379561" y="690556"/>
                </a:cubicBezTo>
                <a:cubicBezTo>
                  <a:pt x="373160" y="688118"/>
                  <a:pt x="369960" y="684460"/>
                  <a:pt x="369960" y="679583"/>
                </a:cubicBezTo>
                <a:cubicBezTo>
                  <a:pt x="369960" y="674706"/>
                  <a:pt x="369046" y="671354"/>
                  <a:pt x="367217" y="669525"/>
                </a:cubicBezTo>
                <a:cubicBezTo>
                  <a:pt x="365388" y="667696"/>
                  <a:pt x="364321" y="664496"/>
                  <a:pt x="364016" y="659924"/>
                </a:cubicBezTo>
                <a:cubicBezTo>
                  <a:pt x="363711" y="655352"/>
                  <a:pt x="362645" y="647884"/>
                  <a:pt x="360816" y="637521"/>
                </a:cubicBezTo>
                <a:lnTo>
                  <a:pt x="358073" y="621062"/>
                </a:lnTo>
                <a:lnTo>
                  <a:pt x="395563" y="590886"/>
                </a:lnTo>
                <a:cubicBezTo>
                  <a:pt x="420557" y="570770"/>
                  <a:pt x="435492" y="559187"/>
                  <a:pt x="440369" y="556139"/>
                </a:cubicBezTo>
                <a:cubicBezTo>
                  <a:pt x="450122" y="550653"/>
                  <a:pt x="449208" y="546386"/>
                  <a:pt x="437626" y="543338"/>
                </a:cubicBezTo>
                <a:cubicBezTo>
                  <a:pt x="422386" y="539680"/>
                  <a:pt x="408365" y="530841"/>
                  <a:pt x="395563" y="516820"/>
                </a:cubicBezTo>
                <a:cubicBezTo>
                  <a:pt x="386419" y="506457"/>
                  <a:pt x="381847" y="495636"/>
                  <a:pt x="381847" y="484359"/>
                </a:cubicBezTo>
                <a:cubicBezTo>
                  <a:pt x="381847" y="473081"/>
                  <a:pt x="384590" y="465918"/>
                  <a:pt x="390077" y="462870"/>
                </a:cubicBezTo>
                <a:cubicBezTo>
                  <a:pt x="393734" y="461042"/>
                  <a:pt x="396478" y="460280"/>
                  <a:pt x="398306" y="460584"/>
                </a:cubicBezTo>
                <a:cubicBezTo>
                  <a:pt x="400135" y="460889"/>
                  <a:pt x="402574" y="462870"/>
                  <a:pt x="405622" y="466528"/>
                </a:cubicBezTo>
                <a:cubicBezTo>
                  <a:pt x="409889" y="472624"/>
                  <a:pt x="412632" y="477196"/>
                  <a:pt x="413851" y="480244"/>
                </a:cubicBezTo>
                <a:cubicBezTo>
                  <a:pt x="415070" y="483292"/>
                  <a:pt x="426043" y="484816"/>
                  <a:pt x="446770" y="484816"/>
                </a:cubicBezTo>
                <a:cubicBezTo>
                  <a:pt x="467496" y="484816"/>
                  <a:pt x="485784" y="482987"/>
                  <a:pt x="501634" y="479330"/>
                </a:cubicBezTo>
                <a:cubicBezTo>
                  <a:pt x="513216" y="476891"/>
                  <a:pt x="521141" y="475824"/>
                  <a:pt x="525408" y="476129"/>
                </a:cubicBezTo>
                <a:cubicBezTo>
                  <a:pt x="529675" y="476434"/>
                  <a:pt x="535771" y="478110"/>
                  <a:pt x="543696" y="481158"/>
                </a:cubicBezTo>
                <a:cubicBezTo>
                  <a:pt x="552230" y="485426"/>
                  <a:pt x="560003" y="490607"/>
                  <a:pt x="567013" y="496703"/>
                </a:cubicBezTo>
                <a:cubicBezTo>
                  <a:pt x="574024" y="502799"/>
                  <a:pt x="577529" y="507676"/>
                  <a:pt x="577529" y="511334"/>
                </a:cubicBezTo>
                <a:cubicBezTo>
                  <a:pt x="577529" y="517430"/>
                  <a:pt x="580424" y="521697"/>
                  <a:pt x="586216" y="524135"/>
                </a:cubicBezTo>
                <a:cubicBezTo>
                  <a:pt x="592007" y="526574"/>
                  <a:pt x="603437" y="529012"/>
                  <a:pt x="620506" y="531450"/>
                </a:cubicBezTo>
                <a:cubicBezTo>
                  <a:pt x="639403" y="534498"/>
                  <a:pt x="651900" y="535718"/>
                  <a:pt x="657996" y="535108"/>
                </a:cubicBezTo>
                <a:cubicBezTo>
                  <a:pt x="664092" y="534498"/>
                  <a:pt x="667140" y="532670"/>
                  <a:pt x="667140" y="529622"/>
                </a:cubicBezTo>
                <a:cubicBezTo>
                  <a:pt x="667140" y="527183"/>
                  <a:pt x="645347" y="503866"/>
                  <a:pt x="601760" y="459670"/>
                </a:cubicBezTo>
                <a:cubicBezTo>
                  <a:pt x="558174" y="415474"/>
                  <a:pt x="532114" y="388194"/>
                  <a:pt x="523579" y="377831"/>
                </a:cubicBezTo>
                <a:cubicBezTo>
                  <a:pt x="516264" y="368687"/>
                  <a:pt x="510778" y="363658"/>
                  <a:pt x="507120" y="362744"/>
                </a:cubicBezTo>
                <a:cubicBezTo>
                  <a:pt x="503462" y="361829"/>
                  <a:pt x="497671" y="363506"/>
                  <a:pt x="489746" y="367773"/>
                </a:cubicBezTo>
                <a:cubicBezTo>
                  <a:pt x="482431" y="371430"/>
                  <a:pt x="477707" y="373259"/>
                  <a:pt x="475573" y="373259"/>
                </a:cubicBezTo>
                <a:cubicBezTo>
                  <a:pt x="473440" y="373259"/>
                  <a:pt x="461095" y="378746"/>
                  <a:pt x="438540" y="389718"/>
                </a:cubicBezTo>
                <a:cubicBezTo>
                  <a:pt x="423910" y="397034"/>
                  <a:pt x="413546" y="402977"/>
                  <a:pt x="407450" y="407549"/>
                </a:cubicBezTo>
                <a:cubicBezTo>
                  <a:pt x="401354" y="412121"/>
                  <a:pt x="394039" y="420198"/>
                  <a:pt x="385505" y="431781"/>
                </a:cubicBezTo>
                <a:cubicBezTo>
                  <a:pt x="370265" y="452507"/>
                  <a:pt x="354415" y="473843"/>
                  <a:pt x="337956" y="495789"/>
                </a:cubicBezTo>
                <a:cubicBezTo>
                  <a:pt x="319058" y="520782"/>
                  <a:pt x="300770" y="544404"/>
                  <a:pt x="283092" y="566655"/>
                </a:cubicBezTo>
                <a:cubicBezTo>
                  <a:pt x="265414" y="588905"/>
                  <a:pt x="256574" y="601402"/>
                  <a:pt x="256574" y="604145"/>
                </a:cubicBezTo>
                <a:cubicBezTo>
                  <a:pt x="256574" y="606888"/>
                  <a:pt x="255355" y="608260"/>
                  <a:pt x="252917" y="608260"/>
                </a:cubicBezTo>
                <a:cubicBezTo>
                  <a:pt x="250478" y="608260"/>
                  <a:pt x="242096" y="618471"/>
                  <a:pt x="227771" y="638892"/>
                </a:cubicBezTo>
                <a:cubicBezTo>
                  <a:pt x="213445" y="659314"/>
                  <a:pt x="192719" y="683088"/>
                  <a:pt x="165592" y="710216"/>
                </a:cubicBezTo>
                <a:cubicBezTo>
                  <a:pt x="138464" y="737343"/>
                  <a:pt x="109661" y="763403"/>
                  <a:pt x="79181" y="788397"/>
                </a:cubicBezTo>
                <a:cubicBezTo>
                  <a:pt x="54797" y="807904"/>
                  <a:pt x="34375" y="811866"/>
                  <a:pt x="17916" y="800284"/>
                </a:cubicBezTo>
                <a:cubicBezTo>
                  <a:pt x="3895" y="789311"/>
                  <a:pt x="-1896" y="770414"/>
                  <a:pt x="542" y="743591"/>
                </a:cubicBezTo>
                <a:cubicBezTo>
                  <a:pt x="1762" y="727742"/>
                  <a:pt x="2371" y="716312"/>
                  <a:pt x="2371" y="709301"/>
                </a:cubicBezTo>
                <a:cubicBezTo>
                  <a:pt x="2371" y="702291"/>
                  <a:pt x="3590" y="698786"/>
                  <a:pt x="6029" y="698786"/>
                </a:cubicBezTo>
                <a:cubicBezTo>
                  <a:pt x="8467" y="698786"/>
                  <a:pt x="12430" y="695738"/>
                  <a:pt x="17916" y="689642"/>
                </a:cubicBezTo>
                <a:cubicBezTo>
                  <a:pt x="22793" y="685374"/>
                  <a:pt x="25231" y="684460"/>
                  <a:pt x="25231" y="686898"/>
                </a:cubicBezTo>
                <a:cubicBezTo>
                  <a:pt x="24012" y="690556"/>
                  <a:pt x="24012" y="692690"/>
                  <a:pt x="25231" y="693299"/>
                </a:cubicBezTo>
                <a:cubicBezTo>
                  <a:pt x="27060" y="694518"/>
                  <a:pt x="30108" y="694061"/>
                  <a:pt x="34375" y="691928"/>
                </a:cubicBezTo>
                <a:cubicBezTo>
                  <a:pt x="38642" y="689794"/>
                  <a:pt x="40776" y="687508"/>
                  <a:pt x="40776" y="685070"/>
                </a:cubicBezTo>
                <a:cubicBezTo>
                  <a:pt x="40776" y="682022"/>
                  <a:pt x="47329" y="676230"/>
                  <a:pt x="60436" y="667696"/>
                </a:cubicBezTo>
                <a:cubicBezTo>
                  <a:pt x="73542" y="659162"/>
                  <a:pt x="80095" y="657028"/>
                  <a:pt x="80095" y="661295"/>
                </a:cubicBezTo>
                <a:cubicBezTo>
                  <a:pt x="80095" y="669830"/>
                  <a:pt x="88325" y="666172"/>
                  <a:pt x="104784" y="650322"/>
                </a:cubicBezTo>
                <a:cubicBezTo>
                  <a:pt x="111490" y="644226"/>
                  <a:pt x="123682" y="633558"/>
                  <a:pt x="141360" y="618318"/>
                </a:cubicBezTo>
                <a:cubicBezTo>
                  <a:pt x="179765" y="584181"/>
                  <a:pt x="204454" y="558273"/>
                  <a:pt x="215426" y="540594"/>
                </a:cubicBezTo>
                <a:cubicBezTo>
                  <a:pt x="220913" y="532060"/>
                  <a:pt x="226094" y="525354"/>
                  <a:pt x="230971" y="520478"/>
                </a:cubicBezTo>
                <a:cubicBezTo>
                  <a:pt x="235848" y="515601"/>
                  <a:pt x="236762" y="512553"/>
                  <a:pt x="233714" y="511334"/>
                </a:cubicBezTo>
                <a:cubicBezTo>
                  <a:pt x="230666" y="510114"/>
                  <a:pt x="235543" y="502799"/>
                  <a:pt x="248345" y="489388"/>
                </a:cubicBezTo>
                <a:cubicBezTo>
                  <a:pt x="272119" y="465004"/>
                  <a:pt x="284006" y="451288"/>
                  <a:pt x="284006" y="448240"/>
                </a:cubicBezTo>
                <a:cubicBezTo>
                  <a:pt x="284006" y="445802"/>
                  <a:pt x="276539" y="444582"/>
                  <a:pt x="261604" y="444582"/>
                </a:cubicBezTo>
                <a:cubicBezTo>
                  <a:pt x="246668" y="444582"/>
                  <a:pt x="233410" y="441839"/>
                  <a:pt x="221827" y="436353"/>
                </a:cubicBezTo>
                <a:cubicBezTo>
                  <a:pt x="215122" y="432695"/>
                  <a:pt x="210550" y="429495"/>
                  <a:pt x="208111" y="426752"/>
                </a:cubicBezTo>
                <a:cubicBezTo>
                  <a:pt x="205673" y="424008"/>
                  <a:pt x="203844" y="418979"/>
                  <a:pt x="202625" y="411664"/>
                </a:cubicBezTo>
                <a:cubicBezTo>
                  <a:pt x="201406" y="400691"/>
                  <a:pt x="200491" y="388499"/>
                  <a:pt x="199882" y="375088"/>
                </a:cubicBezTo>
                <a:lnTo>
                  <a:pt x="199882" y="355886"/>
                </a:lnTo>
                <a:lnTo>
                  <a:pt x="229142" y="341255"/>
                </a:lnTo>
                <a:cubicBezTo>
                  <a:pt x="248650" y="331502"/>
                  <a:pt x="266176" y="322967"/>
                  <a:pt x="281720" y="315652"/>
                </a:cubicBezTo>
                <a:cubicBezTo>
                  <a:pt x="297265" y="308337"/>
                  <a:pt x="310524" y="301326"/>
                  <a:pt x="321497" y="294621"/>
                </a:cubicBezTo>
                <a:cubicBezTo>
                  <a:pt x="336737" y="284258"/>
                  <a:pt x="345271" y="282124"/>
                  <a:pt x="347100" y="288220"/>
                </a:cubicBezTo>
                <a:cubicBezTo>
                  <a:pt x="347709" y="290658"/>
                  <a:pt x="355634" y="288525"/>
                  <a:pt x="370874" y="281819"/>
                </a:cubicBezTo>
                <a:cubicBezTo>
                  <a:pt x="386114" y="275114"/>
                  <a:pt x="393734" y="273132"/>
                  <a:pt x="393734" y="275876"/>
                </a:cubicBezTo>
                <a:cubicBezTo>
                  <a:pt x="393734" y="278619"/>
                  <a:pt x="392515" y="279990"/>
                  <a:pt x="390077" y="279990"/>
                </a:cubicBezTo>
                <a:cubicBezTo>
                  <a:pt x="387638" y="279990"/>
                  <a:pt x="381085" y="285020"/>
                  <a:pt x="370417" y="295078"/>
                </a:cubicBezTo>
                <a:cubicBezTo>
                  <a:pt x="359749" y="305136"/>
                  <a:pt x="348929" y="313671"/>
                  <a:pt x="337956" y="320681"/>
                </a:cubicBezTo>
                <a:cubicBezTo>
                  <a:pt x="326983" y="327692"/>
                  <a:pt x="317992" y="333940"/>
                  <a:pt x="310981" y="339426"/>
                </a:cubicBezTo>
                <a:cubicBezTo>
                  <a:pt x="303971" y="344913"/>
                  <a:pt x="296808" y="350399"/>
                  <a:pt x="289493" y="355886"/>
                </a:cubicBezTo>
                <a:cubicBezTo>
                  <a:pt x="282178" y="361372"/>
                  <a:pt x="275167" y="366858"/>
                  <a:pt x="268462" y="372345"/>
                </a:cubicBezTo>
                <a:cubicBezTo>
                  <a:pt x="262366" y="377831"/>
                  <a:pt x="260537" y="380574"/>
                  <a:pt x="262975" y="380574"/>
                </a:cubicBezTo>
                <a:cubicBezTo>
                  <a:pt x="263585" y="381184"/>
                  <a:pt x="264804" y="381489"/>
                  <a:pt x="266633" y="381489"/>
                </a:cubicBezTo>
                <a:cubicBezTo>
                  <a:pt x="270900" y="381489"/>
                  <a:pt x="281263" y="378898"/>
                  <a:pt x="297722" y="373716"/>
                </a:cubicBezTo>
                <a:cubicBezTo>
                  <a:pt x="314182" y="368535"/>
                  <a:pt x="327288" y="363810"/>
                  <a:pt x="337042" y="359543"/>
                </a:cubicBezTo>
                <a:cubicBezTo>
                  <a:pt x="345576" y="355886"/>
                  <a:pt x="351062" y="354057"/>
                  <a:pt x="353501" y="354057"/>
                </a:cubicBezTo>
                <a:cubicBezTo>
                  <a:pt x="357158" y="354057"/>
                  <a:pt x="362797" y="351771"/>
                  <a:pt x="370417" y="347199"/>
                </a:cubicBezTo>
                <a:cubicBezTo>
                  <a:pt x="378037" y="342627"/>
                  <a:pt x="381847" y="339122"/>
                  <a:pt x="381847" y="336683"/>
                </a:cubicBezTo>
                <a:cubicBezTo>
                  <a:pt x="381847" y="333026"/>
                  <a:pt x="383828" y="330435"/>
                  <a:pt x="387791" y="328911"/>
                </a:cubicBezTo>
                <a:cubicBezTo>
                  <a:pt x="391753" y="327387"/>
                  <a:pt x="393734" y="324644"/>
                  <a:pt x="393734" y="320681"/>
                </a:cubicBezTo>
                <a:cubicBezTo>
                  <a:pt x="393734" y="316719"/>
                  <a:pt x="395106" y="314738"/>
                  <a:pt x="397849" y="314738"/>
                </a:cubicBezTo>
                <a:cubicBezTo>
                  <a:pt x="400592" y="314738"/>
                  <a:pt x="401050" y="313518"/>
                  <a:pt x="399221" y="311080"/>
                </a:cubicBezTo>
                <a:cubicBezTo>
                  <a:pt x="398002" y="309251"/>
                  <a:pt x="398306" y="308337"/>
                  <a:pt x="400135" y="308337"/>
                </a:cubicBezTo>
                <a:cubicBezTo>
                  <a:pt x="400745" y="308337"/>
                  <a:pt x="401659" y="308642"/>
                  <a:pt x="402878" y="309251"/>
                </a:cubicBezTo>
                <a:cubicBezTo>
                  <a:pt x="406536" y="310470"/>
                  <a:pt x="409889" y="307270"/>
                  <a:pt x="412937" y="299650"/>
                </a:cubicBezTo>
                <a:cubicBezTo>
                  <a:pt x="415985" y="292030"/>
                  <a:pt x="419490" y="287458"/>
                  <a:pt x="423452" y="285934"/>
                </a:cubicBezTo>
                <a:cubicBezTo>
                  <a:pt x="427415" y="284410"/>
                  <a:pt x="428634" y="282276"/>
                  <a:pt x="427110" y="279533"/>
                </a:cubicBezTo>
                <a:cubicBezTo>
                  <a:pt x="425586" y="276790"/>
                  <a:pt x="426805" y="275418"/>
                  <a:pt x="430768" y="275418"/>
                </a:cubicBezTo>
                <a:cubicBezTo>
                  <a:pt x="434730" y="275418"/>
                  <a:pt x="439302" y="270237"/>
                  <a:pt x="444484" y="259874"/>
                </a:cubicBezTo>
                <a:cubicBezTo>
                  <a:pt x="449665" y="249510"/>
                  <a:pt x="451037" y="244329"/>
                  <a:pt x="448598" y="244329"/>
                </a:cubicBezTo>
                <a:cubicBezTo>
                  <a:pt x="443112" y="244329"/>
                  <a:pt x="425433" y="251339"/>
                  <a:pt x="395563" y="265360"/>
                </a:cubicBezTo>
                <a:cubicBezTo>
                  <a:pt x="387638" y="269627"/>
                  <a:pt x="383066" y="270846"/>
                  <a:pt x="381847" y="269018"/>
                </a:cubicBezTo>
                <a:cubicBezTo>
                  <a:pt x="380628" y="267798"/>
                  <a:pt x="382761" y="265665"/>
                  <a:pt x="388248" y="262617"/>
                </a:cubicBezTo>
                <a:cubicBezTo>
                  <a:pt x="391906" y="260788"/>
                  <a:pt x="401354" y="256216"/>
                  <a:pt x="416594" y="248901"/>
                </a:cubicBezTo>
                <a:lnTo>
                  <a:pt x="450427" y="233356"/>
                </a:lnTo>
                <a:lnTo>
                  <a:pt x="424824" y="232442"/>
                </a:lnTo>
                <a:cubicBezTo>
                  <a:pt x="386419" y="231222"/>
                  <a:pt x="363559" y="221469"/>
                  <a:pt x="356244" y="203181"/>
                </a:cubicBezTo>
                <a:cubicBezTo>
                  <a:pt x="354415" y="198304"/>
                  <a:pt x="353196" y="186417"/>
                  <a:pt x="352586" y="167519"/>
                </a:cubicBezTo>
                <a:cubicBezTo>
                  <a:pt x="352586" y="154108"/>
                  <a:pt x="353044" y="145269"/>
                  <a:pt x="353958" y="141002"/>
                </a:cubicBezTo>
                <a:cubicBezTo>
                  <a:pt x="354872" y="136734"/>
                  <a:pt x="357768" y="132162"/>
                  <a:pt x="362645" y="127286"/>
                </a:cubicBezTo>
                <a:cubicBezTo>
                  <a:pt x="369960" y="119361"/>
                  <a:pt x="374227" y="115398"/>
                  <a:pt x="375446" y="115398"/>
                </a:cubicBezTo>
                <a:cubicBezTo>
                  <a:pt x="377275" y="115398"/>
                  <a:pt x="390839" y="101987"/>
                  <a:pt x="416137" y="75165"/>
                </a:cubicBezTo>
                <a:cubicBezTo>
                  <a:pt x="441436" y="48342"/>
                  <a:pt x="454389" y="33712"/>
                  <a:pt x="454999" y="31274"/>
                </a:cubicBezTo>
                <a:cubicBezTo>
                  <a:pt x="456218" y="27006"/>
                  <a:pt x="458504" y="24873"/>
                  <a:pt x="461857" y="24873"/>
                </a:cubicBezTo>
                <a:cubicBezTo>
                  <a:pt x="465210" y="24873"/>
                  <a:pt x="469020" y="20301"/>
                  <a:pt x="473287" y="11157"/>
                </a:cubicBezTo>
                <a:cubicBezTo>
                  <a:pt x="476335" y="4451"/>
                  <a:pt x="478774" y="794"/>
                  <a:pt x="480602" y="184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72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391" y="-117985"/>
            <a:ext cx="4901609" cy="12802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10" name="Flowchart: Alternate Process 33"/>
          <p:cNvSpPr/>
          <p:nvPr/>
        </p:nvSpPr>
        <p:spPr>
          <a:xfrm>
            <a:off x="6256684" y="1613995"/>
            <a:ext cx="1666530" cy="1666529"/>
          </a:xfrm>
          <a:prstGeom prst="flowChartAlternateProcess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34"/>
          <p:cNvSpPr/>
          <p:nvPr/>
        </p:nvSpPr>
        <p:spPr>
          <a:xfrm rot="10800000">
            <a:off x="6875822" y="3265080"/>
            <a:ext cx="428252" cy="312396"/>
          </a:xfrm>
          <a:prstGeom prst="triangl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52"/>
          <p:cNvSpPr/>
          <p:nvPr/>
        </p:nvSpPr>
        <p:spPr>
          <a:xfrm rot="10800000">
            <a:off x="4268788" y="3571698"/>
            <a:ext cx="1666530" cy="1666529"/>
          </a:xfrm>
          <a:prstGeom prst="flowChartAlternateProcess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53"/>
          <p:cNvSpPr/>
          <p:nvPr/>
        </p:nvSpPr>
        <p:spPr>
          <a:xfrm>
            <a:off x="4887928" y="3274746"/>
            <a:ext cx="428252" cy="312396"/>
          </a:xfrm>
          <a:prstGeom prst="triangl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88"/>
          <p:cNvSpPr>
            <a:spLocks noChangeAspect="1"/>
          </p:cNvSpPr>
          <p:nvPr/>
        </p:nvSpPr>
        <p:spPr>
          <a:xfrm>
            <a:off x="3856118" y="2020090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Oval 96"/>
          <p:cNvSpPr>
            <a:spLocks noChangeAspect="1"/>
          </p:cNvSpPr>
          <p:nvPr/>
        </p:nvSpPr>
        <p:spPr>
          <a:xfrm>
            <a:off x="7510546" y="2020090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Oval 110"/>
          <p:cNvSpPr>
            <a:spLocks noChangeAspect="1"/>
          </p:cNvSpPr>
          <p:nvPr/>
        </p:nvSpPr>
        <p:spPr>
          <a:xfrm>
            <a:off x="7605777" y="2115401"/>
            <a:ext cx="634873" cy="635405"/>
          </a:xfrm>
          <a:prstGeom prst="ellipse">
            <a:avLst/>
          </a:prstGeom>
          <a:solidFill>
            <a:srgbClr val="8E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02</a:t>
            </a:r>
            <a:endParaRPr lang="en-US" sz="1800" b="1">
              <a:latin typeface="+mj-lt"/>
            </a:endParaRPr>
          </a:p>
        </p:txBody>
      </p:sp>
      <p:sp>
        <p:nvSpPr>
          <p:cNvPr id="26" name="Oval 127"/>
          <p:cNvSpPr>
            <a:spLocks noChangeAspect="1"/>
          </p:cNvSpPr>
          <p:nvPr/>
        </p:nvSpPr>
        <p:spPr>
          <a:xfrm>
            <a:off x="7457407" y="3998632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969174" y="3577477"/>
            <a:ext cx="2218337" cy="1666529"/>
            <a:chOff x="5969174" y="3577477"/>
            <a:chExt cx="2218337" cy="1666529"/>
          </a:xfrm>
        </p:grpSpPr>
        <p:sp>
          <p:nvSpPr>
            <p:cNvPr id="13" name="Flowchart: Alternate Process 43"/>
            <p:cNvSpPr/>
            <p:nvPr/>
          </p:nvSpPr>
          <p:spPr>
            <a:xfrm rot="5400000">
              <a:off x="6266126" y="3577477"/>
              <a:ext cx="1666529" cy="1666529"/>
            </a:xfrm>
            <a:prstGeom prst="flowChartAlternateProcess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8"/>
            <p:cNvSpPr/>
            <p:nvPr/>
          </p:nvSpPr>
          <p:spPr>
            <a:xfrm rot="16200000">
              <a:off x="5911246" y="4254543"/>
              <a:ext cx="428252" cy="312396"/>
            </a:xfrm>
            <a:prstGeom prst="triangle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28"/>
            <p:cNvSpPr>
              <a:spLocks noChangeAspect="1"/>
            </p:cNvSpPr>
            <p:nvPr/>
          </p:nvSpPr>
          <p:spPr>
            <a:xfrm>
              <a:off x="7552638" y="4093943"/>
              <a:ext cx="634873" cy="635405"/>
            </a:xfrm>
            <a:prstGeom prst="ellipse">
              <a:avLst/>
            </a:prstGeom>
            <a:solidFill>
              <a:srgbClr val="8E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bg1"/>
                  </a:solidFill>
                </a:rPr>
                <a:t>03</a:t>
              </a:r>
              <a:endParaRPr lang="en-US" sz="1800" b="1">
                <a:latin typeface="+mj-lt"/>
              </a:endParaRPr>
            </a:p>
          </p:txBody>
        </p:sp>
      </p:grpSp>
      <p:sp>
        <p:nvSpPr>
          <p:cNvPr id="29" name="Oval 130"/>
          <p:cNvSpPr>
            <a:spLocks noChangeAspect="1"/>
          </p:cNvSpPr>
          <p:nvPr/>
        </p:nvSpPr>
        <p:spPr>
          <a:xfrm>
            <a:off x="3871565" y="3998632"/>
            <a:ext cx="825336" cy="82602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Oval 131"/>
          <p:cNvSpPr>
            <a:spLocks noChangeAspect="1"/>
          </p:cNvSpPr>
          <p:nvPr/>
        </p:nvSpPr>
        <p:spPr>
          <a:xfrm>
            <a:off x="3966796" y="4093943"/>
            <a:ext cx="634873" cy="635405"/>
          </a:xfrm>
          <a:prstGeom prst="ellipse">
            <a:avLst/>
          </a:prstGeom>
          <a:solidFill>
            <a:srgbClr val="8E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04</a:t>
            </a:r>
            <a:endParaRPr lang="en-US" sz="1800" b="1"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51349" y="1613996"/>
            <a:ext cx="2296365" cy="1666529"/>
            <a:chOff x="3951349" y="1613996"/>
            <a:chExt cx="2296365" cy="1666529"/>
          </a:xfrm>
        </p:grpSpPr>
        <p:sp>
          <p:nvSpPr>
            <p:cNvPr id="7" name="Flowchart: Alternate Process 24"/>
            <p:cNvSpPr/>
            <p:nvPr/>
          </p:nvSpPr>
          <p:spPr>
            <a:xfrm rot="16200000">
              <a:off x="4284233" y="1613996"/>
              <a:ext cx="1666529" cy="1666529"/>
            </a:xfrm>
            <a:prstGeom prst="flowChartAlternateProcess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31"/>
            <p:cNvSpPr/>
            <p:nvPr/>
          </p:nvSpPr>
          <p:spPr>
            <a:xfrm rot="5400000">
              <a:off x="5877390" y="2291063"/>
              <a:ext cx="428252" cy="312396"/>
            </a:xfrm>
            <a:prstGeom prst="triangle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94"/>
            <p:cNvSpPr>
              <a:spLocks noChangeAspect="1"/>
            </p:cNvSpPr>
            <p:nvPr/>
          </p:nvSpPr>
          <p:spPr>
            <a:xfrm>
              <a:off x="3951349" y="2115401"/>
              <a:ext cx="634873" cy="635405"/>
            </a:xfrm>
            <a:prstGeom prst="ellipse">
              <a:avLst/>
            </a:prstGeom>
            <a:solidFill>
              <a:srgbClr val="8E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bg1"/>
                  </a:solidFill>
                </a:rPr>
                <a:t>01</a:t>
              </a:r>
              <a:endParaRPr lang="en-US" sz="16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Freeform 187"/>
            <p:cNvSpPr>
              <a:spLocks noEditPoints="1"/>
            </p:cNvSpPr>
            <p:nvPr/>
          </p:nvSpPr>
          <p:spPr bwMode="auto">
            <a:xfrm>
              <a:off x="4854154" y="2240448"/>
              <a:ext cx="563611" cy="364239"/>
            </a:xfrm>
            <a:custGeom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5" name="Freeform 52"/>
          <p:cNvSpPr>
            <a:spLocks noEditPoints="1"/>
          </p:cNvSpPr>
          <p:nvPr/>
        </p:nvSpPr>
        <p:spPr bwMode="auto">
          <a:xfrm>
            <a:off x="6808995" y="2165741"/>
            <a:ext cx="513654" cy="51365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56"/>
          <p:cNvSpPr>
            <a:spLocks noEditPoints="1"/>
          </p:cNvSpPr>
          <p:nvPr/>
        </p:nvSpPr>
        <p:spPr bwMode="auto">
          <a:xfrm>
            <a:off x="6819893" y="4120825"/>
            <a:ext cx="491860" cy="491861"/>
          </a:xfrm>
          <a:custGeom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152"/>
          <p:cNvSpPr>
            <a:spLocks noEditPoints="1"/>
          </p:cNvSpPr>
          <p:nvPr/>
        </p:nvSpPr>
        <p:spPr bwMode="auto">
          <a:xfrm>
            <a:off x="4876547" y="4162459"/>
            <a:ext cx="480122" cy="443698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8395386" y="4046190"/>
            <a:ext cx="2333999" cy="729103"/>
            <a:chOff x="1634993" y="3886465"/>
            <a:chExt cx="2333999" cy="729103"/>
          </a:xfrm>
        </p:grpSpPr>
        <p:sp>
          <p:nvSpPr>
            <p:cNvPr id="51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62615" y="4055744"/>
            <a:ext cx="2333999" cy="709995"/>
            <a:chOff x="2078591" y="1310085"/>
            <a:chExt cx="2333999" cy="709995"/>
          </a:xfrm>
        </p:grpSpPr>
        <p:sp>
          <p:nvSpPr>
            <p:cNvPr id="54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95386" y="2082709"/>
            <a:ext cx="2333999" cy="729103"/>
            <a:chOff x="1634993" y="3886465"/>
            <a:chExt cx="2333999" cy="729103"/>
          </a:xfrm>
        </p:grpSpPr>
        <p:sp>
          <p:nvSpPr>
            <p:cNvPr id="61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62615" y="2092263"/>
            <a:ext cx="2333999" cy="709995"/>
            <a:chOff x="2078591" y="1310085"/>
            <a:chExt cx="2333999" cy="709995"/>
          </a:xfrm>
        </p:grpSpPr>
        <p:sp>
          <p:nvSpPr>
            <p:cNvPr id="59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Freeform 76"/>
          <p:cNvSpPr/>
          <p:nvPr/>
        </p:nvSpPr>
        <p:spPr bwMode="auto">
          <a:xfrm>
            <a:off x="6551648" y="2722667"/>
            <a:ext cx="1921654" cy="1919869"/>
          </a:xfrm>
          <a:custGeom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7"/>
          <p:cNvSpPr/>
          <p:nvPr/>
        </p:nvSpPr>
        <p:spPr bwMode="auto">
          <a:xfrm>
            <a:off x="7965852" y="2215465"/>
            <a:ext cx="1921654" cy="1919869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6"/>
          <p:cNvSpPr/>
          <p:nvPr/>
        </p:nvSpPr>
        <p:spPr bwMode="auto">
          <a:xfrm>
            <a:off x="3718946" y="2722667"/>
            <a:ext cx="1921654" cy="1919869"/>
          </a:xfrm>
          <a:custGeom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7"/>
          <p:cNvSpPr/>
          <p:nvPr/>
        </p:nvSpPr>
        <p:spPr bwMode="auto">
          <a:xfrm>
            <a:off x="2304494" y="2215465"/>
            <a:ext cx="1921654" cy="1919869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Text Placeholder 3"/>
          <p:cNvSpPr txBox="1"/>
          <p:nvPr/>
        </p:nvSpPr>
        <p:spPr>
          <a:xfrm>
            <a:off x="2845410" y="3213690"/>
            <a:ext cx="385920" cy="41549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01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4251887" y="3213690"/>
            <a:ext cx="385920" cy="41549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02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77"/>
          <p:cNvSpPr/>
          <p:nvPr/>
        </p:nvSpPr>
        <p:spPr bwMode="auto">
          <a:xfrm>
            <a:off x="5137444" y="2215465"/>
            <a:ext cx="1921654" cy="1919869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ext Placeholder 3"/>
          <p:cNvSpPr txBox="1"/>
          <p:nvPr/>
        </p:nvSpPr>
        <p:spPr>
          <a:xfrm>
            <a:off x="5674478" y="3213690"/>
            <a:ext cx="385920" cy="41549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03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7114520" y="3213690"/>
            <a:ext cx="385920" cy="41549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04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8473302" y="3238803"/>
            <a:ext cx="385920" cy="41549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05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944948" y="1435523"/>
            <a:ext cx="2112424" cy="729103"/>
            <a:chOff x="2003004" y="1426004"/>
            <a:chExt cx="2112424" cy="729103"/>
          </a:xfrm>
        </p:grpSpPr>
        <p:sp>
          <p:nvSpPr>
            <p:cNvPr id="17" name="TextBox 13"/>
            <p:cNvSpPr txBox="1"/>
            <p:nvPr/>
          </p:nvSpPr>
          <p:spPr>
            <a:xfrm>
              <a:off x="2402776" y="1426004"/>
              <a:ext cx="13128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2003004" y="1711909"/>
              <a:ext cx="2112424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74930" y="1384931"/>
            <a:ext cx="2112424" cy="729103"/>
            <a:chOff x="4804261" y="1375412"/>
            <a:chExt cx="2112424" cy="729103"/>
          </a:xfrm>
        </p:grpSpPr>
        <p:sp>
          <p:nvSpPr>
            <p:cNvPr id="19" name="TextBox 13"/>
            <p:cNvSpPr txBox="1"/>
            <p:nvPr/>
          </p:nvSpPr>
          <p:spPr>
            <a:xfrm>
              <a:off x="5204033" y="1375412"/>
              <a:ext cx="13128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4804261" y="1661317"/>
              <a:ext cx="2112424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04911" y="1384931"/>
            <a:ext cx="2112424" cy="729103"/>
            <a:chOff x="7619425" y="1375412"/>
            <a:chExt cx="2112424" cy="729103"/>
          </a:xfrm>
        </p:grpSpPr>
        <p:sp>
          <p:nvSpPr>
            <p:cNvPr id="22" name="TextBox 13"/>
            <p:cNvSpPr txBox="1"/>
            <p:nvPr/>
          </p:nvSpPr>
          <p:spPr>
            <a:xfrm>
              <a:off x="8019197" y="1375412"/>
              <a:ext cx="13128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7619425" y="1661317"/>
              <a:ext cx="2112424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59939" y="4743967"/>
            <a:ext cx="2112424" cy="729103"/>
            <a:chOff x="3410282" y="4734448"/>
            <a:chExt cx="2112424" cy="729103"/>
          </a:xfrm>
        </p:grpSpPr>
        <p:sp>
          <p:nvSpPr>
            <p:cNvPr id="24" name="TextBox 13"/>
            <p:cNvSpPr txBox="1"/>
            <p:nvPr/>
          </p:nvSpPr>
          <p:spPr>
            <a:xfrm>
              <a:off x="3810054" y="4734448"/>
              <a:ext cx="13128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3410282" y="5020353"/>
              <a:ext cx="2112424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89921" y="4724375"/>
            <a:ext cx="2112424" cy="729103"/>
            <a:chOff x="6230250" y="4714856"/>
            <a:chExt cx="2112424" cy="729103"/>
          </a:xfrm>
        </p:grpSpPr>
        <p:sp>
          <p:nvSpPr>
            <p:cNvPr id="26" name="TextBox 13"/>
            <p:cNvSpPr txBox="1"/>
            <p:nvPr/>
          </p:nvSpPr>
          <p:spPr>
            <a:xfrm>
              <a:off x="6630022" y="4714856"/>
              <a:ext cx="1312880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6230250" y="5000761"/>
              <a:ext cx="2112424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Freeform 19"/>
          <p:cNvSpPr/>
          <p:nvPr/>
        </p:nvSpPr>
        <p:spPr bwMode="auto">
          <a:xfrm>
            <a:off x="4394305" y="1726125"/>
            <a:ext cx="2104386" cy="1726494"/>
          </a:xfrm>
          <a:custGeom>
            <a:cxnLst>
              <a:cxn ang="0">
                <a:pos x="313" y="0"/>
              </a:cxn>
              <a:cxn ang="0">
                <a:pos x="313" y="73"/>
              </a:cxn>
              <a:cxn ang="0">
                <a:pos x="316" y="69"/>
              </a:cxn>
              <a:cxn ang="0">
                <a:pos x="346" y="57"/>
              </a:cxn>
              <a:cxn ang="0">
                <a:pos x="376" y="69"/>
              </a:cxn>
              <a:cxn ang="0">
                <a:pos x="389" y="99"/>
              </a:cxn>
              <a:cxn ang="0">
                <a:pos x="376" y="129"/>
              </a:cxn>
              <a:cxn ang="0">
                <a:pos x="346" y="142"/>
              </a:cxn>
              <a:cxn ang="0">
                <a:pos x="316" y="129"/>
              </a:cxn>
              <a:cxn ang="0">
                <a:pos x="313" y="126"/>
              </a:cxn>
              <a:cxn ang="0">
                <a:pos x="313" y="175"/>
              </a:cxn>
              <a:cxn ang="0">
                <a:pos x="216" y="216"/>
              </a:cxn>
              <a:cxn ang="0">
                <a:pos x="176" y="315"/>
              </a:cxn>
              <a:cxn ang="0">
                <a:pos x="176" y="319"/>
              </a:cxn>
              <a:cxn ang="0">
                <a:pos x="123" y="319"/>
              </a:cxn>
              <a:cxn ang="0">
                <a:pos x="128" y="315"/>
              </a:cxn>
              <a:cxn ang="0">
                <a:pos x="140" y="285"/>
              </a:cxn>
              <a:cxn ang="0">
                <a:pos x="128" y="254"/>
              </a:cxn>
              <a:cxn ang="0">
                <a:pos x="98" y="242"/>
              </a:cxn>
              <a:cxn ang="0">
                <a:pos x="68" y="254"/>
              </a:cxn>
              <a:cxn ang="0">
                <a:pos x="55" y="285"/>
              </a:cxn>
              <a:cxn ang="0">
                <a:pos x="68" y="315"/>
              </a:cxn>
              <a:cxn ang="0">
                <a:pos x="72" y="319"/>
              </a:cxn>
              <a:cxn ang="0">
                <a:pos x="0" y="319"/>
              </a:cxn>
              <a:cxn ang="0">
                <a:pos x="0" y="315"/>
              </a:cxn>
              <a:cxn ang="0">
                <a:pos x="92" y="92"/>
              </a:cxn>
              <a:cxn ang="0">
                <a:pos x="279" y="2"/>
              </a:cxn>
              <a:cxn ang="0">
                <a:pos x="313" y="0"/>
              </a:cxn>
            </a:cxnLst>
            <a:rect l="0" t="0" r="r" b="b"/>
            <a:pathLst>
              <a:path w="389" h="319">
                <a:moveTo>
                  <a:pt x="313" y="0"/>
                </a:moveTo>
                <a:cubicBezTo>
                  <a:pt x="313" y="73"/>
                  <a:pt x="313" y="73"/>
                  <a:pt x="313" y="73"/>
                </a:cubicBezTo>
                <a:cubicBezTo>
                  <a:pt x="314" y="71"/>
                  <a:pt x="315" y="70"/>
                  <a:pt x="316" y="69"/>
                </a:cubicBezTo>
                <a:cubicBezTo>
                  <a:pt x="324" y="61"/>
                  <a:pt x="334" y="57"/>
                  <a:pt x="346" y="57"/>
                </a:cubicBezTo>
                <a:cubicBezTo>
                  <a:pt x="358" y="57"/>
                  <a:pt x="368" y="61"/>
                  <a:pt x="376" y="69"/>
                </a:cubicBezTo>
                <a:cubicBezTo>
                  <a:pt x="384" y="78"/>
                  <a:pt x="389" y="88"/>
                  <a:pt x="389" y="99"/>
                </a:cubicBezTo>
                <a:cubicBezTo>
                  <a:pt x="389" y="111"/>
                  <a:pt x="384" y="121"/>
                  <a:pt x="376" y="129"/>
                </a:cubicBezTo>
                <a:cubicBezTo>
                  <a:pt x="368" y="138"/>
                  <a:pt x="358" y="142"/>
                  <a:pt x="346" y="142"/>
                </a:cubicBezTo>
                <a:cubicBezTo>
                  <a:pt x="334" y="142"/>
                  <a:pt x="324" y="138"/>
                  <a:pt x="316" y="129"/>
                </a:cubicBezTo>
                <a:cubicBezTo>
                  <a:pt x="315" y="128"/>
                  <a:pt x="314" y="127"/>
                  <a:pt x="313" y="126"/>
                </a:cubicBezTo>
                <a:cubicBezTo>
                  <a:pt x="313" y="175"/>
                  <a:pt x="313" y="175"/>
                  <a:pt x="313" y="175"/>
                </a:cubicBezTo>
                <a:cubicBezTo>
                  <a:pt x="275" y="176"/>
                  <a:pt x="243" y="189"/>
                  <a:pt x="216" y="216"/>
                </a:cubicBezTo>
                <a:cubicBezTo>
                  <a:pt x="189" y="243"/>
                  <a:pt x="176" y="276"/>
                  <a:pt x="176" y="315"/>
                </a:cubicBezTo>
                <a:cubicBezTo>
                  <a:pt x="176" y="316"/>
                  <a:pt x="176" y="317"/>
                  <a:pt x="176" y="319"/>
                </a:cubicBezTo>
                <a:cubicBezTo>
                  <a:pt x="123" y="319"/>
                  <a:pt x="123" y="319"/>
                  <a:pt x="123" y="319"/>
                </a:cubicBezTo>
                <a:cubicBezTo>
                  <a:pt x="125" y="317"/>
                  <a:pt x="126" y="316"/>
                  <a:pt x="128" y="315"/>
                </a:cubicBezTo>
                <a:cubicBezTo>
                  <a:pt x="136" y="306"/>
                  <a:pt x="140" y="296"/>
                  <a:pt x="140" y="285"/>
                </a:cubicBezTo>
                <a:cubicBezTo>
                  <a:pt x="140" y="273"/>
                  <a:pt x="136" y="263"/>
                  <a:pt x="128" y="254"/>
                </a:cubicBezTo>
                <a:cubicBezTo>
                  <a:pt x="119" y="246"/>
                  <a:pt x="109" y="242"/>
                  <a:pt x="98" y="242"/>
                </a:cubicBezTo>
                <a:cubicBezTo>
                  <a:pt x="86" y="242"/>
                  <a:pt x="76" y="246"/>
                  <a:pt x="68" y="254"/>
                </a:cubicBezTo>
                <a:cubicBezTo>
                  <a:pt x="59" y="263"/>
                  <a:pt x="55" y="273"/>
                  <a:pt x="55" y="285"/>
                </a:cubicBezTo>
                <a:cubicBezTo>
                  <a:pt x="55" y="296"/>
                  <a:pt x="59" y="306"/>
                  <a:pt x="68" y="315"/>
                </a:cubicBezTo>
                <a:cubicBezTo>
                  <a:pt x="69" y="316"/>
                  <a:pt x="71" y="317"/>
                  <a:pt x="72" y="31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17"/>
                  <a:pt x="0" y="316"/>
                  <a:pt x="0" y="315"/>
                </a:cubicBezTo>
                <a:cubicBezTo>
                  <a:pt x="0" y="228"/>
                  <a:pt x="31" y="154"/>
                  <a:pt x="92" y="92"/>
                </a:cubicBezTo>
                <a:cubicBezTo>
                  <a:pt x="145" y="40"/>
                  <a:pt x="207" y="10"/>
                  <a:pt x="279" y="2"/>
                </a:cubicBezTo>
                <a:cubicBezTo>
                  <a:pt x="290" y="1"/>
                  <a:pt x="301" y="0"/>
                  <a:pt x="313" y="0"/>
                </a:cubicBez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20"/>
          <p:cNvSpPr/>
          <p:nvPr/>
        </p:nvSpPr>
        <p:spPr bwMode="auto">
          <a:xfrm>
            <a:off x="6087732" y="1726125"/>
            <a:ext cx="1709961" cy="2132728"/>
          </a:xfrm>
          <a:custGeom>
            <a:cxnLst>
              <a:cxn ang="0">
                <a:pos x="316" y="319"/>
              </a:cxn>
              <a:cxn ang="0">
                <a:pos x="246" y="319"/>
              </a:cxn>
              <a:cxn ang="0">
                <a:pos x="249" y="322"/>
              </a:cxn>
              <a:cxn ang="0">
                <a:pos x="262" y="352"/>
              </a:cxn>
              <a:cxn ang="0">
                <a:pos x="249" y="382"/>
              </a:cxn>
              <a:cxn ang="0">
                <a:pos x="219" y="394"/>
              </a:cxn>
              <a:cxn ang="0">
                <a:pos x="189" y="382"/>
              </a:cxn>
              <a:cxn ang="0">
                <a:pos x="177" y="352"/>
              </a:cxn>
              <a:cxn ang="0">
                <a:pos x="189" y="322"/>
              </a:cxn>
              <a:cxn ang="0">
                <a:pos x="193" y="319"/>
              </a:cxn>
              <a:cxn ang="0">
                <a:pos x="141" y="319"/>
              </a:cxn>
              <a:cxn ang="0">
                <a:pos x="141" y="315"/>
              </a:cxn>
              <a:cxn ang="0">
                <a:pos x="100" y="216"/>
              </a:cxn>
              <a:cxn ang="0">
                <a:pos x="2" y="175"/>
              </a:cxn>
              <a:cxn ang="0">
                <a:pos x="0" y="175"/>
              </a:cxn>
              <a:cxn ang="0">
                <a:pos x="0" y="126"/>
              </a:cxn>
              <a:cxn ang="0">
                <a:pos x="3" y="129"/>
              </a:cxn>
              <a:cxn ang="0">
                <a:pos x="33" y="142"/>
              </a:cxn>
              <a:cxn ang="0">
                <a:pos x="63" y="129"/>
              </a:cxn>
              <a:cxn ang="0">
                <a:pos x="76" y="99"/>
              </a:cxn>
              <a:cxn ang="0">
                <a:pos x="63" y="69"/>
              </a:cxn>
              <a:cxn ang="0">
                <a:pos x="33" y="57"/>
              </a:cxn>
              <a:cxn ang="0">
                <a:pos x="3" y="69"/>
              </a:cxn>
              <a:cxn ang="0">
                <a:pos x="0" y="73"/>
              </a:cxn>
              <a:cxn ang="0">
                <a:pos x="0" y="0"/>
              </a:cxn>
              <a:cxn ang="0">
                <a:pos x="2" y="0"/>
              </a:cxn>
              <a:cxn ang="0">
                <a:pos x="38" y="2"/>
              </a:cxn>
              <a:cxn ang="0">
                <a:pos x="224" y="92"/>
              </a:cxn>
              <a:cxn ang="0">
                <a:pos x="316" y="315"/>
              </a:cxn>
              <a:cxn ang="0">
                <a:pos x="316" y="319"/>
              </a:cxn>
            </a:cxnLst>
            <a:rect l="0" t="0" r="r" b="b"/>
            <a:pathLst>
              <a:path w="316" h="394">
                <a:moveTo>
                  <a:pt x="316" y="319"/>
                </a:moveTo>
                <a:cubicBezTo>
                  <a:pt x="246" y="319"/>
                  <a:pt x="246" y="319"/>
                  <a:pt x="246" y="319"/>
                </a:cubicBezTo>
                <a:cubicBezTo>
                  <a:pt x="247" y="320"/>
                  <a:pt x="248" y="321"/>
                  <a:pt x="249" y="322"/>
                </a:cubicBezTo>
                <a:cubicBezTo>
                  <a:pt x="258" y="330"/>
                  <a:pt x="262" y="340"/>
                  <a:pt x="262" y="352"/>
                </a:cubicBezTo>
                <a:cubicBezTo>
                  <a:pt x="262" y="364"/>
                  <a:pt x="258" y="374"/>
                  <a:pt x="249" y="382"/>
                </a:cubicBezTo>
                <a:cubicBezTo>
                  <a:pt x="241" y="390"/>
                  <a:pt x="231" y="394"/>
                  <a:pt x="219" y="394"/>
                </a:cubicBezTo>
                <a:cubicBezTo>
                  <a:pt x="208" y="394"/>
                  <a:pt x="198" y="390"/>
                  <a:pt x="189" y="382"/>
                </a:cubicBezTo>
                <a:cubicBezTo>
                  <a:pt x="181" y="374"/>
                  <a:pt x="177" y="364"/>
                  <a:pt x="177" y="352"/>
                </a:cubicBezTo>
                <a:cubicBezTo>
                  <a:pt x="177" y="340"/>
                  <a:pt x="181" y="330"/>
                  <a:pt x="189" y="322"/>
                </a:cubicBezTo>
                <a:cubicBezTo>
                  <a:pt x="190" y="321"/>
                  <a:pt x="191" y="320"/>
                  <a:pt x="193" y="319"/>
                </a:cubicBezTo>
                <a:cubicBezTo>
                  <a:pt x="141" y="319"/>
                  <a:pt x="141" y="319"/>
                  <a:pt x="141" y="319"/>
                </a:cubicBezTo>
                <a:cubicBezTo>
                  <a:pt x="141" y="317"/>
                  <a:pt x="141" y="316"/>
                  <a:pt x="141" y="315"/>
                </a:cubicBezTo>
                <a:cubicBezTo>
                  <a:pt x="141" y="276"/>
                  <a:pt x="127" y="243"/>
                  <a:pt x="100" y="216"/>
                </a:cubicBezTo>
                <a:cubicBezTo>
                  <a:pt x="73" y="189"/>
                  <a:pt x="40" y="175"/>
                  <a:pt x="2" y="175"/>
                </a:cubicBezTo>
                <a:cubicBezTo>
                  <a:pt x="1" y="175"/>
                  <a:pt x="1" y="175"/>
                  <a:pt x="0" y="175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11" y="138"/>
                  <a:pt x="21" y="142"/>
                  <a:pt x="33" y="142"/>
                </a:cubicBezTo>
                <a:cubicBezTo>
                  <a:pt x="45" y="142"/>
                  <a:pt x="55" y="138"/>
                  <a:pt x="63" y="129"/>
                </a:cubicBezTo>
                <a:cubicBezTo>
                  <a:pt x="71" y="121"/>
                  <a:pt x="76" y="111"/>
                  <a:pt x="76" y="99"/>
                </a:cubicBezTo>
                <a:cubicBezTo>
                  <a:pt x="76" y="88"/>
                  <a:pt x="71" y="78"/>
                  <a:pt x="63" y="69"/>
                </a:cubicBezTo>
                <a:cubicBezTo>
                  <a:pt x="55" y="61"/>
                  <a:pt x="45" y="57"/>
                  <a:pt x="33" y="57"/>
                </a:cubicBezTo>
                <a:cubicBezTo>
                  <a:pt x="21" y="57"/>
                  <a:pt x="11" y="61"/>
                  <a:pt x="3" y="69"/>
                </a:cubicBezTo>
                <a:cubicBezTo>
                  <a:pt x="2" y="70"/>
                  <a:pt x="1" y="71"/>
                  <a:pt x="0" y="73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14" y="0"/>
                  <a:pt x="26" y="1"/>
                  <a:pt x="38" y="2"/>
                </a:cubicBezTo>
                <a:cubicBezTo>
                  <a:pt x="109" y="10"/>
                  <a:pt x="171" y="40"/>
                  <a:pt x="224" y="92"/>
                </a:cubicBezTo>
                <a:cubicBezTo>
                  <a:pt x="285" y="154"/>
                  <a:pt x="316" y="228"/>
                  <a:pt x="316" y="315"/>
                </a:cubicBezTo>
                <a:cubicBezTo>
                  <a:pt x="316" y="316"/>
                  <a:pt x="316" y="317"/>
                  <a:pt x="316" y="319"/>
                </a:cubicBez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21"/>
          <p:cNvSpPr/>
          <p:nvPr/>
        </p:nvSpPr>
        <p:spPr bwMode="auto">
          <a:xfrm>
            <a:off x="5698032" y="3452618"/>
            <a:ext cx="2099663" cy="1679258"/>
          </a:xfrm>
          <a:custGeom>
            <a:cxnLst>
              <a:cxn ang="0">
                <a:pos x="72" y="135"/>
              </a:cxn>
              <a:cxn ang="0">
                <a:pos x="74" y="135"/>
              </a:cxn>
              <a:cxn ang="0">
                <a:pos x="172" y="94"/>
              </a:cxn>
              <a:cxn ang="0">
                <a:pos x="213" y="0"/>
              </a:cxn>
              <a:cxn ang="0">
                <a:pos x="265" y="0"/>
              </a:cxn>
              <a:cxn ang="0">
                <a:pos x="261" y="3"/>
              </a:cxn>
              <a:cxn ang="0">
                <a:pos x="249" y="33"/>
              </a:cxn>
              <a:cxn ang="0">
                <a:pos x="261" y="63"/>
              </a:cxn>
              <a:cxn ang="0">
                <a:pos x="291" y="75"/>
              </a:cxn>
              <a:cxn ang="0">
                <a:pos x="321" y="63"/>
              </a:cxn>
              <a:cxn ang="0">
                <a:pos x="334" y="33"/>
              </a:cxn>
              <a:cxn ang="0">
                <a:pos x="321" y="3"/>
              </a:cxn>
              <a:cxn ang="0">
                <a:pos x="318" y="0"/>
              </a:cxn>
              <a:cxn ang="0">
                <a:pos x="388" y="0"/>
              </a:cxn>
              <a:cxn ang="0">
                <a:pos x="296" y="218"/>
              </a:cxn>
              <a:cxn ang="0">
                <a:pos x="74" y="310"/>
              </a:cxn>
              <a:cxn ang="0">
                <a:pos x="72" y="310"/>
              </a:cxn>
              <a:cxn ang="0">
                <a:pos x="72" y="246"/>
              </a:cxn>
              <a:cxn ang="0">
                <a:pos x="43" y="258"/>
              </a:cxn>
              <a:cxn ang="0">
                <a:pos x="13" y="245"/>
              </a:cxn>
              <a:cxn ang="0">
                <a:pos x="0" y="215"/>
              </a:cxn>
              <a:cxn ang="0">
                <a:pos x="13" y="185"/>
              </a:cxn>
              <a:cxn ang="0">
                <a:pos x="43" y="172"/>
              </a:cxn>
              <a:cxn ang="0">
                <a:pos x="72" y="184"/>
              </a:cxn>
              <a:cxn ang="0">
                <a:pos x="72" y="135"/>
              </a:cxn>
            </a:cxnLst>
            <a:rect l="0" t="0" r="r" b="b"/>
            <a:pathLst>
              <a:path w="388" h="310">
                <a:moveTo>
                  <a:pt x="72" y="135"/>
                </a:moveTo>
                <a:cubicBezTo>
                  <a:pt x="73" y="135"/>
                  <a:pt x="73" y="135"/>
                  <a:pt x="74" y="135"/>
                </a:cubicBezTo>
                <a:cubicBezTo>
                  <a:pt x="112" y="135"/>
                  <a:pt x="145" y="121"/>
                  <a:pt x="172" y="94"/>
                </a:cubicBezTo>
                <a:cubicBezTo>
                  <a:pt x="198" y="68"/>
                  <a:pt x="212" y="36"/>
                  <a:pt x="213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63" y="1"/>
                  <a:pt x="262" y="2"/>
                  <a:pt x="261" y="3"/>
                </a:cubicBezTo>
                <a:cubicBezTo>
                  <a:pt x="253" y="11"/>
                  <a:pt x="249" y="21"/>
                  <a:pt x="249" y="33"/>
                </a:cubicBezTo>
                <a:cubicBezTo>
                  <a:pt x="249" y="45"/>
                  <a:pt x="253" y="55"/>
                  <a:pt x="261" y="63"/>
                </a:cubicBezTo>
                <a:cubicBezTo>
                  <a:pt x="270" y="71"/>
                  <a:pt x="280" y="75"/>
                  <a:pt x="291" y="75"/>
                </a:cubicBezTo>
                <a:cubicBezTo>
                  <a:pt x="303" y="75"/>
                  <a:pt x="313" y="71"/>
                  <a:pt x="321" y="63"/>
                </a:cubicBezTo>
                <a:cubicBezTo>
                  <a:pt x="330" y="55"/>
                  <a:pt x="334" y="45"/>
                  <a:pt x="334" y="33"/>
                </a:cubicBezTo>
                <a:cubicBezTo>
                  <a:pt x="334" y="21"/>
                  <a:pt x="330" y="11"/>
                  <a:pt x="321" y="3"/>
                </a:cubicBezTo>
                <a:cubicBezTo>
                  <a:pt x="320" y="2"/>
                  <a:pt x="319" y="1"/>
                  <a:pt x="31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7" y="85"/>
                  <a:pt x="357" y="158"/>
                  <a:pt x="296" y="218"/>
                </a:cubicBezTo>
                <a:cubicBezTo>
                  <a:pt x="235" y="279"/>
                  <a:pt x="161" y="310"/>
                  <a:pt x="74" y="310"/>
                </a:cubicBezTo>
                <a:cubicBezTo>
                  <a:pt x="73" y="310"/>
                  <a:pt x="73" y="310"/>
                  <a:pt x="72" y="310"/>
                </a:cubicBezTo>
                <a:cubicBezTo>
                  <a:pt x="72" y="246"/>
                  <a:pt x="72" y="246"/>
                  <a:pt x="72" y="246"/>
                </a:cubicBezTo>
                <a:cubicBezTo>
                  <a:pt x="64" y="254"/>
                  <a:pt x="54" y="258"/>
                  <a:pt x="43" y="258"/>
                </a:cubicBezTo>
                <a:cubicBezTo>
                  <a:pt x="31" y="258"/>
                  <a:pt x="21" y="253"/>
                  <a:pt x="13" y="245"/>
                </a:cubicBezTo>
                <a:cubicBezTo>
                  <a:pt x="5" y="237"/>
                  <a:pt x="0" y="227"/>
                  <a:pt x="0" y="215"/>
                </a:cubicBezTo>
                <a:cubicBezTo>
                  <a:pt x="0" y="203"/>
                  <a:pt x="5" y="193"/>
                  <a:pt x="13" y="185"/>
                </a:cubicBezTo>
                <a:cubicBezTo>
                  <a:pt x="21" y="177"/>
                  <a:pt x="31" y="172"/>
                  <a:pt x="43" y="172"/>
                </a:cubicBezTo>
                <a:cubicBezTo>
                  <a:pt x="54" y="172"/>
                  <a:pt x="64" y="176"/>
                  <a:pt x="72" y="184"/>
                </a:cubicBezTo>
                <a:lnTo>
                  <a:pt x="72" y="135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23"/>
          <p:cNvSpPr/>
          <p:nvPr/>
        </p:nvSpPr>
        <p:spPr bwMode="auto">
          <a:xfrm>
            <a:off x="4394305" y="3036937"/>
            <a:ext cx="1693429" cy="2094939"/>
          </a:xfrm>
          <a:custGeom>
            <a:cxnLst>
              <a:cxn ang="0">
                <a:pos x="176" y="77"/>
              </a:cxn>
              <a:cxn ang="0">
                <a:pos x="216" y="171"/>
              </a:cxn>
              <a:cxn ang="0">
                <a:pos x="313" y="212"/>
              </a:cxn>
              <a:cxn ang="0">
                <a:pos x="313" y="261"/>
              </a:cxn>
              <a:cxn ang="0">
                <a:pos x="284" y="249"/>
              </a:cxn>
              <a:cxn ang="0">
                <a:pos x="254" y="262"/>
              </a:cxn>
              <a:cxn ang="0">
                <a:pos x="241" y="292"/>
              </a:cxn>
              <a:cxn ang="0">
                <a:pos x="254" y="322"/>
              </a:cxn>
              <a:cxn ang="0">
                <a:pos x="284" y="335"/>
              </a:cxn>
              <a:cxn ang="0">
                <a:pos x="313" y="323"/>
              </a:cxn>
              <a:cxn ang="0">
                <a:pos x="313" y="387"/>
              </a:cxn>
              <a:cxn ang="0">
                <a:pos x="92" y="295"/>
              </a:cxn>
              <a:cxn ang="0">
                <a:pos x="0" y="77"/>
              </a:cxn>
              <a:cxn ang="0">
                <a:pos x="72" y="77"/>
              </a:cxn>
              <a:cxn ang="0">
                <a:pos x="68" y="73"/>
              </a:cxn>
              <a:cxn ang="0">
                <a:pos x="55" y="43"/>
              </a:cxn>
              <a:cxn ang="0">
                <a:pos x="68" y="12"/>
              </a:cxn>
              <a:cxn ang="0">
                <a:pos x="98" y="0"/>
              </a:cxn>
              <a:cxn ang="0">
                <a:pos x="128" y="12"/>
              </a:cxn>
              <a:cxn ang="0">
                <a:pos x="140" y="43"/>
              </a:cxn>
              <a:cxn ang="0">
                <a:pos x="128" y="73"/>
              </a:cxn>
              <a:cxn ang="0">
                <a:pos x="123" y="77"/>
              </a:cxn>
              <a:cxn ang="0">
                <a:pos x="176" y="77"/>
              </a:cxn>
            </a:cxnLst>
            <a:rect l="0" t="0" r="r" b="b"/>
            <a:pathLst>
              <a:path w="313" h="387">
                <a:moveTo>
                  <a:pt x="176" y="77"/>
                </a:moveTo>
                <a:cubicBezTo>
                  <a:pt x="177" y="113"/>
                  <a:pt x="190" y="145"/>
                  <a:pt x="216" y="171"/>
                </a:cubicBezTo>
                <a:cubicBezTo>
                  <a:pt x="243" y="198"/>
                  <a:pt x="275" y="212"/>
                  <a:pt x="313" y="212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5" y="253"/>
                  <a:pt x="295" y="249"/>
                  <a:pt x="284" y="249"/>
                </a:cubicBezTo>
                <a:cubicBezTo>
                  <a:pt x="272" y="249"/>
                  <a:pt x="262" y="254"/>
                  <a:pt x="254" y="262"/>
                </a:cubicBezTo>
                <a:cubicBezTo>
                  <a:pt x="246" y="270"/>
                  <a:pt x="241" y="280"/>
                  <a:pt x="241" y="292"/>
                </a:cubicBezTo>
                <a:cubicBezTo>
                  <a:pt x="241" y="304"/>
                  <a:pt x="246" y="314"/>
                  <a:pt x="254" y="322"/>
                </a:cubicBezTo>
                <a:cubicBezTo>
                  <a:pt x="262" y="330"/>
                  <a:pt x="272" y="335"/>
                  <a:pt x="284" y="335"/>
                </a:cubicBezTo>
                <a:cubicBezTo>
                  <a:pt x="295" y="335"/>
                  <a:pt x="305" y="331"/>
                  <a:pt x="313" y="323"/>
                </a:cubicBezTo>
                <a:cubicBezTo>
                  <a:pt x="313" y="387"/>
                  <a:pt x="313" y="387"/>
                  <a:pt x="313" y="387"/>
                </a:cubicBezTo>
                <a:cubicBezTo>
                  <a:pt x="227" y="387"/>
                  <a:pt x="153" y="356"/>
                  <a:pt x="92" y="295"/>
                </a:cubicBezTo>
                <a:cubicBezTo>
                  <a:pt x="32" y="235"/>
                  <a:pt x="1" y="162"/>
                  <a:pt x="0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1" y="75"/>
                  <a:pt x="69" y="74"/>
                  <a:pt x="68" y="73"/>
                </a:cubicBezTo>
                <a:cubicBezTo>
                  <a:pt x="59" y="64"/>
                  <a:pt x="55" y="54"/>
                  <a:pt x="55" y="43"/>
                </a:cubicBezTo>
                <a:cubicBezTo>
                  <a:pt x="55" y="31"/>
                  <a:pt x="59" y="21"/>
                  <a:pt x="68" y="12"/>
                </a:cubicBezTo>
                <a:cubicBezTo>
                  <a:pt x="76" y="4"/>
                  <a:pt x="86" y="0"/>
                  <a:pt x="98" y="0"/>
                </a:cubicBezTo>
                <a:cubicBezTo>
                  <a:pt x="109" y="0"/>
                  <a:pt x="119" y="4"/>
                  <a:pt x="128" y="12"/>
                </a:cubicBezTo>
                <a:cubicBezTo>
                  <a:pt x="136" y="21"/>
                  <a:pt x="140" y="31"/>
                  <a:pt x="140" y="43"/>
                </a:cubicBezTo>
                <a:cubicBezTo>
                  <a:pt x="140" y="54"/>
                  <a:pt x="136" y="64"/>
                  <a:pt x="128" y="73"/>
                </a:cubicBezTo>
                <a:cubicBezTo>
                  <a:pt x="126" y="74"/>
                  <a:pt x="125" y="75"/>
                  <a:pt x="123" y="77"/>
                </a:cubicBezTo>
                <a:lnTo>
                  <a:pt x="176" y="77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29"/>
          <p:cNvSpPr/>
          <p:nvPr/>
        </p:nvSpPr>
        <p:spPr bwMode="auto">
          <a:xfrm>
            <a:off x="5003348" y="2377249"/>
            <a:ext cx="365553" cy="447122"/>
          </a:xfrm>
          <a:custGeom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82"/>
          <p:cNvSpPr>
            <a:spLocks noEditPoints="1"/>
          </p:cNvSpPr>
          <p:nvPr/>
        </p:nvSpPr>
        <p:spPr bwMode="auto">
          <a:xfrm>
            <a:off x="4874801" y="3902662"/>
            <a:ext cx="499912" cy="467070"/>
          </a:xfrm>
          <a:custGeom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11"/>
          <p:cNvSpPr>
            <a:spLocks noEditPoints="1"/>
          </p:cNvSpPr>
          <p:nvPr/>
        </p:nvSpPr>
        <p:spPr bwMode="auto">
          <a:xfrm>
            <a:off x="6751590" y="2441523"/>
            <a:ext cx="437061" cy="433593"/>
          </a:xfrm>
          <a:custGeom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7" h="57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5"/>
          <p:cNvSpPr>
            <a:spLocks noEditPoints="1"/>
          </p:cNvSpPr>
          <p:nvPr/>
        </p:nvSpPr>
        <p:spPr bwMode="auto">
          <a:xfrm>
            <a:off x="6618869" y="4149244"/>
            <a:ext cx="441235" cy="413308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239"/>
          <p:cNvSpPr>
            <a:spLocks noEditPoints="1"/>
          </p:cNvSpPr>
          <p:nvPr/>
        </p:nvSpPr>
        <p:spPr bwMode="auto">
          <a:xfrm>
            <a:off x="5801735" y="3170903"/>
            <a:ext cx="543654" cy="535093"/>
          </a:xfrm>
          <a:custGeom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7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TextBox 13"/>
          <p:cNvSpPr txBox="1"/>
          <p:nvPr/>
        </p:nvSpPr>
        <p:spPr>
          <a:xfrm>
            <a:off x="8228475" y="397065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228475" y="425655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563463" y="398020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629526" y="426611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228475" y="215824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228475" y="244415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563463" y="216779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629526" y="245370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9174072" y="169389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9174072" y="203879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701176" y="171161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67239" y="204834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9341720" y="307688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9341720" y="342178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9174072" y="437600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74072" y="472090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0218" y="311344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16281" y="34501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686778" y="439373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52841" y="473046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183260" y="1790763"/>
            <a:ext cx="5825480" cy="3276475"/>
            <a:chOff x="3183260" y="1790763"/>
            <a:chExt cx="5825480" cy="3276475"/>
          </a:xfrm>
        </p:grpSpPr>
        <p:sp>
          <p:nvSpPr>
            <p:cNvPr id="101" name="Rectangle 231"/>
            <p:cNvSpPr>
              <a:spLocks noChangeArrowheads="1"/>
            </p:cNvSpPr>
            <p:nvPr/>
          </p:nvSpPr>
          <p:spPr bwMode="auto">
            <a:xfrm>
              <a:off x="7349321" y="1790763"/>
              <a:ext cx="1472866" cy="668818"/>
            </a:xfrm>
            <a:prstGeom prst="rect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32"/>
            <p:cNvSpPr/>
            <p:nvPr/>
          </p:nvSpPr>
          <p:spPr bwMode="auto">
            <a:xfrm>
              <a:off x="6813289" y="1790763"/>
              <a:ext cx="536032" cy="892029"/>
            </a:xfrm>
            <a:custGeom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233"/>
            <p:cNvSpPr>
              <a:spLocks noChangeArrowheads="1"/>
            </p:cNvSpPr>
            <p:nvPr/>
          </p:nvSpPr>
          <p:spPr bwMode="auto">
            <a:xfrm>
              <a:off x="3383661" y="1790763"/>
              <a:ext cx="1475310" cy="668818"/>
            </a:xfrm>
            <a:prstGeom prst="rect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34"/>
            <p:cNvSpPr/>
            <p:nvPr/>
          </p:nvSpPr>
          <p:spPr bwMode="auto">
            <a:xfrm>
              <a:off x="4858971" y="1790763"/>
              <a:ext cx="535217" cy="892029"/>
            </a:xfrm>
            <a:custGeom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235"/>
            <p:cNvSpPr>
              <a:spLocks noChangeArrowheads="1"/>
            </p:cNvSpPr>
            <p:nvPr/>
          </p:nvSpPr>
          <p:spPr bwMode="auto">
            <a:xfrm>
              <a:off x="7337102" y="4399234"/>
              <a:ext cx="1475310" cy="668004"/>
            </a:xfrm>
            <a:prstGeom prst="rect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36"/>
            <p:cNvSpPr/>
            <p:nvPr/>
          </p:nvSpPr>
          <p:spPr bwMode="auto">
            <a:xfrm>
              <a:off x="6803514" y="4175209"/>
              <a:ext cx="533588" cy="892029"/>
            </a:xfrm>
            <a:custGeom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237"/>
            <p:cNvSpPr>
              <a:spLocks noChangeArrowheads="1"/>
            </p:cNvSpPr>
            <p:nvPr/>
          </p:nvSpPr>
          <p:spPr bwMode="auto">
            <a:xfrm>
              <a:off x="3373885" y="4399234"/>
              <a:ext cx="1475310" cy="668004"/>
            </a:xfrm>
            <a:prstGeom prst="rect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38"/>
            <p:cNvSpPr/>
            <p:nvPr/>
          </p:nvSpPr>
          <p:spPr bwMode="auto">
            <a:xfrm>
              <a:off x="4849195" y="4175209"/>
              <a:ext cx="535217" cy="892029"/>
            </a:xfrm>
            <a:custGeom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239"/>
            <p:cNvSpPr>
              <a:spLocks noChangeArrowheads="1"/>
            </p:cNvSpPr>
            <p:nvPr/>
          </p:nvSpPr>
          <p:spPr bwMode="auto">
            <a:xfrm>
              <a:off x="5008865" y="2339829"/>
              <a:ext cx="2168568" cy="2168568"/>
            </a:xfrm>
            <a:prstGeom prst="ellipse">
              <a:avLst/>
            </a:pr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240"/>
            <p:cNvSpPr>
              <a:spLocks noChangeArrowheads="1"/>
            </p:cNvSpPr>
            <p:nvPr/>
          </p:nvSpPr>
          <p:spPr bwMode="auto">
            <a:xfrm>
              <a:off x="5278510" y="2609474"/>
              <a:ext cx="1630906" cy="1631721"/>
            </a:xfrm>
            <a:prstGeom prst="ellipse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45"/>
            <p:cNvSpPr/>
            <p:nvPr/>
          </p:nvSpPr>
          <p:spPr bwMode="auto">
            <a:xfrm>
              <a:off x="5486243" y="2765885"/>
              <a:ext cx="1504637" cy="1555960"/>
            </a:xfrm>
            <a:custGeom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7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246"/>
            <p:cNvSpPr/>
            <p:nvPr/>
          </p:nvSpPr>
          <p:spPr bwMode="auto">
            <a:xfrm>
              <a:off x="5195417" y="2526381"/>
              <a:ext cx="1500565" cy="1552701"/>
            </a:xfrm>
            <a:custGeom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5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247"/>
            <p:cNvSpPr>
              <a:spLocks noChangeArrowheads="1"/>
            </p:cNvSpPr>
            <p:nvPr/>
          </p:nvSpPr>
          <p:spPr bwMode="auto">
            <a:xfrm>
              <a:off x="7533430" y="3065672"/>
              <a:ext cx="1475310" cy="667189"/>
            </a:xfrm>
            <a:prstGeom prst="rect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248"/>
            <p:cNvSpPr/>
            <p:nvPr/>
          </p:nvSpPr>
          <p:spPr bwMode="auto">
            <a:xfrm>
              <a:off x="7177433" y="3065672"/>
              <a:ext cx="355997" cy="667189"/>
            </a:xfrm>
            <a:custGeom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249"/>
            <p:cNvSpPr>
              <a:spLocks noChangeArrowheads="1"/>
            </p:cNvSpPr>
            <p:nvPr/>
          </p:nvSpPr>
          <p:spPr bwMode="auto">
            <a:xfrm>
              <a:off x="3183260" y="3065672"/>
              <a:ext cx="1475310" cy="667189"/>
            </a:xfrm>
            <a:prstGeom prst="rect">
              <a:avLst/>
            </a:prstGeom>
            <a:solidFill>
              <a:srgbClr val="B8282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250"/>
            <p:cNvSpPr/>
            <p:nvPr/>
          </p:nvSpPr>
          <p:spPr bwMode="auto">
            <a:xfrm>
              <a:off x="4658570" y="3065672"/>
              <a:ext cx="357626" cy="667189"/>
            </a:xfrm>
            <a:custGeom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7" name="Group 53"/>
            <p:cNvGrpSpPr/>
            <p:nvPr/>
          </p:nvGrpSpPr>
          <p:grpSpPr>
            <a:xfrm>
              <a:off x="5613755" y="3158169"/>
              <a:ext cx="1015545" cy="507772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134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5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5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AutoShape 33"/>
            <p:cNvSpPr/>
            <p:nvPr/>
          </p:nvSpPr>
          <p:spPr bwMode="auto">
            <a:xfrm>
              <a:off x="3688743" y="3332460"/>
              <a:ext cx="464344" cy="290513"/>
            </a:xfrm>
            <a:custGeom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19" name="AutoShape 34"/>
            <p:cNvSpPr/>
            <p:nvPr/>
          </p:nvSpPr>
          <p:spPr bwMode="auto">
            <a:xfrm>
              <a:off x="3804630" y="3216573"/>
              <a:ext cx="33338" cy="108744"/>
            </a:xfrm>
            <a:custGeom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0" name="AutoShape 35"/>
            <p:cNvSpPr/>
            <p:nvPr/>
          </p:nvSpPr>
          <p:spPr bwMode="auto">
            <a:xfrm>
              <a:off x="3979255" y="3216573"/>
              <a:ext cx="32544" cy="108744"/>
            </a:xfrm>
            <a:custGeom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1" name="AutoShape 36"/>
            <p:cNvSpPr/>
            <p:nvPr/>
          </p:nvSpPr>
          <p:spPr bwMode="auto">
            <a:xfrm>
              <a:off x="3906230" y="3157835"/>
              <a:ext cx="33338" cy="109538"/>
            </a:xfrm>
            <a:custGeom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2" name="AutoShape 37"/>
            <p:cNvSpPr/>
            <p:nvPr/>
          </p:nvSpPr>
          <p:spPr bwMode="auto">
            <a:xfrm>
              <a:off x="3879259" y="4576666"/>
              <a:ext cx="423069" cy="421482"/>
            </a:xfrm>
            <a:custGeom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3" name="AutoShape 38"/>
            <p:cNvSpPr/>
            <p:nvPr/>
          </p:nvSpPr>
          <p:spPr bwMode="auto">
            <a:xfrm>
              <a:off x="4082459" y="4765579"/>
              <a:ext cx="72231" cy="7302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4" name="AutoShape 39"/>
            <p:cNvSpPr/>
            <p:nvPr/>
          </p:nvSpPr>
          <p:spPr bwMode="auto">
            <a:xfrm>
              <a:off x="4271372" y="4533010"/>
              <a:ext cx="72231" cy="7302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5" name="AutoShape 40"/>
            <p:cNvSpPr/>
            <p:nvPr/>
          </p:nvSpPr>
          <p:spPr bwMode="auto">
            <a:xfrm>
              <a:off x="3995147" y="4751291"/>
              <a:ext cx="57944" cy="579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6" name="AutoShape 41"/>
            <p:cNvSpPr/>
            <p:nvPr/>
          </p:nvSpPr>
          <p:spPr bwMode="auto">
            <a:xfrm>
              <a:off x="4053090" y="4852891"/>
              <a:ext cx="29369" cy="285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7" name="AutoShape 42"/>
            <p:cNvSpPr/>
            <p:nvPr/>
          </p:nvSpPr>
          <p:spPr bwMode="auto">
            <a:xfrm>
              <a:off x="4285659" y="4634610"/>
              <a:ext cx="28575" cy="293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8" name="AutoShape 43"/>
            <p:cNvSpPr/>
            <p:nvPr/>
          </p:nvSpPr>
          <p:spPr bwMode="auto">
            <a:xfrm>
              <a:off x="7842188" y="1957782"/>
              <a:ext cx="465138" cy="3341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9" name="AutoShape 110"/>
            <p:cNvSpPr/>
            <p:nvPr/>
          </p:nvSpPr>
          <p:spPr bwMode="auto">
            <a:xfrm>
              <a:off x="7911525" y="4578744"/>
              <a:ext cx="347663" cy="2325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30" name="AutoShape 111"/>
            <p:cNvSpPr/>
            <p:nvPr/>
          </p:nvSpPr>
          <p:spPr bwMode="auto">
            <a:xfrm>
              <a:off x="7852788" y="4520800"/>
              <a:ext cx="465138" cy="435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31" name="AutoShape 112"/>
            <p:cNvSpPr/>
            <p:nvPr/>
          </p:nvSpPr>
          <p:spPr bwMode="auto">
            <a:xfrm>
              <a:off x="8085754" y="3191544"/>
              <a:ext cx="464344" cy="465138"/>
            </a:xfrm>
            <a:custGeom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32" name="AutoShape 113"/>
            <p:cNvSpPr/>
            <p:nvPr/>
          </p:nvSpPr>
          <p:spPr bwMode="auto">
            <a:xfrm>
              <a:off x="3961772" y="1892603"/>
              <a:ext cx="319088" cy="4651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33" name="AutoShape 114"/>
            <p:cNvSpPr/>
            <p:nvPr/>
          </p:nvSpPr>
          <p:spPr bwMode="auto">
            <a:xfrm>
              <a:off x="4034003" y="1965628"/>
              <a:ext cx="94456" cy="94456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432738" y="5496859"/>
            <a:ext cx="11326524" cy="1774090"/>
            <a:chOff x="894667" y="4484142"/>
            <a:chExt cx="11326524" cy="1774090"/>
          </a:xfrm>
        </p:grpSpPr>
        <p:grpSp>
          <p:nvGrpSpPr>
            <p:cNvPr id="60" name="组合 59"/>
            <p:cNvGrpSpPr/>
            <p:nvPr/>
          </p:nvGrpSpPr>
          <p:grpSpPr>
            <a:xfrm>
              <a:off x="6557929" y="4484142"/>
              <a:ext cx="5663262" cy="1774090"/>
              <a:chOff x="1392676" y="2645194"/>
              <a:chExt cx="5663262" cy="1774090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flipH="1">
              <a:off x="894667" y="4484142"/>
              <a:ext cx="5663262" cy="1774090"/>
              <a:chOff x="1392676" y="2645194"/>
              <a:chExt cx="5663262" cy="1774090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637"/>
            <a:ext cx="3352080" cy="1968557"/>
          </a:xfrm>
          <a:prstGeom prst="rect">
            <a:avLst/>
          </a:prstGeom>
        </p:spPr>
      </p:pic>
      <p:sp>
        <p:nvSpPr>
          <p:cNvPr id="77" name="文本框 76"/>
          <p:cNvSpPr txBox="1"/>
          <p:nvPr/>
        </p:nvSpPr>
        <p:spPr>
          <a:xfrm flipH="1">
            <a:off x="1097101" y="779884"/>
            <a:ext cx="401836" cy="632222"/>
          </a:xfrm>
          <a:custGeom>
            <a:rect l="l" t="t" r="r" b="b"/>
            <a:pathLst>
              <a:path w="401836" h="632222">
                <a:moveTo>
                  <a:pt x="107157" y="0"/>
                </a:moveTo>
                <a:lnTo>
                  <a:pt x="75010" y="0"/>
                </a:lnTo>
                <a:lnTo>
                  <a:pt x="69652" y="0"/>
                </a:lnTo>
                <a:lnTo>
                  <a:pt x="21432" y="24110"/>
                </a:lnTo>
                <a:lnTo>
                  <a:pt x="8037" y="50899"/>
                </a:lnTo>
                <a:cubicBezTo>
                  <a:pt x="8037" y="77688"/>
                  <a:pt x="8037" y="93762"/>
                  <a:pt x="8037" y="99120"/>
                </a:cubicBezTo>
                <a:lnTo>
                  <a:pt x="26789" y="254496"/>
                </a:lnTo>
                <a:cubicBezTo>
                  <a:pt x="10716" y="333077"/>
                  <a:pt x="1786" y="402729"/>
                  <a:pt x="0" y="463451"/>
                </a:cubicBezTo>
                <a:lnTo>
                  <a:pt x="2679" y="487561"/>
                </a:lnTo>
                <a:lnTo>
                  <a:pt x="2679" y="533102"/>
                </a:lnTo>
                <a:lnTo>
                  <a:pt x="2679" y="541139"/>
                </a:lnTo>
                <a:lnTo>
                  <a:pt x="2679" y="546497"/>
                </a:lnTo>
                <a:cubicBezTo>
                  <a:pt x="9823" y="603647"/>
                  <a:pt x="33933" y="632222"/>
                  <a:pt x="75010" y="632222"/>
                </a:cubicBezTo>
                <a:lnTo>
                  <a:pt x="139303" y="632222"/>
                </a:lnTo>
                <a:cubicBezTo>
                  <a:pt x="208955" y="609005"/>
                  <a:pt x="250032" y="594717"/>
                  <a:pt x="262533" y="589359"/>
                </a:cubicBezTo>
                <a:lnTo>
                  <a:pt x="283964" y="559892"/>
                </a:lnTo>
                <a:lnTo>
                  <a:pt x="302717" y="565249"/>
                </a:lnTo>
                <a:cubicBezTo>
                  <a:pt x="359867" y="543818"/>
                  <a:pt x="389335" y="517922"/>
                  <a:pt x="391121" y="487561"/>
                </a:cubicBezTo>
                <a:cubicBezTo>
                  <a:pt x="396478" y="475059"/>
                  <a:pt x="400050" y="458093"/>
                  <a:pt x="401836" y="436662"/>
                </a:cubicBezTo>
                <a:lnTo>
                  <a:pt x="401836" y="415231"/>
                </a:lnTo>
                <a:cubicBezTo>
                  <a:pt x="401836" y="367010"/>
                  <a:pt x="391121" y="281285"/>
                  <a:pt x="369689" y="158056"/>
                </a:cubicBezTo>
                <a:cubicBezTo>
                  <a:pt x="373261" y="145554"/>
                  <a:pt x="380405" y="139303"/>
                  <a:pt x="391121" y="139303"/>
                </a:cubicBezTo>
                <a:lnTo>
                  <a:pt x="364332" y="109835"/>
                </a:lnTo>
                <a:lnTo>
                  <a:pt x="356295" y="109835"/>
                </a:lnTo>
                <a:cubicBezTo>
                  <a:pt x="297359" y="129481"/>
                  <a:pt x="267891" y="161627"/>
                  <a:pt x="267891" y="206276"/>
                </a:cubicBezTo>
                <a:lnTo>
                  <a:pt x="257175" y="238423"/>
                </a:lnTo>
                <a:lnTo>
                  <a:pt x="206276" y="225028"/>
                </a:lnTo>
                <a:lnTo>
                  <a:pt x="187524" y="225028"/>
                </a:lnTo>
                <a:cubicBezTo>
                  <a:pt x="162521" y="228600"/>
                  <a:pt x="150019" y="234851"/>
                  <a:pt x="150019" y="243781"/>
                </a:cubicBezTo>
                <a:lnTo>
                  <a:pt x="150019" y="249138"/>
                </a:lnTo>
                <a:cubicBezTo>
                  <a:pt x="151805" y="270570"/>
                  <a:pt x="162521" y="281285"/>
                  <a:pt x="182166" y="281285"/>
                </a:cubicBezTo>
                <a:lnTo>
                  <a:pt x="203597" y="286643"/>
                </a:lnTo>
                <a:lnTo>
                  <a:pt x="243781" y="292001"/>
                </a:lnTo>
                <a:lnTo>
                  <a:pt x="262533" y="308074"/>
                </a:lnTo>
                <a:lnTo>
                  <a:pt x="262533" y="324148"/>
                </a:lnTo>
                <a:lnTo>
                  <a:pt x="251818" y="340221"/>
                </a:lnTo>
                <a:lnTo>
                  <a:pt x="171450" y="383084"/>
                </a:lnTo>
                <a:lnTo>
                  <a:pt x="166093" y="393799"/>
                </a:lnTo>
                <a:cubicBezTo>
                  <a:pt x="180380" y="425946"/>
                  <a:pt x="199132" y="446484"/>
                  <a:pt x="222350" y="455414"/>
                </a:cubicBezTo>
                <a:lnTo>
                  <a:pt x="257175" y="474167"/>
                </a:lnTo>
                <a:lnTo>
                  <a:pt x="262533" y="479524"/>
                </a:lnTo>
                <a:lnTo>
                  <a:pt x="262533" y="484882"/>
                </a:lnTo>
                <a:cubicBezTo>
                  <a:pt x="262533" y="490240"/>
                  <a:pt x="248246" y="492919"/>
                  <a:pt x="219671" y="492919"/>
                </a:cubicBezTo>
                <a:cubicBezTo>
                  <a:pt x="207169" y="508992"/>
                  <a:pt x="200918" y="525066"/>
                  <a:pt x="200918" y="541139"/>
                </a:cubicBezTo>
                <a:lnTo>
                  <a:pt x="195560" y="541139"/>
                </a:lnTo>
                <a:lnTo>
                  <a:pt x="144661" y="549176"/>
                </a:lnTo>
                <a:cubicBezTo>
                  <a:pt x="94655" y="549176"/>
                  <a:pt x="65187" y="528638"/>
                  <a:pt x="56257" y="487561"/>
                </a:cubicBezTo>
                <a:lnTo>
                  <a:pt x="45542" y="412552"/>
                </a:lnTo>
                <a:lnTo>
                  <a:pt x="75010" y="211634"/>
                </a:lnTo>
                <a:lnTo>
                  <a:pt x="75010" y="171450"/>
                </a:lnTo>
                <a:lnTo>
                  <a:pt x="75010" y="152698"/>
                </a:lnTo>
                <a:lnTo>
                  <a:pt x="75010" y="147340"/>
                </a:lnTo>
                <a:lnTo>
                  <a:pt x="64294" y="66973"/>
                </a:lnTo>
                <a:lnTo>
                  <a:pt x="77689" y="48220"/>
                </a:lnTo>
                <a:lnTo>
                  <a:pt x="150019" y="48220"/>
                </a:lnTo>
                <a:lnTo>
                  <a:pt x="187524" y="56257"/>
                </a:lnTo>
                <a:lnTo>
                  <a:pt x="195560" y="56257"/>
                </a:lnTo>
                <a:lnTo>
                  <a:pt x="227707" y="53578"/>
                </a:lnTo>
                <a:lnTo>
                  <a:pt x="227707" y="48220"/>
                </a:lnTo>
                <a:cubicBezTo>
                  <a:pt x="188417" y="16073"/>
                  <a:pt x="148233" y="0"/>
                  <a:pt x="107157" y="0"/>
                </a:cubicBezTo>
                <a:close/>
              </a:path>
            </a:pathLst>
          </a:custGeom>
          <a:gradFill>
            <a:gsLst>
              <a:gs pos="54000">
                <a:srgbClr val="A40000"/>
              </a:gs>
              <a:gs pos="100000">
                <a:srgbClr val="C29414"/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5400">
              <a:gradFill>
                <a:gsLst>
                  <a:gs pos="54000">
                    <a:srgbClr val="A40000"/>
                  </a:gs>
                  <a:gs pos="100000">
                    <a:srgbClr val="C29414"/>
                  </a:gs>
                </a:gsLst>
                <a:lin ang="5400000" scaled="1"/>
              </a:gradFill>
              <a:latin typeface="叶根友毛笔行书简体2012版" panose="02010601030101010101" pitchFamily="2" charset="-122"/>
              <a:ea typeface="叶根友毛笔行书简体2012版" panose="02010601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 flipH="1">
            <a:off x="1698481" y="394756"/>
            <a:ext cx="828675" cy="842963"/>
          </a:xfrm>
          <a:custGeom>
            <a:rect l="l" t="t" r="r" b="b"/>
            <a:pathLst>
              <a:path w="828675" h="842963">
                <a:moveTo>
                  <a:pt x="603647" y="539353"/>
                </a:moveTo>
                <a:cubicBezTo>
                  <a:pt x="648890" y="560784"/>
                  <a:pt x="677465" y="585788"/>
                  <a:pt x="689372" y="614363"/>
                </a:cubicBezTo>
                <a:lnTo>
                  <a:pt x="692943" y="617934"/>
                </a:lnTo>
                <a:lnTo>
                  <a:pt x="692943" y="625078"/>
                </a:lnTo>
                <a:cubicBezTo>
                  <a:pt x="685800" y="648891"/>
                  <a:pt x="677465" y="661988"/>
                  <a:pt x="667940" y="664369"/>
                </a:cubicBezTo>
                <a:lnTo>
                  <a:pt x="664368" y="664369"/>
                </a:lnTo>
                <a:lnTo>
                  <a:pt x="600075" y="542925"/>
                </a:lnTo>
                <a:close/>
                <a:moveTo>
                  <a:pt x="525065" y="317897"/>
                </a:moveTo>
                <a:cubicBezTo>
                  <a:pt x="579834" y="348853"/>
                  <a:pt x="608409" y="372666"/>
                  <a:pt x="610790" y="389334"/>
                </a:cubicBezTo>
                <a:cubicBezTo>
                  <a:pt x="551259" y="358378"/>
                  <a:pt x="519112" y="336947"/>
                  <a:pt x="514350" y="325041"/>
                </a:cubicBezTo>
                <a:cubicBezTo>
                  <a:pt x="514350" y="320278"/>
                  <a:pt x="517922" y="317897"/>
                  <a:pt x="525065" y="317897"/>
                </a:cubicBezTo>
                <a:close/>
                <a:moveTo>
                  <a:pt x="428625" y="0"/>
                </a:moveTo>
                <a:lnTo>
                  <a:pt x="421481" y="3572"/>
                </a:lnTo>
                <a:lnTo>
                  <a:pt x="417909" y="3572"/>
                </a:lnTo>
                <a:lnTo>
                  <a:pt x="414337" y="0"/>
                </a:lnTo>
                <a:lnTo>
                  <a:pt x="407194" y="0"/>
                </a:lnTo>
                <a:cubicBezTo>
                  <a:pt x="352425" y="14288"/>
                  <a:pt x="325040" y="35719"/>
                  <a:pt x="325040" y="64294"/>
                </a:cubicBezTo>
                <a:cubicBezTo>
                  <a:pt x="358378" y="128588"/>
                  <a:pt x="375047" y="167878"/>
                  <a:pt x="375047" y="182166"/>
                </a:cubicBezTo>
                <a:lnTo>
                  <a:pt x="396478" y="217884"/>
                </a:lnTo>
                <a:lnTo>
                  <a:pt x="421481" y="267891"/>
                </a:lnTo>
                <a:lnTo>
                  <a:pt x="421481" y="275034"/>
                </a:lnTo>
                <a:lnTo>
                  <a:pt x="317897" y="239316"/>
                </a:lnTo>
                <a:cubicBezTo>
                  <a:pt x="315515" y="236934"/>
                  <a:pt x="303609" y="230981"/>
                  <a:pt x="282178" y="221456"/>
                </a:cubicBezTo>
                <a:cubicBezTo>
                  <a:pt x="260747" y="223838"/>
                  <a:pt x="250031" y="228600"/>
                  <a:pt x="250031" y="235744"/>
                </a:cubicBezTo>
                <a:cubicBezTo>
                  <a:pt x="276225" y="276225"/>
                  <a:pt x="316706" y="295275"/>
                  <a:pt x="371475" y="292894"/>
                </a:cubicBezTo>
                <a:cubicBezTo>
                  <a:pt x="414337" y="338138"/>
                  <a:pt x="440531" y="386953"/>
                  <a:pt x="450056" y="439341"/>
                </a:cubicBezTo>
                <a:lnTo>
                  <a:pt x="442912" y="439341"/>
                </a:lnTo>
                <a:cubicBezTo>
                  <a:pt x="450056" y="456009"/>
                  <a:pt x="454818" y="497681"/>
                  <a:pt x="457200" y="564356"/>
                </a:cubicBezTo>
                <a:lnTo>
                  <a:pt x="453628" y="564356"/>
                </a:lnTo>
                <a:cubicBezTo>
                  <a:pt x="427434" y="566738"/>
                  <a:pt x="372665" y="521494"/>
                  <a:pt x="289322" y="428625"/>
                </a:cubicBezTo>
                <a:lnTo>
                  <a:pt x="285750" y="428625"/>
                </a:lnTo>
                <a:lnTo>
                  <a:pt x="278606" y="432197"/>
                </a:lnTo>
                <a:lnTo>
                  <a:pt x="278606" y="457200"/>
                </a:lnTo>
                <a:cubicBezTo>
                  <a:pt x="314325" y="507206"/>
                  <a:pt x="359569" y="551259"/>
                  <a:pt x="414337" y="589359"/>
                </a:cubicBezTo>
                <a:lnTo>
                  <a:pt x="414337" y="592931"/>
                </a:lnTo>
                <a:lnTo>
                  <a:pt x="332184" y="610791"/>
                </a:lnTo>
                <a:lnTo>
                  <a:pt x="228600" y="625078"/>
                </a:lnTo>
                <a:lnTo>
                  <a:pt x="153590" y="635794"/>
                </a:lnTo>
                <a:lnTo>
                  <a:pt x="82153" y="635794"/>
                </a:lnTo>
                <a:lnTo>
                  <a:pt x="42862" y="625078"/>
                </a:lnTo>
                <a:lnTo>
                  <a:pt x="28575" y="625078"/>
                </a:lnTo>
                <a:cubicBezTo>
                  <a:pt x="9525" y="636984"/>
                  <a:pt x="0" y="652463"/>
                  <a:pt x="0" y="671513"/>
                </a:cubicBezTo>
                <a:cubicBezTo>
                  <a:pt x="11906" y="714375"/>
                  <a:pt x="29765" y="733425"/>
                  <a:pt x="53578" y="728663"/>
                </a:cubicBezTo>
                <a:lnTo>
                  <a:pt x="57150" y="728663"/>
                </a:lnTo>
                <a:cubicBezTo>
                  <a:pt x="97631" y="733425"/>
                  <a:pt x="140494" y="732234"/>
                  <a:pt x="185737" y="725091"/>
                </a:cubicBezTo>
                <a:cubicBezTo>
                  <a:pt x="302419" y="689372"/>
                  <a:pt x="394097" y="658416"/>
                  <a:pt x="460772" y="632222"/>
                </a:cubicBezTo>
                <a:lnTo>
                  <a:pt x="460772" y="678656"/>
                </a:lnTo>
                <a:lnTo>
                  <a:pt x="442912" y="825103"/>
                </a:lnTo>
                <a:lnTo>
                  <a:pt x="442912" y="832247"/>
                </a:lnTo>
                <a:lnTo>
                  <a:pt x="475059" y="842963"/>
                </a:lnTo>
                <a:lnTo>
                  <a:pt x="485775" y="842963"/>
                </a:lnTo>
                <a:cubicBezTo>
                  <a:pt x="500062" y="819150"/>
                  <a:pt x="547687" y="791766"/>
                  <a:pt x="628650" y="760809"/>
                </a:cubicBezTo>
                <a:lnTo>
                  <a:pt x="657225" y="735806"/>
                </a:lnTo>
                <a:cubicBezTo>
                  <a:pt x="661987" y="735806"/>
                  <a:pt x="689372" y="766763"/>
                  <a:pt x="739378" y="828675"/>
                </a:cubicBezTo>
                <a:lnTo>
                  <a:pt x="760809" y="835819"/>
                </a:lnTo>
                <a:lnTo>
                  <a:pt x="771525" y="835819"/>
                </a:lnTo>
                <a:lnTo>
                  <a:pt x="789384" y="832247"/>
                </a:lnTo>
                <a:lnTo>
                  <a:pt x="792956" y="835819"/>
                </a:lnTo>
                <a:lnTo>
                  <a:pt x="800100" y="835819"/>
                </a:lnTo>
                <a:cubicBezTo>
                  <a:pt x="819150" y="831056"/>
                  <a:pt x="828675" y="825103"/>
                  <a:pt x="828675" y="817959"/>
                </a:cubicBezTo>
                <a:cubicBezTo>
                  <a:pt x="826293" y="794147"/>
                  <a:pt x="816768" y="782241"/>
                  <a:pt x="800100" y="782241"/>
                </a:cubicBezTo>
                <a:lnTo>
                  <a:pt x="778668" y="789384"/>
                </a:lnTo>
                <a:cubicBezTo>
                  <a:pt x="740568" y="763191"/>
                  <a:pt x="709612" y="729853"/>
                  <a:pt x="685800" y="689372"/>
                </a:cubicBezTo>
                <a:cubicBezTo>
                  <a:pt x="700087" y="656034"/>
                  <a:pt x="707231" y="627459"/>
                  <a:pt x="707231" y="603647"/>
                </a:cubicBezTo>
                <a:cubicBezTo>
                  <a:pt x="690562" y="565547"/>
                  <a:pt x="645318" y="531019"/>
                  <a:pt x="571500" y="500063"/>
                </a:cubicBezTo>
                <a:lnTo>
                  <a:pt x="532209" y="489347"/>
                </a:lnTo>
                <a:lnTo>
                  <a:pt x="521493" y="503634"/>
                </a:lnTo>
                <a:cubicBezTo>
                  <a:pt x="559593" y="551259"/>
                  <a:pt x="601265" y="616744"/>
                  <a:pt x="646509" y="700088"/>
                </a:cubicBezTo>
                <a:cubicBezTo>
                  <a:pt x="646509" y="723900"/>
                  <a:pt x="610790" y="747713"/>
                  <a:pt x="539353" y="771525"/>
                </a:cubicBezTo>
                <a:lnTo>
                  <a:pt x="496490" y="778669"/>
                </a:lnTo>
                <a:lnTo>
                  <a:pt x="489347" y="778669"/>
                </a:lnTo>
                <a:lnTo>
                  <a:pt x="489347" y="767953"/>
                </a:lnTo>
                <a:lnTo>
                  <a:pt x="485775" y="767953"/>
                </a:lnTo>
                <a:lnTo>
                  <a:pt x="492918" y="664369"/>
                </a:lnTo>
                <a:lnTo>
                  <a:pt x="492918" y="660797"/>
                </a:lnTo>
                <a:lnTo>
                  <a:pt x="485775" y="653653"/>
                </a:lnTo>
                <a:cubicBezTo>
                  <a:pt x="485775" y="627459"/>
                  <a:pt x="498872" y="614363"/>
                  <a:pt x="525065" y="614363"/>
                </a:cubicBezTo>
                <a:lnTo>
                  <a:pt x="535781" y="603647"/>
                </a:lnTo>
                <a:lnTo>
                  <a:pt x="485775" y="571500"/>
                </a:lnTo>
                <a:cubicBezTo>
                  <a:pt x="471487" y="457200"/>
                  <a:pt x="452437" y="376238"/>
                  <a:pt x="428625" y="328613"/>
                </a:cubicBezTo>
                <a:lnTo>
                  <a:pt x="435768" y="325041"/>
                </a:lnTo>
                <a:cubicBezTo>
                  <a:pt x="481012" y="346472"/>
                  <a:pt x="553640" y="394097"/>
                  <a:pt x="653653" y="467916"/>
                </a:cubicBezTo>
                <a:cubicBezTo>
                  <a:pt x="672703" y="494109"/>
                  <a:pt x="695325" y="507206"/>
                  <a:pt x="721518" y="507206"/>
                </a:cubicBezTo>
                <a:lnTo>
                  <a:pt x="732234" y="507206"/>
                </a:lnTo>
                <a:cubicBezTo>
                  <a:pt x="729853" y="452438"/>
                  <a:pt x="710803" y="420291"/>
                  <a:pt x="675084" y="410766"/>
                </a:cubicBezTo>
                <a:lnTo>
                  <a:pt x="532209" y="285750"/>
                </a:lnTo>
                <a:lnTo>
                  <a:pt x="517922" y="242888"/>
                </a:lnTo>
                <a:lnTo>
                  <a:pt x="525065" y="242888"/>
                </a:lnTo>
                <a:lnTo>
                  <a:pt x="603647" y="267891"/>
                </a:lnTo>
                <a:lnTo>
                  <a:pt x="625078" y="250031"/>
                </a:lnTo>
                <a:cubicBezTo>
                  <a:pt x="615553" y="235744"/>
                  <a:pt x="603647" y="228600"/>
                  <a:pt x="589359" y="228600"/>
                </a:cubicBezTo>
                <a:lnTo>
                  <a:pt x="496490" y="175022"/>
                </a:lnTo>
                <a:lnTo>
                  <a:pt x="489347" y="157163"/>
                </a:lnTo>
                <a:lnTo>
                  <a:pt x="482203" y="114300"/>
                </a:lnTo>
                <a:cubicBezTo>
                  <a:pt x="482203" y="97631"/>
                  <a:pt x="509587" y="79772"/>
                  <a:pt x="564356" y="60722"/>
                </a:cubicBezTo>
                <a:lnTo>
                  <a:pt x="582215" y="50006"/>
                </a:lnTo>
                <a:lnTo>
                  <a:pt x="589359" y="42863"/>
                </a:lnTo>
                <a:lnTo>
                  <a:pt x="589359" y="32147"/>
                </a:lnTo>
                <a:cubicBezTo>
                  <a:pt x="586978" y="20241"/>
                  <a:pt x="533400" y="9525"/>
                  <a:pt x="428625" y="0"/>
                </a:cubicBezTo>
                <a:close/>
              </a:path>
            </a:pathLst>
          </a:custGeom>
          <a:gradFill>
            <a:gsLst>
              <a:gs pos="54000">
                <a:srgbClr val="A40000"/>
              </a:gs>
              <a:gs pos="100000">
                <a:srgbClr val="C29414"/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7200">
              <a:gradFill>
                <a:gsLst>
                  <a:gs pos="54000">
                    <a:srgbClr val="A40000"/>
                  </a:gs>
                  <a:gs pos="100000">
                    <a:srgbClr val="C29414"/>
                  </a:gs>
                </a:gsLst>
                <a:lin ang="5400000" scaled="1"/>
              </a:gradFill>
              <a:latin typeface="叶根友毛笔行书简体2012版" panose="02010601030101010101" pitchFamily="2" charset="-122"/>
              <a:ea typeface="叶根友毛笔行书简体2012版" panose="02010601030101010101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559245" y="1569043"/>
            <a:ext cx="3749213" cy="52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000">
              <a:solidFill>
                <a:srgbClr val="8E0000"/>
              </a:solidFill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9" y="1412106"/>
            <a:ext cx="887522" cy="7984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925480" y="1508950"/>
            <a:ext cx="353575" cy="468509"/>
          </a:xfrm>
          <a:custGeom>
            <a:rect l="l" t="t" r="r" b="b"/>
            <a:pathLst>
              <a:path w="353575" h="468509">
                <a:moveTo>
                  <a:pt x="96172" y="445040"/>
                </a:moveTo>
                <a:cubicBezTo>
                  <a:pt x="94648" y="445040"/>
                  <a:pt x="93505" y="445726"/>
                  <a:pt x="92743" y="447097"/>
                </a:cubicBezTo>
                <a:cubicBezTo>
                  <a:pt x="91981" y="448469"/>
                  <a:pt x="92285" y="449154"/>
                  <a:pt x="93657" y="449154"/>
                </a:cubicBezTo>
                <a:cubicBezTo>
                  <a:pt x="95029" y="449154"/>
                  <a:pt x="96172" y="448469"/>
                  <a:pt x="97086" y="447097"/>
                </a:cubicBezTo>
                <a:cubicBezTo>
                  <a:pt x="98000" y="445726"/>
                  <a:pt x="97696" y="445040"/>
                  <a:pt x="96172" y="445040"/>
                </a:cubicBezTo>
                <a:close/>
                <a:moveTo>
                  <a:pt x="228760" y="329825"/>
                </a:moveTo>
                <a:cubicBezTo>
                  <a:pt x="222054" y="330130"/>
                  <a:pt x="213215" y="333178"/>
                  <a:pt x="202242" y="338969"/>
                </a:cubicBezTo>
                <a:cubicBezTo>
                  <a:pt x="194927" y="342932"/>
                  <a:pt x="190431" y="345675"/>
                  <a:pt x="188755" y="347199"/>
                </a:cubicBezTo>
                <a:cubicBezTo>
                  <a:pt x="187078" y="348723"/>
                  <a:pt x="186164" y="350780"/>
                  <a:pt x="186011" y="353371"/>
                </a:cubicBezTo>
                <a:cubicBezTo>
                  <a:pt x="185859" y="355962"/>
                  <a:pt x="184716" y="359086"/>
                  <a:pt x="182582" y="362744"/>
                </a:cubicBezTo>
                <a:cubicBezTo>
                  <a:pt x="181363" y="364877"/>
                  <a:pt x="180449" y="368078"/>
                  <a:pt x="179839" y="372345"/>
                </a:cubicBezTo>
                <a:cubicBezTo>
                  <a:pt x="179230" y="376612"/>
                  <a:pt x="179077" y="380498"/>
                  <a:pt x="179382" y="384003"/>
                </a:cubicBezTo>
                <a:cubicBezTo>
                  <a:pt x="179687" y="387509"/>
                  <a:pt x="180296" y="389261"/>
                  <a:pt x="181211" y="389261"/>
                </a:cubicBezTo>
                <a:cubicBezTo>
                  <a:pt x="183344" y="389261"/>
                  <a:pt x="194317" y="380422"/>
                  <a:pt x="214129" y="362744"/>
                </a:cubicBezTo>
                <a:cubicBezTo>
                  <a:pt x="218092" y="358781"/>
                  <a:pt x="222283" y="353828"/>
                  <a:pt x="226702" y="347885"/>
                </a:cubicBezTo>
                <a:cubicBezTo>
                  <a:pt x="231122" y="341941"/>
                  <a:pt x="233332" y="338055"/>
                  <a:pt x="233332" y="336226"/>
                </a:cubicBezTo>
                <a:cubicBezTo>
                  <a:pt x="233332" y="334702"/>
                  <a:pt x="232417" y="333940"/>
                  <a:pt x="230588" y="333940"/>
                </a:cubicBezTo>
                <a:cubicBezTo>
                  <a:pt x="228760" y="333940"/>
                  <a:pt x="228912" y="333330"/>
                  <a:pt x="231046" y="332111"/>
                </a:cubicBezTo>
                <a:cubicBezTo>
                  <a:pt x="233179" y="330587"/>
                  <a:pt x="233179" y="329825"/>
                  <a:pt x="231046" y="329825"/>
                </a:cubicBezTo>
                <a:cubicBezTo>
                  <a:pt x="231046" y="329825"/>
                  <a:pt x="230284" y="329825"/>
                  <a:pt x="228760" y="329825"/>
                </a:cubicBezTo>
                <a:close/>
                <a:moveTo>
                  <a:pt x="206814" y="296450"/>
                </a:moveTo>
                <a:cubicBezTo>
                  <a:pt x="204680" y="297059"/>
                  <a:pt x="199346" y="299955"/>
                  <a:pt x="190812" y="305136"/>
                </a:cubicBezTo>
                <a:cubicBezTo>
                  <a:pt x="186850" y="307575"/>
                  <a:pt x="183344" y="310623"/>
                  <a:pt x="180296" y="314280"/>
                </a:cubicBezTo>
                <a:cubicBezTo>
                  <a:pt x="177248" y="317938"/>
                  <a:pt x="175724" y="320834"/>
                  <a:pt x="175724" y="322967"/>
                </a:cubicBezTo>
                <a:cubicBezTo>
                  <a:pt x="175724" y="326015"/>
                  <a:pt x="183497" y="320529"/>
                  <a:pt x="199042" y="306508"/>
                </a:cubicBezTo>
                <a:cubicBezTo>
                  <a:pt x="206966" y="299498"/>
                  <a:pt x="209557" y="296145"/>
                  <a:pt x="206814" y="296450"/>
                </a:cubicBezTo>
                <a:close/>
                <a:moveTo>
                  <a:pt x="210072" y="204895"/>
                </a:moveTo>
                <a:cubicBezTo>
                  <a:pt x="211329" y="204667"/>
                  <a:pt x="212758" y="204857"/>
                  <a:pt x="214358" y="205467"/>
                </a:cubicBezTo>
                <a:cubicBezTo>
                  <a:pt x="217558" y="206686"/>
                  <a:pt x="223578" y="208515"/>
                  <a:pt x="232417" y="210953"/>
                </a:cubicBezTo>
                <a:cubicBezTo>
                  <a:pt x="240647" y="213392"/>
                  <a:pt x="246209" y="215678"/>
                  <a:pt x="249105" y="217811"/>
                </a:cubicBezTo>
                <a:cubicBezTo>
                  <a:pt x="252001" y="219945"/>
                  <a:pt x="253753" y="223145"/>
                  <a:pt x="254363" y="227412"/>
                </a:cubicBezTo>
                <a:cubicBezTo>
                  <a:pt x="254668" y="231680"/>
                  <a:pt x="252839" y="236404"/>
                  <a:pt x="248876" y="241586"/>
                </a:cubicBezTo>
                <a:cubicBezTo>
                  <a:pt x="244914" y="246767"/>
                  <a:pt x="240647" y="249815"/>
                  <a:pt x="236075" y="250730"/>
                </a:cubicBezTo>
                <a:cubicBezTo>
                  <a:pt x="231808" y="251644"/>
                  <a:pt x="227998" y="253625"/>
                  <a:pt x="224645" y="256673"/>
                </a:cubicBezTo>
                <a:cubicBezTo>
                  <a:pt x="221902" y="258807"/>
                  <a:pt x="221292" y="259874"/>
                  <a:pt x="222816" y="259874"/>
                </a:cubicBezTo>
                <a:cubicBezTo>
                  <a:pt x="225559" y="258959"/>
                  <a:pt x="226931" y="259264"/>
                  <a:pt x="226931" y="260788"/>
                </a:cubicBezTo>
                <a:cubicBezTo>
                  <a:pt x="226931" y="262312"/>
                  <a:pt x="227845" y="262617"/>
                  <a:pt x="229674" y="261702"/>
                </a:cubicBezTo>
                <a:cubicBezTo>
                  <a:pt x="232722" y="260788"/>
                  <a:pt x="237751" y="261474"/>
                  <a:pt x="244762" y="263760"/>
                </a:cubicBezTo>
                <a:cubicBezTo>
                  <a:pt x="251772" y="266046"/>
                  <a:pt x="256649" y="268713"/>
                  <a:pt x="259392" y="271761"/>
                </a:cubicBezTo>
                <a:cubicBezTo>
                  <a:pt x="262745" y="275723"/>
                  <a:pt x="264421" y="278466"/>
                  <a:pt x="264421" y="279990"/>
                </a:cubicBezTo>
                <a:cubicBezTo>
                  <a:pt x="264421" y="283038"/>
                  <a:pt x="262364" y="288068"/>
                  <a:pt x="258249" y="295078"/>
                </a:cubicBezTo>
                <a:cubicBezTo>
                  <a:pt x="254134" y="302088"/>
                  <a:pt x="249791" y="307880"/>
                  <a:pt x="245219" y="312452"/>
                </a:cubicBezTo>
                <a:cubicBezTo>
                  <a:pt x="238818" y="319157"/>
                  <a:pt x="236532" y="322205"/>
                  <a:pt x="238361" y="321596"/>
                </a:cubicBezTo>
                <a:cubicBezTo>
                  <a:pt x="240799" y="320681"/>
                  <a:pt x="243009" y="321824"/>
                  <a:pt x="244990" y="325025"/>
                </a:cubicBezTo>
                <a:cubicBezTo>
                  <a:pt x="246971" y="328225"/>
                  <a:pt x="248724" y="329825"/>
                  <a:pt x="250248" y="329825"/>
                </a:cubicBezTo>
                <a:cubicBezTo>
                  <a:pt x="253601" y="329825"/>
                  <a:pt x="256801" y="334473"/>
                  <a:pt x="259849" y="343770"/>
                </a:cubicBezTo>
                <a:cubicBezTo>
                  <a:pt x="262897" y="353066"/>
                  <a:pt x="263659" y="359848"/>
                  <a:pt x="262135" y="364115"/>
                </a:cubicBezTo>
                <a:cubicBezTo>
                  <a:pt x="260611" y="367773"/>
                  <a:pt x="259544" y="372040"/>
                  <a:pt x="258935" y="376917"/>
                </a:cubicBezTo>
                <a:cubicBezTo>
                  <a:pt x="258020" y="381184"/>
                  <a:pt x="256573" y="384537"/>
                  <a:pt x="254591" y="386975"/>
                </a:cubicBezTo>
                <a:cubicBezTo>
                  <a:pt x="252610" y="389414"/>
                  <a:pt x="248724" y="392462"/>
                  <a:pt x="242933" y="396119"/>
                </a:cubicBezTo>
                <a:cubicBezTo>
                  <a:pt x="236532" y="400386"/>
                  <a:pt x="234246" y="402825"/>
                  <a:pt x="236075" y="403434"/>
                </a:cubicBezTo>
                <a:cubicBezTo>
                  <a:pt x="237904" y="404044"/>
                  <a:pt x="237523" y="404425"/>
                  <a:pt x="234932" y="404577"/>
                </a:cubicBezTo>
                <a:cubicBezTo>
                  <a:pt x="232341" y="404730"/>
                  <a:pt x="231046" y="403892"/>
                  <a:pt x="231046" y="402063"/>
                </a:cubicBezTo>
                <a:cubicBezTo>
                  <a:pt x="231046" y="400234"/>
                  <a:pt x="229979" y="400767"/>
                  <a:pt x="227845" y="403663"/>
                </a:cubicBezTo>
                <a:cubicBezTo>
                  <a:pt x="225712" y="406559"/>
                  <a:pt x="224645" y="407168"/>
                  <a:pt x="224645" y="405492"/>
                </a:cubicBezTo>
                <a:cubicBezTo>
                  <a:pt x="224645" y="403815"/>
                  <a:pt x="223502" y="402977"/>
                  <a:pt x="221216" y="402977"/>
                </a:cubicBezTo>
                <a:cubicBezTo>
                  <a:pt x="218930" y="402977"/>
                  <a:pt x="218244" y="403739"/>
                  <a:pt x="219158" y="405263"/>
                </a:cubicBezTo>
                <a:cubicBezTo>
                  <a:pt x="220073" y="406787"/>
                  <a:pt x="219006" y="407930"/>
                  <a:pt x="215958" y="408692"/>
                </a:cubicBezTo>
                <a:cubicBezTo>
                  <a:pt x="212910" y="409454"/>
                  <a:pt x="211386" y="410597"/>
                  <a:pt x="211386" y="412121"/>
                </a:cubicBezTo>
                <a:cubicBezTo>
                  <a:pt x="211386" y="413645"/>
                  <a:pt x="213215" y="413950"/>
                  <a:pt x="216872" y="413036"/>
                </a:cubicBezTo>
                <a:cubicBezTo>
                  <a:pt x="222054" y="411816"/>
                  <a:pt x="229598" y="410597"/>
                  <a:pt x="239504" y="409378"/>
                </a:cubicBezTo>
                <a:cubicBezTo>
                  <a:pt x="249410" y="408159"/>
                  <a:pt x="255125" y="407854"/>
                  <a:pt x="256649" y="408464"/>
                </a:cubicBezTo>
                <a:cubicBezTo>
                  <a:pt x="258478" y="409378"/>
                  <a:pt x="259925" y="408997"/>
                  <a:pt x="260992" y="407321"/>
                </a:cubicBezTo>
                <a:cubicBezTo>
                  <a:pt x="262059" y="405644"/>
                  <a:pt x="265107" y="404806"/>
                  <a:pt x="270136" y="404806"/>
                </a:cubicBezTo>
                <a:cubicBezTo>
                  <a:pt x="275165" y="404806"/>
                  <a:pt x="279280" y="402672"/>
                  <a:pt x="282481" y="398405"/>
                </a:cubicBezTo>
                <a:cubicBezTo>
                  <a:pt x="285681" y="394138"/>
                  <a:pt x="288805" y="392614"/>
                  <a:pt x="291853" y="393833"/>
                </a:cubicBezTo>
                <a:cubicBezTo>
                  <a:pt x="294596" y="395052"/>
                  <a:pt x="301607" y="397338"/>
                  <a:pt x="312884" y="400691"/>
                </a:cubicBezTo>
                <a:cubicBezTo>
                  <a:pt x="324162" y="404044"/>
                  <a:pt x="330715" y="405873"/>
                  <a:pt x="332544" y="406178"/>
                </a:cubicBezTo>
                <a:cubicBezTo>
                  <a:pt x="334678" y="406787"/>
                  <a:pt x="337878" y="408845"/>
                  <a:pt x="342145" y="412350"/>
                </a:cubicBezTo>
                <a:cubicBezTo>
                  <a:pt x="346412" y="415855"/>
                  <a:pt x="348546" y="418370"/>
                  <a:pt x="348546" y="419894"/>
                </a:cubicBezTo>
                <a:cubicBezTo>
                  <a:pt x="348546" y="421723"/>
                  <a:pt x="349156" y="422637"/>
                  <a:pt x="350375" y="422637"/>
                </a:cubicBezTo>
                <a:cubicBezTo>
                  <a:pt x="352508" y="422637"/>
                  <a:pt x="353575" y="423932"/>
                  <a:pt x="353575" y="426523"/>
                </a:cubicBezTo>
                <a:cubicBezTo>
                  <a:pt x="353575" y="429114"/>
                  <a:pt x="352508" y="431324"/>
                  <a:pt x="350375" y="433152"/>
                </a:cubicBezTo>
                <a:cubicBezTo>
                  <a:pt x="342450" y="440163"/>
                  <a:pt x="333154" y="442144"/>
                  <a:pt x="322486" y="439096"/>
                </a:cubicBezTo>
                <a:cubicBezTo>
                  <a:pt x="315780" y="436962"/>
                  <a:pt x="299778" y="435743"/>
                  <a:pt x="274480" y="435438"/>
                </a:cubicBezTo>
                <a:cubicBezTo>
                  <a:pt x="271432" y="435438"/>
                  <a:pt x="261830" y="436277"/>
                  <a:pt x="245676" y="437953"/>
                </a:cubicBezTo>
                <a:cubicBezTo>
                  <a:pt x="229522" y="439629"/>
                  <a:pt x="218244" y="440773"/>
                  <a:pt x="211843" y="441382"/>
                </a:cubicBezTo>
                <a:cubicBezTo>
                  <a:pt x="205442" y="441992"/>
                  <a:pt x="201632" y="442754"/>
                  <a:pt x="200413" y="443668"/>
                </a:cubicBezTo>
                <a:cubicBezTo>
                  <a:pt x="199194" y="444582"/>
                  <a:pt x="193327" y="445726"/>
                  <a:pt x="182811" y="447097"/>
                </a:cubicBezTo>
                <a:cubicBezTo>
                  <a:pt x="172295" y="448469"/>
                  <a:pt x="161704" y="451059"/>
                  <a:pt x="151036" y="454870"/>
                </a:cubicBezTo>
                <a:cubicBezTo>
                  <a:pt x="140368" y="458679"/>
                  <a:pt x="132824" y="460813"/>
                  <a:pt x="128404" y="461270"/>
                </a:cubicBezTo>
                <a:cubicBezTo>
                  <a:pt x="123985" y="461727"/>
                  <a:pt x="117965" y="462871"/>
                  <a:pt x="110345" y="464699"/>
                </a:cubicBezTo>
                <a:cubicBezTo>
                  <a:pt x="96629" y="467747"/>
                  <a:pt x="86342" y="468966"/>
                  <a:pt x="79484" y="468357"/>
                </a:cubicBezTo>
                <a:cubicBezTo>
                  <a:pt x="72626" y="467747"/>
                  <a:pt x="67520" y="465004"/>
                  <a:pt x="64168" y="460127"/>
                </a:cubicBezTo>
                <a:cubicBezTo>
                  <a:pt x="62034" y="456470"/>
                  <a:pt x="61729" y="451593"/>
                  <a:pt x="63253" y="445497"/>
                </a:cubicBezTo>
                <a:lnTo>
                  <a:pt x="65996" y="435896"/>
                </a:lnTo>
                <a:lnTo>
                  <a:pt x="74683" y="437267"/>
                </a:lnTo>
                <a:cubicBezTo>
                  <a:pt x="88094" y="439706"/>
                  <a:pt x="96324" y="439096"/>
                  <a:pt x="99372" y="435438"/>
                </a:cubicBezTo>
                <a:cubicBezTo>
                  <a:pt x="100896" y="433610"/>
                  <a:pt x="103487" y="432848"/>
                  <a:pt x="107144" y="433152"/>
                </a:cubicBezTo>
                <a:cubicBezTo>
                  <a:pt x="109583" y="433457"/>
                  <a:pt x="110802" y="433457"/>
                  <a:pt x="110802" y="433152"/>
                </a:cubicBezTo>
                <a:cubicBezTo>
                  <a:pt x="111107" y="432848"/>
                  <a:pt x="110650" y="432390"/>
                  <a:pt x="109430" y="431781"/>
                </a:cubicBezTo>
                <a:cubicBezTo>
                  <a:pt x="107297" y="430257"/>
                  <a:pt x="107602" y="429495"/>
                  <a:pt x="110345" y="429495"/>
                </a:cubicBezTo>
                <a:cubicBezTo>
                  <a:pt x="113088" y="429495"/>
                  <a:pt x="117889" y="427666"/>
                  <a:pt x="124747" y="424008"/>
                </a:cubicBezTo>
                <a:cubicBezTo>
                  <a:pt x="131605" y="420351"/>
                  <a:pt x="136862" y="418217"/>
                  <a:pt x="140520" y="417608"/>
                </a:cubicBezTo>
                <a:cubicBezTo>
                  <a:pt x="142958" y="416998"/>
                  <a:pt x="144482" y="416160"/>
                  <a:pt x="145092" y="415093"/>
                </a:cubicBezTo>
                <a:cubicBezTo>
                  <a:pt x="145702" y="414026"/>
                  <a:pt x="146006" y="411664"/>
                  <a:pt x="146006" y="408006"/>
                </a:cubicBezTo>
                <a:cubicBezTo>
                  <a:pt x="145702" y="402215"/>
                  <a:pt x="144635" y="397719"/>
                  <a:pt x="142806" y="394519"/>
                </a:cubicBezTo>
                <a:cubicBezTo>
                  <a:pt x="140977" y="391319"/>
                  <a:pt x="140139" y="387356"/>
                  <a:pt x="140291" y="382632"/>
                </a:cubicBezTo>
                <a:cubicBezTo>
                  <a:pt x="140444" y="377907"/>
                  <a:pt x="141587" y="373564"/>
                  <a:pt x="143720" y="369602"/>
                </a:cubicBezTo>
                <a:cubicBezTo>
                  <a:pt x="145244" y="366554"/>
                  <a:pt x="145930" y="363582"/>
                  <a:pt x="145778" y="360686"/>
                </a:cubicBezTo>
                <a:cubicBezTo>
                  <a:pt x="145625" y="357791"/>
                  <a:pt x="144635" y="356343"/>
                  <a:pt x="142806" y="356343"/>
                </a:cubicBezTo>
                <a:cubicBezTo>
                  <a:pt x="141587" y="356343"/>
                  <a:pt x="139758" y="352076"/>
                  <a:pt x="137320" y="343541"/>
                </a:cubicBezTo>
                <a:cubicBezTo>
                  <a:pt x="134881" y="335007"/>
                  <a:pt x="132443" y="327387"/>
                  <a:pt x="130004" y="320681"/>
                </a:cubicBezTo>
                <a:cubicBezTo>
                  <a:pt x="126652" y="309708"/>
                  <a:pt x="128328" y="303460"/>
                  <a:pt x="135034" y="301936"/>
                </a:cubicBezTo>
                <a:cubicBezTo>
                  <a:pt x="138691" y="301022"/>
                  <a:pt x="140520" y="299879"/>
                  <a:pt x="140520" y="298507"/>
                </a:cubicBezTo>
                <a:cubicBezTo>
                  <a:pt x="140520" y="297135"/>
                  <a:pt x="141130" y="296602"/>
                  <a:pt x="142349" y="296907"/>
                </a:cubicBezTo>
                <a:cubicBezTo>
                  <a:pt x="143568" y="297212"/>
                  <a:pt x="146083" y="294849"/>
                  <a:pt x="149893" y="289820"/>
                </a:cubicBezTo>
                <a:cubicBezTo>
                  <a:pt x="153703" y="284791"/>
                  <a:pt x="155303" y="281972"/>
                  <a:pt x="154693" y="281362"/>
                </a:cubicBezTo>
                <a:cubicBezTo>
                  <a:pt x="153779" y="280448"/>
                  <a:pt x="152636" y="281057"/>
                  <a:pt x="151264" y="283191"/>
                </a:cubicBezTo>
                <a:cubicBezTo>
                  <a:pt x="149893" y="285324"/>
                  <a:pt x="149207" y="285705"/>
                  <a:pt x="149207" y="284334"/>
                </a:cubicBezTo>
                <a:cubicBezTo>
                  <a:pt x="149207" y="282962"/>
                  <a:pt x="150807" y="280524"/>
                  <a:pt x="154007" y="277019"/>
                </a:cubicBezTo>
                <a:cubicBezTo>
                  <a:pt x="157208" y="273513"/>
                  <a:pt x="158884" y="270008"/>
                  <a:pt x="159037" y="266503"/>
                </a:cubicBezTo>
                <a:cubicBezTo>
                  <a:pt x="159189" y="262998"/>
                  <a:pt x="160332" y="260026"/>
                  <a:pt x="162466" y="257588"/>
                </a:cubicBezTo>
                <a:cubicBezTo>
                  <a:pt x="163685" y="256368"/>
                  <a:pt x="164066" y="255530"/>
                  <a:pt x="163609" y="255073"/>
                </a:cubicBezTo>
                <a:cubicBezTo>
                  <a:pt x="163151" y="254616"/>
                  <a:pt x="161551" y="254387"/>
                  <a:pt x="158808" y="254387"/>
                </a:cubicBezTo>
                <a:cubicBezTo>
                  <a:pt x="153626" y="254387"/>
                  <a:pt x="148445" y="253473"/>
                  <a:pt x="143263" y="251644"/>
                </a:cubicBezTo>
                <a:cubicBezTo>
                  <a:pt x="138082" y="249815"/>
                  <a:pt x="135034" y="247986"/>
                  <a:pt x="134119" y="246158"/>
                </a:cubicBezTo>
                <a:cubicBezTo>
                  <a:pt x="133205" y="243414"/>
                  <a:pt x="132748" y="240214"/>
                  <a:pt x="132748" y="236556"/>
                </a:cubicBezTo>
                <a:cubicBezTo>
                  <a:pt x="132748" y="233813"/>
                  <a:pt x="133738" y="232213"/>
                  <a:pt x="135719" y="231756"/>
                </a:cubicBezTo>
                <a:cubicBezTo>
                  <a:pt x="137701" y="231299"/>
                  <a:pt x="142654" y="231680"/>
                  <a:pt x="150578" y="232899"/>
                </a:cubicBezTo>
                <a:cubicBezTo>
                  <a:pt x="153322" y="233204"/>
                  <a:pt x="156598" y="232442"/>
                  <a:pt x="160408" y="230613"/>
                </a:cubicBezTo>
                <a:cubicBezTo>
                  <a:pt x="164218" y="228784"/>
                  <a:pt x="170848" y="226346"/>
                  <a:pt x="180296" y="223298"/>
                </a:cubicBezTo>
                <a:cubicBezTo>
                  <a:pt x="195232" y="217506"/>
                  <a:pt x="203918" y="213087"/>
                  <a:pt x="206357" y="210039"/>
                </a:cubicBezTo>
                <a:cubicBezTo>
                  <a:pt x="204833" y="210039"/>
                  <a:pt x="204985" y="208972"/>
                  <a:pt x="206814" y="206838"/>
                </a:cubicBezTo>
                <a:cubicBezTo>
                  <a:pt x="207728" y="205772"/>
                  <a:pt x="208814" y="205124"/>
                  <a:pt x="210072" y="204895"/>
                </a:cubicBezTo>
                <a:close/>
                <a:moveTo>
                  <a:pt x="79712" y="196780"/>
                </a:moveTo>
                <a:cubicBezTo>
                  <a:pt x="81541" y="196780"/>
                  <a:pt x="80170" y="198761"/>
                  <a:pt x="75598" y="202724"/>
                </a:cubicBezTo>
                <a:lnTo>
                  <a:pt x="70568" y="206838"/>
                </a:lnTo>
                <a:lnTo>
                  <a:pt x="74683" y="201809"/>
                </a:lnTo>
                <a:cubicBezTo>
                  <a:pt x="77731" y="198457"/>
                  <a:pt x="79408" y="196780"/>
                  <a:pt x="79712" y="196780"/>
                </a:cubicBezTo>
                <a:close/>
                <a:moveTo>
                  <a:pt x="192641" y="181692"/>
                </a:moveTo>
                <a:cubicBezTo>
                  <a:pt x="185326" y="182302"/>
                  <a:pt x="178772" y="184436"/>
                  <a:pt x="172981" y="188093"/>
                </a:cubicBezTo>
                <a:cubicBezTo>
                  <a:pt x="168104" y="190837"/>
                  <a:pt x="166885" y="192208"/>
                  <a:pt x="169324" y="192208"/>
                </a:cubicBezTo>
                <a:cubicBezTo>
                  <a:pt x="172676" y="192208"/>
                  <a:pt x="177858" y="190379"/>
                  <a:pt x="184868" y="186722"/>
                </a:cubicBezTo>
                <a:close/>
                <a:moveTo>
                  <a:pt x="235160" y="165690"/>
                </a:moveTo>
                <a:cubicBezTo>
                  <a:pt x="236989" y="165690"/>
                  <a:pt x="237904" y="165843"/>
                  <a:pt x="237904" y="166148"/>
                </a:cubicBezTo>
                <a:cubicBezTo>
                  <a:pt x="237904" y="166452"/>
                  <a:pt x="237142" y="167062"/>
                  <a:pt x="235618" y="167976"/>
                </a:cubicBezTo>
                <a:cubicBezTo>
                  <a:pt x="231350" y="170720"/>
                  <a:pt x="229369" y="171177"/>
                  <a:pt x="229674" y="169348"/>
                </a:cubicBezTo>
                <a:cubicBezTo>
                  <a:pt x="229674" y="169043"/>
                  <a:pt x="229826" y="168586"/>
                  <a:pt x="230131" y="167976"/>
                </a:cubicBezTo>
                <a:cubicBezTo>
                  <a:pt x="231046" y="166452"/>
                  <a:pt x="232722" y="165690"/>
                  <a:pt x="235160" y="165690"/>
                </a:cubicBezTo>
                <a:close/>
                <a:moveTo>
                  <a:pt x="247962" y="161118"/>
                </a:moveTo>
                <a:cubicBezTo>
                  <a:pt x="249486" y="161118"/>
                  <a:pt x="250400" y="161423"/>
                  <a:pt x="250705" y="162033"/>
                </a:cubicBezTo>
                <a:cubicBezTo>
                  <a:pt x="251315" y="162338"/>
                  <a:pt x="250858" y="162795"/>
                  <a:pt x="249334" y="163404"/>
                </a:cubicBezTo>
                <a:cubicBezTo>
                  <a:pt x="248724" y="163709"/>
                  <a:pt x="247810" y="164014"/>
                  <a:pt x="246590" y="164319"/>
                </a:cubicBezTo>
                <a:cubicBezTo>
                  <a:pt x="244457" y="164624"/>
                  <a:pt x="243390" y="164319"/>
                  <a:pt x="243390" y="163404"/>
                </a:cubicBezTo>
                <a:cubicBezTo>
                  <a:pt x="244304" y="161880"/>
                  <a:pt x="245828" y="161118"/>
                  <a:pt x="247962" y="161118"/>
                </a:cubicBezTo>
                <a:close/>
                <a:moveTo>
                  <a:pt x="198127" y="184"/>
                </a:moveTo>
                <a:cubicBezTo>
                  <a:pt x="200261" y="794"/>
                  <a:pt x="201556" y="2546"/>
                  <a:pt x="202013" y="5442"/>
                </a:cubicBezTo>
                <a:cubicBezTo>
                  <a:pt x="202471" y="8337"/>
                  <a:pt x="203766" y="10319"/>
                  <a:pt x="205900" y="11385"/>
                </a:cubicBezTo>
                <a:cubicBezTo>
                  <a:pt x="208033" y="12452"/>
                  <a:pt x="209100" y="14052"/>
                  <a:pt x="209100" y="16186"/>
                </a:cubicBezTo>
                <a:cubicBezTo>
                  <a:pt x="209100" y="18320"/>
                  <a:pt x="209862" y="19386"/>
                  <a:pt x="211386" y="19386"/>
                </a:cubicBezTo>
                <a:cubicBezTo>
                  <a:pt x="212910" y="19386"/>
                  <a:pt x="213672" y="20606"/>
                  <a:pt x="213672" y="23044"/>
                </a:cubicBezTo>
                <a:cubicBezTo>
                  <a:pt x="213672" y="25178"/>
                  <a:pt x="215196" y="27768"/>
                  <a:pt x="218244" y="30816"/>
                </a:cubicBezTo>
                <a:cubicBezTo>
                  <a:pt x="221292" y="33864"/>
                  <a:pt x="223730" y="35084"/>
                  <a:pt x="225559" y="34474"/>
                </a:cubicBezTo>
                <a:cubicBezTo>
                  <a:pt x="227693" y="33560"/>
                  <a:pt x="229598" y="34169"/>
                  <a:pt x="231274" y="36303"/>
                </a:cubicBezTo>
                <a:cubicBezTo>
                  <a:pt x="232951" y="38436"/>
                  <a:pt x="235160" y="39503"/>
                  <a:pt x="237904" y="39503"/>
                </a:cubicBezTo>
                <a:cubicBezTo>
                  <a:pt x="240647" y="39503"/>
                  <a:pt x="247200" y="42627"/>
                  <a:pt x="257563" y="48876"/>
                </a:cubicBezTo>
                <a:cubicBezTo>
                  <a:pt x="267926" y="55124"/>
                  <a:pt x="273565" y="60382"/>
                  <a:pt x="274480" y="64649"/>
                </a:cubicBezTo>
                <a:cubicBezTo>
                  <a:pt x="275394" y="68916"/>
                  <a:pt x="275089" y="71812"/>
                  <a:pt x="273565" y="73336"/>
                </a:cubicBezTo>
                <a:cubicBezTo>
                  <a:pt x="272041" y="74860"/>
                  <a:pt x="266936" y="75774"/>
                  <a:pt x="258249" y="76079"/>
                </a:cubicBezTo>
                <a:cubicBezTo>
                  <a:pt x="249562" y="76384"/>
                  <a:pt x="244000" y="75774"/>
                  <a:pt x="241561" y="74250"/>
                </a:cubicBezTo>
                <a:cubicBezTo>
                  <a:pt x="238513" y="72726"/>
                  <a:pt x="236684" y="72803"/>
                  <a:pt x="236075" y="74479"/>
                </a:cubicBezTo>
                <a:cubicBezTo>
                  <a:pt x="235465" y="76155"/>
                  <a:pt x="233179" y="76994"/>
                  <a:pt x="229217" y="76994"/>
                </a:cubicBezTo>
                <a:cubicBezTo>
                  <a:pt x="226474" y="76994"/>
                  <a:pt x="224569" y="77603"/>
                  <a:pt x="223502" y="78822"/>
                </a:cubicBezTo>
                <a:cubicBezTo>
                  <a:pt x="222435" y="80042"/>
                  <a:pt x="221292" y="82937"/>
                  <a:pt x="220073" y="87509"/>
                </a:cubicBezTo>
                <a:cubicBezTo>
                  <a:pt x="218244" y="94520"/>
                  <a:pt x="216263" y="100920"/>
                  <a:pt x="214129" y="106712"/>
                </a:cubicBezTo>
                <a:cubicBezTo>
                  <a:pt x="212605" y="111588"/>
                  <a:pt x="212300" y="114865"/>
                  <a:pt x="213215" y="116541"/>
                </a:cubicBezTo>
                <a:cubicBezTo>
                  <a:pt x="214129" y="118218"/>
                  <a:pt x="216568" y="119056"/>
                  <a:pt x="220530" y="119056"/>
                </a:cubicBezTo>
                <a:cubicBezTo>
                  <a:pt x="223273" y="119056"/>
                  <a:pt x="224645" y="119666"/>
                  <a:pt x="224645" y="120885"/>
                </a:cubicBezTo>
                <a:cubicBezTo>
                  <a:pt x="224645" y="122104"/>
                  <a:pt x="226321" y="123399"/>
                  <a:pt x="229674" y="124771"/>
                </a:cubicBezTo>
                <a:cubicBezTo>
                  <a:pt x="233027" y="126143"/>
                  <a:pt x="234856" y="128810"/>
                  <a:pt x="235160" y="132772"/>
                </a:cubicBezTo>
                <a:cubicBezTo>
                  <a:pt x="235465" y="136125"/>
                  <a:pt x="234094" y="138639"/>
                  <a:pt x="231046" y="140316"/>
                </a:cubicBezTo>
                <a:cubicBezTo>
                  <a:pt x="227998" y="141992"/>
                  <a:pt x="222206" y="143440"/>
                  <a:pt x="213672" y="144659"/>
                </a:cubicBezTo>
                <a:cubicBezTo>
                  <a:pt x="206966" y="145878"/>
                  <a:pt x="200261" y="147631"/>
                  <a:pt x="193555" y="149917"/>
                </a:cubicBezTo>
                <a:cubicBezTo>
                  <a:pt x="186850" y="152203"/>
                  <a:pt x="181973" y="154718"/>
                  <a:pt x="178925" y="157461"/>
                </a:cubicBezTo>
                <a:cubicBezTo>
                  <a:pt x="175877" y="159899"/>
                  <a:pt x="173591" y="161118"/>
                  <a:pt x="172067" y="161118"/>
                </a:cubicBezTo>
                <a:cubicBezTo>
                  <a:pt x="170543" y="161118"/>
                  <a:pt x="168485" y="162642"/>
                  <a:pt x="165895" y="165690"/>
                </a:cubicBezTo>
                <a:cubicBezTo>
                  <a:pt x="163304" y="168738"/>
                  <a:pt x="161399" y="170262"/>
                  <a:pt x="160180" y="170262"/>
                </a:cubicBezTo>
                <a:cubicBezTo>
                  <a:pt x="158656" y="170262"/>
                  <a:pt x="156293" y="171939"/>
                  <a:pt x="153093" y="175292"/>
                </a:cubicBezTo>
                <a:cubicBezTo>
                  <a:pt x="149893" y="178644"/>
                  <a:pt x="148140" y="181083"/>
                  <a:pt x="147835" y="182607"/>
                </a:cubicBezTo>
                <a:cubicBezTo>
                  <a:pt x="147530" y="184740"/>
                  <a:pt x="148292" y="185807"/>
                  <a:pt x="150121" y="185807"/>
                </a:cubicBezTo>
                <a:cubicBezTo>
                  <a:pt x="151340" y="185807"/>
                  <a:pt x="150426" y="186722"/>
                  <a:pt x="147378" y="188550"/>
                </a:cubicBezTo>
                <a:cubicBezTo>
                  <a:pt x="147378" y="188550"/>
                  <a:pt x="147073" y="188855"/>
                  <a:pt x="146464" y="189465"/>
                </a:cubicBezTo>
                <a:cubicBezTo>
                  <a:pt x="142501" y="191294"/>
                  <a:pt x="140520" y="192513"/>
                  <a:pt x="140520" y="193122"/>
                </a:cubicBezTo>
                <a:cubicBezTo>
                  <a:pt x="140520" y="194646"/>
                  <a:pt x="146006" y="192970"/>
                  <a:pt x="156979" y="188093"/>
                </a:cubicBezTo>
                <a:cubicBezTo>
                  <a:pt x="166733" y="183521"/>
                  <a:pt x="171914" y="181235"/>
                  <a:pt x="172524" y="181235"/>
                </a:cubicBezTo>
                <a:cubicBezTo>
                  <a:pt x="173134" y="181235"/>
                  <a:pt x="178772" y="178797"/>
                  <a:pt x="189440" y="173920"/>
                </a:cubicBezTo>
                <a:cubicBezTo>
                  <a:pt x="204071" y="167214"/>
                  <a:pt x="219844" y="160585"/>
                  <a:pt x="236761" y="154032"/>
                </a:cubicBezTo>
                <a:cubicBezTo>
                  <a:pt x="253677" y="147479"/>
                  <a:pt x="265183" y="143745"/>
                  <a:pt x="271279" y="142830"/>
                </a:cubicBezTo>
                <a:cubicBezTo>
                  <a:pt x="278290" y="141306"/>
                  <a:pt x="290939" y="138563"/>
                  <a:pt x="309227" y="134601"/>
                </a:cubicBezTo>
                <a:cubicBezTo>
                  <a:pt x="315018" y="133382"/>
                  <a:pt x="321190" y="133991"/>
                  <a:pt x="327743" y="136430"/>
                </a:cubicBezTo>
                <a:cubicBezTo>
                  <a:pt x="334297" y="138868"/>
                  <a:pt x="339707" y="142373"/>
                  <a:pt x="343974" y="146945"/>
                </a:cubicBezTo>
                <a:cubicBezTo>
                  <a:pt x="347327" y="150908"/>
                  <a:pt x="349156" y="153498"/>
                  <a:pt x="349460" y="154718"/>
                </a:cubicBezTo>
                <a:cubicBezTo>
                  <a:pt x="349765" y="155937"/>
                  <a:pt x="349003" y="158223"/>
                  <a:pt x="347174" y="161576"/>
                </a:cubicBezTo>
                <a:cubicBezTo>
                  <a:pt x="345041" y="166148"/>
                  <a:pt x="343060" y="168586"/>
                  <a:pt x="341231" y="168891"/>
                </a:cubicBezTo>
                <a:cubicBezTo>
                  <a:pt x="339402" y="169196"/>
                  <a:pt x="334068" y="170720"/>
                  <a:pt x="325229" y="173463"/>
                </a:cubicBezTo>
                <a:cubicBezTo>
                  <a:pt x="299930" y="181083"/>
                  <a:pt x="288348" y="182302"/>
                  <a:pt x="290482" y="177120"/>
                </a:cubicBezTo>
                <a:cubicBezTo>
                  <a:pt x="291091" y="175596"/>
                  <a:pt x="291244" y="174834"/>
                  <a:pt x="290939" y="174834"/>
                </a:cubicBezTo>
                <a:cubicBezTo>
                  <a:pt x="290634" y="174834"/>
                  <a:pt x="289872" y="175292"/>
                  <a:pt x="288653" y="176206"/>
                </a:cubicBezTo>
                <a:cubicBezTo>
                  <a:pt x="286214" y="178035"/>
                  <a:pt x="284538" y="178492"/>
                  <a:pt x="283624" y="177578"/>
                </a:cubicBezTo>
                <a:cubicBezTo>
                  <a:pt x="282709" y="176663"/>
                  <a:pt x="281338" y="176968"/>
                  <a:pt x="279509" y="178492"/>
                </a:cubicBezTo>
                <a:cubicBezTo>
                  <a:pt x="277680" y="180016"/>
                  <a:pt x="273870" y="181997"/>
                  <a:pt x="268079" y="184436"/>
                </a:cubicBezTo>
                <a:cubicBezTo>
                  <a:pt x="263812" y="186264"/>
                  <a:pt x="261526" y="186874"/>
                  <a:pt x="261221" y="186264"/>
                </a:cubicBezTo>
                <a:cubicBezTo>
                  <a:pt x="261221" y="185960"/>
                  <a:pt x="261526" y="185502"/>
                  <a:pt x="262135" y="184893"/>
                </a:cubicBezTo>
                <a:cubicBezTo>
                  <a:pt x="263659" y="182759"/>
                  <a:pt x="263964" y="181388"/>
                  <a:pt x="263050" y="180778"/>
                </a:cubicBezTo>
                <a:lnTo>
                  <a:pt x="262592" y="180321"/>
                </a:lnTo>
                <a:cubicBezTo>
                  <a:pt x="263202" y="180321"/>
                  <a:pt x="263812" y="180473"/>
                  <a:pt x="264421" y="180778"/>
                </a:cubicBezTo>
                <a:cubicBezTo>
                  <a:pt x="265640" y="181083"/>
                  <a:pt x="270212" y="179178"/>
                  <a:pt x="278137" y="175063"/>
                </a:cubicBezTo>
                <a:cubicBezTo>
                  <a:pt x="286062" y="170948"/>
                  <a:pt x="292006" y="167214"/>
                  <a:pt x="295968" y="163862"/>
                </a:cubicBezTo>
                <a:cubicBezTo>
                  <a:pt x="302674" y="158375"/>
                  <a:pt x="306941" y="154718"/>
                  <a:pt x="308770" y="152889"/>
                </a:cubicBezTo>
                <a:cubicBezTo>
                  <a:pt x="310598" y="151060"/>
                  <a:pt x="311208" y="149688"/>
                  <a:pt x="310598" y="148774"/>
                </a:cubicBezTo>
                <a:cubicBezTo>
                  <a:pt x="309379" y="147860"/>
                  <a:pt x="304274" y="148317"/>
                  <a:pt x="295282" y="150146"/>
                </a:cubicBezTo>
                <a:cubicBezTo>
                  <a:pt x="286291" y="151974"/>
                  <a:pt x="281490" y="152584"/>
                  <a:pt x="280880" y="151974"/>
                </a:cubicBezTo>
                <a:lnTo>
                  <a:pt x="285910" y="149231"/>
                </a:lnTo>
                <a:cubicBezTo>
                  <a:pt x="290786" y="147402"/>
                  <a:pt x="296425" y="145878"/>
                  <a:pt x="302826" y="144659"/>
                </a:cubicBezTo>
                <a:cubicBezTo>
                  <a:pt x="306484" y="143745"/>
                  <a:pt x="308160" y="142983"/>
                  <a:pt x="307855" y="142373"/>
                </a:cubicBezTo>
                <a:cubicBezTo>
                  <a:pt x="307246" y="141459"/>
                  <a:pt x="302216" y="141916"/>
                  <a:pt x="292768" y="143745"/>
                </a:cubicBezTo>
                <a:cubicBezTo>
                  <a:pt x="283319" y="145574"/>
                  <a:pt x="277223" y="147098"/>
                  <a:pt x="274480" y="148317"/>
                </a:cubicBezTo>
                <a:cubicBezTo>
                  <a:pt x="272041" y="149841"/>
                  <a:pt x="270441" y="150222"/>
                  <a:pt x="269679" y="149460"/>
                </a:cubicBezTo>
                <a:cubicBezTo>
                  <a:pt x="268917" y="148698"/>
                  <a:pt x="265717" y="149688"/>
                  <a:pt x="260078" y="152432"/>
                </a:cubicBezTo>
                <a:cubicBezTo>
                  <a:pt x="254439" y="155175"/>
                  <a:pt x="251315" y="156242"/>
                  <a:pt x="250705" y="155632"/>
                </a:cubicBezTo>
                <a:cubicBezTo>
                  <a:pt x="250096" y="155022"/>
                  <a:pt x="245981" y="156546"/>
                  <a:pt x="238361" y="160204"/>
                </a:cubicBezTo>
                <a:cubicBezTo>
                  <a:pt x="230741" y="163862"/>
                  <a:pt x="225026" y="165690"/>
                  <a:pt x="221216" y="165690"/>
                </a:cubicBezTo>
                <a:cubicBezTo>
                  <a:pt x="217406" y="165690"/>
                  <a:pt x="215501" y="166300"/>
                  <a:pt x="215501" y="167519"/>
                </a:cubicBezTo>
                <a:cubicBezTo>
                  <a:pt x="215501" y="168738"/>
                  <a:pt x="212224" y="171024"/>
                  <a:pt x="205671" y="174377"/>
                </a:cubicBezTo>
                <a:cubicBezTo>
                  <a:pt x="199118" y="177730"/>
                  <a:pt x="195841" y="179711"/>
                  <a:pt x="195841" y="180321"/>
                </a:cubicBezTo>
                <a:cubicBezTo>
                  <a:pt x="195841" y="180930"/>
                  <a:pt x="197060" y="180778"/>
                  <a:pt x="199499" y="179864"/>
                </a:cubicBezTo>
                <a:cubicBezTo>
                  <a:pt x="210472" y="175901"/>
                  <a:pt x="219006" y="172244"/>
                  <a:pt x="225102" y="168891"/>
                </a:cubicBezTo>
                <a:cubicBezTo>
                  <a:pt x="226321" y="168281"/>
                  <a:pt x="226931" y="168662"/>
                  <a:pt x="226931" y="170034"/>
                </a:cubicBezTo>
                <a:cubicBezTo>
                  <a:pt x="226931" y="171405"/>
                  <a:pt x="223045" y="173691"/>
                  <a:pt x="215272" y="176892"/>
                </a:cubicBezTo>
                <a:cubicBezTo>
                  <a:pt x="207500" y="180092"/>
                  <a:pt x="199956" y="183369"/>
                  <a:pt x="192641" y="186722"/>
                </a:cubicBezTo>
                <a:cubicBezTo>
                  <a:pt x="162770" y="200742"/>
                  <a:pt x="146768" y="207753"/>
                  <a:pt x="144635" y="207753"/>
                </a:cubicBezTo>
                <a:cubicBezTo>
                  <a:pt x="143416" y="207753"/>
                  <a:pt x="142806" y="208362"/>
                  <a:pt x="142806" y="209582"/>
                </a:cubicBezTo>
                <a:cubicBezTo>
                  <a:pt x="142806" y="210496"/>
                  <a:pt x="140444" y="211944"/>
                  <a:pt x="135719" y="213925"/>
                </a:cubicBezTo>
                <a:cubicBezTo>
                  <a:pt x="130995" y="215906"/>
                  <a:pt x="128328" y="216440"/>
                  <a:pt x="127718" y="215525"/>
                </a:cubicBezTo>
                <a:cubicBezTo>
                  <a:pt x="127414" y="215525"/>
                  <a:pt x="127490" y="215297"/>
                  <a:pt x="127947" y="214839"/>
                </a:cubicBezTo>
                <a:cubicBezTo>
                  <a:pt x="128404" y="214382"/>
                  <a:pt x="129014" y="213849"/>
                  <a:pt x="129776" y="213239"/>
                </a:cubicBezTo>
                <a:cubicBezTo>
                  <a:pt x="130538" y="212630"/>
                  <a:pt x="131528" y="212172"/>
                  <a:pt x="132748" y="211868"/>
                </a:cubicBezTo>
                <a:cubicBezTo>
                  <a:pt x="135491" y="210648"/>
                  <a:pt x="138310" y="209277"/>
                  <a:pt x="141206" y="207753"/>
                </a:cubicBezTo>
                <a:cubicBezTo>
                  <a:pt x="144101" y="206229"/>
                  <a:pt x="146768" y="204781"/>
                  <a:pt x="149207" y="203409"/>
                </a:cubicBezTo>
                <a:cubicBezTo>
                  <a:pt x="151645" y="202038"/>
                  <a:pt x="153855" y="200819"/>
                  <a:pt x="155836" y="199752"/>
                </a:cubicBezTo>
                <a:cubicBezTo>
                  <a:pt x="157817" y="198685"/>
                  <a:pt x="159341" y="197771"/>
                  <a:pt x="160408" y="197009"/>
                </a:cubicBezTo>
                <a:cubicBezTo>
                  <a:pt x="161475" y="196247"/>
                  <a:pt x="162008" y="195713"/>
                  <a:pt x="162008" y="195408"/>
                </a:cubicBezTo>
                <a:cubicBezTo>
                  <a:pt x="161094" y="194494"/>
                  <a:pt x="149054" y="199980"/>
                  <a:pt x="125890" y="211868"/>
                </a:cubicBezTo>
                <a:cubicBezTo>
                  <a:pt x="121622" y="214001"/>
                  <a:pt x="118193" y="215754"/>
                  <a:pt x="115603" y="217125"/>
                </a:cubicBezTo>
                <a:cubicBezTo>
                  <a:pt x="113012" y="218497"/>
                  <a:pt x="110878" y="219716"/>
                  <a:pt x="109202" y="220783"/>
                </a:cubicBezTo>
                <a:cubicBezTo>
                  <a:pt x="107525" y="221850"/>
                  <a:pt x="106459" y="222688"/>
                  <a:pt x="106001" y="223298"/>
                </a:cubicBezTo>
                <a:cubicBezTo>
                  <a:pt x="105544" y="223907"/>
                  <a:pt x="105468" y="224517"/>
                  <a:pt x="105773" y="225126"/>
                </a:cubicBezTo>
                <a:cubicBezTo>
                  <a:pt x="106382" y="225431"/>
                  <a:pt x="109354" y="224060"/>
                  <a:pt x="114688" y="221012"/>
                </a:cubicBezTo>
                <a:cubicBezTo>
                  <a:pt x="120022" y="217964"/>
                  <a:pt x="123146" y="216744"/>
                  <a:pt x="124061" y="217354"/>
                </a:cubicBezTo>
                <a:cubicBezTo>
                  <a:pt x="124366" y="217659"/>
                  <a:pt x="123832" y="218421"/>
                  <a:pt x="122461" y="219640"/>
                </a:cubicBezTo>
                <a:cubicBezTo>
                  <a:pt x="121089" y="220859"/>
                  <a:pt x="118955" y="222231"/>
                  <a:pt x="116060" y="223755"/>
                </a:cubicBezTo>
                <a:cubicBezTo>
                  <a:pt x="113164" y="225279"/>
                  <a:pt x="110192" y="226650"/>
                  <a:pt x="107144" y="227870"/>
                </a:cubicBezTo>
                <a:cubicBezTo>
                  <a:pt x="100439" y="230308"/>
                  <a:pt x="87713" y="241662"/>
                  <a:pt x="68968" y="261931"/>
                </a:cubicBezTo>
                <a:cubicBezTo>
                  <a:pt x="50223" y="282200"/>
                  <a:pt x="38260" y="297364"/>
                  <a:pt x="33078" y="307422"/>
                </a:cubicBezTo>
                <a:cubicBezTo>
                  <a:pt x="29725" y="314128"/>
                  <a:pt x="24848" y="317481"/>
                  <a:pt x="18448" y="317481"/>
                </a:cubicBezTo>
                <a:cubicBezTo>
                  <a:pt x="14485" y="316871"/>
                  <a:pt x="12352" y="314738"/>
                  <a:pt x="12047" y="311080"/>
                </a:cubicBezTo>
                <a:cubicBezTo>
                  <a:pt x="12047" y="308946"/>
                  <a:pt x="10904" y="307499"/>
                  <a:pt x="8618" y="306737"/>
                </a:cubicBezTo>
                <a:cubicBezTo>
                  <a:pt x="6332" y="305975"/>
                  <a:pt x="5189" y="303841"/>
                  <a:pt x="5189" y="300336"/>
                </a:cubicBezTo>
                <a:cubicBezTo>
                  <a:pt x="5189" y="296831"/>
                  <a:pt x="4122" y="291420"/>
                  <a:pt x="1988" y="284105"/>
                </a:cubicBezTo>
                <a:cubicBezTo>
                  <a:pt x="-1060" y="274352"/>
                  <a:pt x="-602" y="268408"/>
                  <a:pt x="3360" y="266274"/>
                </a:cubicBezTo>
                <a:cubicBezTo>
                  <a:pt x="3970" y="265665"/>
                  <a:pt x="4884" y="265512"/>
                  <a:pt x="6103" y="265817"/>
                </a:cubicBezTo>
                <a:cubicBezTo>
                  <a:pt x="9151" y="267036"/>
                  <a:pt x="23934" y="254692"/>
                  <a:pt x="50452" y="228784"/>
                </a:cubicBezTo>
                <a:cubicBezTo>
                  <a:pt x="62034" y="217811"/>
                  <a:pt x="68511" y="212325"/>
                  <a:pt x="69883" y="212325"/>
                </a:cubicBezTo>
                <a:cubicBezTo>
                  <a:pt x="71254" y="212325"/>
                  <a:pt x="71940" y="211791"/>
                  <a:pt x="71940" y="210725"/>
                </a:cubicBezTo>
                <a:cubicBezTo>
                  <a:pt x="71940" y="209658"/>
                  <a:pt x="74912" y="207219"/>
                  <a:pt x="80855" y="203409"/>
                </a:cubicBezTo>
                <a:cubicBezTo>
                  <a:pt x="86799" y="199599"/>
                  <a:pt x="90076" y="195866"/>
                  <a:pt x="90685" y="192208"/>
                </a:cubicBezTo>
                <a:cubicBezTo>
                  <a:pt x="91295" y="189465"/>
                  <a:pt x="95105" y="185274"/>
                  <a:pt x="102115" y="179635"/>
                </a:cubicBezTo>
                <a:cubicBezTo>
                  <a:pt x="109126" y="173996"/>
                  <a:pt x="113698" y="171329"/>
                  <a:pt x="115831" y="171634"/>
                </a:cubicBezTo>
                <a:cubicBezTo>
                  <a:pt x="116441" y="171939"/>
                  <a:pt x="116974" y="171863"/>
                  <a:pt x="117431" y="171405"/>
                </a:cubicBezTo>
                <a:cubicBezTo>
                  <a:pt x="117889" y="170948"/>
                  <a:pt x="118041" y="170339"/>
                  <a:pt x="117889" y="169577"/>
                </a:cubicBezTo>
                <a:cubicBezTo>
                  <a:pt x="117736" y="168815"/>
                  <a:pt x="117965" y="168205"/>
                  <a:pt x="118574" y="167748"/>
                </a:cubicBezTo>
                <a:cubicBezTo>
                  <a:pt x="119184" y="167291"/>
                  <a:pt x="119946" y="167062"/>
                  <a:pt x="120860" y="167062"/>
                </a:cubicBezTo>
                <a:cubicBezTo>
                  <a:pt x="123604" y="167367"/>
                  <a:pt x="124975" y="166071"/>
                  <a:pt x="124975" y="163176"/>
                </a:cubicBezTo>
                <a:cubicBezTo>
                  <a:pt x="124975" y="160280"/>
                  <a:pt x="126194" y="158375"/>
                  <a:pt x="128633" y="157461"/>
                </a:cubicBezTo>
                <a:cubicBezTo>
                  <a:pt x="134119" y="155327"/>
                  <a:pt x="138996" y="151136"/>
                  <a:pt x="143263" y="144888"/>
                </a:cubicBezTo>
                <a:cubicBezTo>
                  <a:pt x="147530" y="138639"/>
                  <a:pt x="149664" y="132467"/>
                  <a:pt x="149664" y="126371"/>
                </a:cubicBezTo>
                <a:cubicBezTo>
                  <a:pt x="149664" y="123323"/>
                  <a:pt x="149893" y="121418"/>
                  <a:pt x="150350" y="120656"/>
                </a:cubicBezTo>
                <a:cubicBezTo>
                  <a:pt x="150807" y="119894"/>
                  <a:pt x="151798" y="119818"/>
                  <a:pt x="153322" y="120428"/>
                </a:cubicBezTo>
                <a:cubicBezTo>
                  <a:pt x="157589" y="122256"/>
                  <a:pt x="160713" y="123018"/>
                  <a:pt x="162694" y="122714"/>
                </a:cubicBezTo>
                <a:cubicBezTo>
                  <a:pt x="164675" y="122409"/>
                  <a:pt x="167342" y="120732"/>
                  <a:pt x="170695" y="117684"/>
                </a:cubicBezTo>
                <a:cubicBezTo>
                  <a:pt x="173743" y="114636"/>
                  <a:pt x="177553" y="109455"/>
                  <a:pt x="182125" y="102140"/>
                </a:cubicBezTo>
                <a:cubicBezTo>
                  <a:pt x="186697" y="94824"/>
                  <a:pt x="188983" y="89948"/>
                  <a:pt x="188983" y="87509"/>
                </a:cubicBezTo>
                <a:cubicBezTo>
                  <a:pt x="188983" y="86290"/>
                  <a:pt x="187764" y="86138"/>
                  <a:pt x="185326" y="87052"/>
                </a:cubicBezTo>
                <a:cubicBezTo>
                  <a:pt x="182887" y="87966"/>
                  <a:pt x="175267" y="89795"/>
                  <a:pt x="162466" y="92538"/>
                </a:cubicBezTo>
                <a:cubicBezTo>
                  <a:pt x="149664" y="95282"/>
                  <a:pt x="139987" y="96272"/>
                  <a:pt x="133433" y="95510"/>
                </a:cubicBezTo>
                <a:cubicBezTo>
                  <a:pt x="126880" y="94748"/>
                  <a:pt x="121165" y="91624"/>
                  <a:pt x="116288" y="86138"/>
                </a:cubicBezTo>
                <a:cubicBezTo>
                  <a:pt x="112326" y="81870"/>
                  <a:pt x="109735" y="78060"/>
                  <a:pt x="108516" y="74708"/>
                </a:cubicBezTo>
                <a:cubicBezTo>
                  <a:pt x="107297" y="71355"/>
                  <a:pt x="106992" y="67240"/>
                  <a:pt x="107602" y="62363"/>
                </a:cubicBezTo>
                <a:cubicBezTo>
                  <a:pt x="107906" y="58096"/>
                  <a:pt x="109735" y="55734"/>
                  <a:pt x="113088" y="55277"/>
                </a:cubicBezTo>
                <a:cubicBezTo>
                  <a:pt x="116441" y="54819"/>
                  <a:pt x="118117" y="55658"/>
                  <a:pt x="118117" y="57791"/>
                </a:cubicBezTo>
                <a:cubicBezTo>
                  <a:pt x="118117" y="60839"/>
                  <a:pt x="120098" y="62973"/>
                  <a:pt x="124061" y="64192"/>
                </a:cubicBezTo>
                <a:cubicBezTo>
                  <a:pt x="128023" y="65411"/>
                  <a:pt x="133205" y="65259"/>
                  <a:pt x="139606" y="63735"/>
                </a:cubicBezTo>
                <a:cubicBezTo>
                  <a:pt x="147530" y="62211"/>
                  <a:pt x="151493" y="60687"/>
                  <a:pt x="151493" y="59163"/>
                </a:cubicBezTo>
                <a:cubicBezTo>
                  <a:pt x="151493" y="57639"/>
                  <a:pt x="152255" y="57334"/>
                  <a:pt x="153779" y="58248"/>
                </a:cubicBezTo>
                <a:cubicBezTo>
                  <a:pt x="154388" y="58858"/>
                  <a:pt x="157055" y="58629"/>
                  <a:pt x="161780" y="57563"/>
                </a:cubicBezTo>
                <a:cubicBezTo>
                  <a:pt x="166504" y="56496"/>
                  <a:pt x="171076" y="55200"/>
                  <a:pt x="175496" y="53676"/>
                </a:cubicBezTo>
                <a:cubicBezTo>
                  <a:pt x="179915" y="52152"/>
                  <a:pt x="181820" y="51086"/>
                  <a:pt x="181211" y="50476"/>
                </a:cubicBezTo>
                <a:lnTo>
                  <a:pt x="184868" y="49104"/>
                </a:lnTo>
                <a:cubicBezTo>
                  <a:pt x="184868" y="49104"/>
                  <a:pt x="185326" y="49104"/>
                  <a:pt x="186240" y="49104"/>
                </a:cubicBezTo>
                <a:cubicBezTo>
                  <a:pt x="190202" y="48800"/>
                  <a:pt x="192488" y="47885"/>
                  <a:pt x="193098" y="46361"/>
                </a:cubicBezTo>
                <a:cubicBezTo>
                  <a:pt x="193708" y="44837"/>
                  <a:pt x="195079" y="44075"/>
                  <a:pt x="197213" y="44075"/>
                </a:cubicBezTo>
                <a:cubicBezTo>
                  <a:pt x="198737" y="44075"/>
                  <a:pt x="199575" y="42932"/>
                  <a:pt x="199727" y="40646"/>
                </a:cubicBezTo>
                <a:cubicBezTo>
                  <a:pt x="199880" y="38360"/>
                  <a:pt x="199651" y="33407"/>
                  <a:pt x="199042" y="25787"/>
                </a:cubicBezTo>
                <a:cubicBezTo>
                  <a:pt x="198127" y="13595"/>
                  <a:pt x="197365" y="6128"/>
                  <a:pt x="196756" y="3384"/>
                </a:cubicBezTo>
                <a:cubicBezTo>
                  <a:pt x="196146" y="1860"/>
                  <a:pt x="195994" y="870"/>
                  <a:pt x="196298" y="413"/>
                </a:cubicBezTo>
                <a:cubicBezTo>
                  <a:pt x="196603" y="-45"/>
                  <a:pt x="197213" y="-121"/>
                  <a:pt x="198127" y="184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135749" y="2488164"/>
            <a:ext cx="3749213" cy="52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000">
              <a:solidFill>
                <a:srgbClr val="8E0000"/>
              </a:solidFill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7" y="2306680"/>
            <a:ext cx="887522" cy="79843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546373" y="2400153"/>
            <a:ext cx="334737" cy="493777"/>
          </a:xfrm>
          <a:custGeom>
            <a:rect l="l" t="t" r="r" b="b"/>
            <a:pathLst>
              <a:path w="334737" h="493777">
                <a:moveTo>
                  <a:pt x="143798" y="284065"/>
                </a:moveTo>
                <a:cubicBezTo>
                  <a:pt x="139798" y="284351"/>
                  <a:pt x="131511" y="287808"/>
                  <a:pt x="118938" y="294438"/>
                </a:cubicBezTo>
                <a:cubicBezTo>
                  <a:pt x="108270" y="299924"/>
                  <a:pt x="100726" y="304725"/>
                  <a:pt x="96307" y="308839"/>
                </a:cubicBezTo>
                <a:cubicBezTo>
                  <a:pt x="91887" y="312954"/>
                  <a:pt x="88458" y="318517"/>
                  <a:pt x="86020" y="325527"/>
                </a:cubicBezTo>
                <a:cubicBezTo>
                  <a:pt x="82972" y="333757"/>
                  <a:pt x="78857" y="345034"/>
                  <a:pt x="73675" y="359360"/>
                </a:cubicBezTo>
                <a:cubicBezTo>
                  <a:pt x="68494" y="373381"/>
                  <a:pt x="66208" y="380696"/>
                  <a:pt x="66817" y="381306"/>
                </a:cubicBezTo>
                <a:cubicBezTo>
                  <a:pt x="67122" y="381610"/>
                  <a:pt x="69256" y="379553"/>
                  <a:pt x="73218" y="375133"/>
                </a:cubicBezTo>
                <a:cubicBezTo>
                  <a:pt x="77181" y="370714"/>
                  <a:pt x="81524" y="365380"/>
                  <a:pt x="86248" y="359131"/>
                </a:cubicBezTo>
                <a:cubicBezTo>
                  <a:pt x="90973" y="352883"/>
                  <a:pt x="94859" y="347625"/>
                  <a:pt x="97907" y="343358"/>
                </a:cubicBezTo>
                <a:cubicBezTo>
                  <a:pt x="106746" y="329947"/>
                  <a:pt x="111166" y="319126"/>
                  <a:pt x="111166" y="310897"/>
                </a:cubicBezTo>
                <a:cubicBezTo>
                  <a:pt x="111166" y="308458"/>
                  <a:pt x="111471" y="306858"/>
                  <a:pt x="112080" y="306096"/>
                </a:cubicBezTo>
                <a:cubicBezTo>
                  <a:pt x="112690" y="305334"/>
                  <a:pt x="114061" y="304953"/>
                  <a:pt x="116195" y="304953"/>
                </a:cubicBezTo>
                <a:cubicBezTo>
                  <a:pt x="120462" y="304953"/>
                  <a:pt x="123282" y="306325"/>
                  <a:pt x="124653" y="309068"/>
                </a:cubicBezTo>
                <a:cubicBezTo>
                  <a:pt x="126025" y="311811"/>
                  <a:pt x="127625" y="319126"/>
                  <a:pt x="129454" y="331014"/>
                </a:cubicBezTo>
                <a:cubicBezTo>
                  <a:pt x="130368" y="335890"/>
                  <a:pt x="131435" y="338481"/>
                  <a:pt x="132654" y="338786"/>
                </a:cubicBezTo>
                <a:cubicBezTo>
                  <a:pt x="134178" y="339091"/>
                  <a:pt x="134940" y="336805"/>
                  <a:pt x="134940" y="331928"/>
                </a:cubicBezTo>
                <a:cubicBezTo>
                  <a:pt x="134940" y="327356"/>
                  <a:pt x="135702" y="324308"/>
                  <a:pt x="137226" y="322784"/>
                </a:cubicBezTo>
                <a:cubicBezTo>
                  <a:pt x="138445" y="321565"/>
                  <a:pt x="140427" y="315240"/>
                  <a:pt x="143170" y="303810"/>
                </a:cubicBezTo>
                <a:cubicBezTo>
                  <a:pt x="145913" y="292380"/>
                  <a:pt x="146980" y="286056"/>
                  <a:pt x="146370" y="284836"/>
                </a:cubicBezTo>
                <a:cubicBezTo>
                  <a:pt x="145989" y="284227"/>
                  <a:pt x="145132" y="283970"/>
                  <a:pt x="143798" y="284065"/>
                </a:cubicBezTo>
                <a:close/>
                <a:moveTo>
                  <a:pt x="38014" y="246889"/>
                </a:moveTo>
                <a:cubicBezTo>
                  <a:pt x="38014" y="247194"/>
                  <a:pt x="37404" y="248260"/>
                  <a:pt x="36185" y="250089"/>
                </a:cubicBezTo>
                <a:cubicBezTo>
                  <a:pt x="34356" y="252223"/>
                  <a:pt x="32604" y="253213"/>
                  <a:pt x="30927" y="253061"/>
                </a:cubicBezTo>
                <a:cubicBezTo>
                  <a:pt x="29251" y="252909"/>
                  <a:pt x="29784" y="251918"/>
                  <a:pt x="32527" y="250089"/>
                </a:cubicBezTo>
                <a:cubicBezTo>
                  <a:pt x="35880" y="247346"/>
                  <a:pt x="37709" y="246279"/>
                  <a:pt x="38014" y="246889"/>
                </a:cubicBezTo>
                <a:close/>
                <a:moveTo>
                  <a:pt x="132654" y="208484"/>
                </a:moveTo>
                <a:cubicBezTo>
                  <a:pt x="138141" y="208484"/>
                  <a:pt x="143475" y="209094"/>
                  <a:pt x="148656" y="210313"/>
                </a:cubicBezTo>
                <a:cubicBezTo>
                  <a:pt x="155971" y="212446"/>
                  <a:pt x="161458" y="215952"/>
                  <a:pt x="165115" y="220828"/>
                </a:cubicBezTo>
                <a:cubicBezTo>
                  <a:pt x="166639" y="222962"/>
                  <a:pt x="166639" y="224334"/>
                  <a:pt x="165115" y="224943"/>
                </a:cubicBezTo>
                <a:cubicBezTo>
                  <a:pt x="162982" y="225553"/>
                  <a:pt x="160620" y="227534"/>
                  <a:pt x="158029" y="230887"/>
                </a:cubicBezTo>
                <a:cubicBezTo>
                  <a:pt x="155438" y="234240"/>
                  <a:pt x="153381" y="235916"/>
                  <a:pt x="151857" y="235916"/>
                </a:cubicBezTo>
                <a:cubicBezTo>
                  <a:pt x="150333" y="235916"/>
                  <a:pt x="144694" y="239269"/>
                  <a:pt x="134940" y="245974"/>
                </a:cubicBezTo>
                <a:cubicBezTo>
                  <a:pt x="127930" y="250851"/>
                  <a:pt x="120691" y="257328"/>
                  <a:pt x="113223" y="265405"/>
                </a:cubicBezTo>
                <a:cubicBezTo>
                  <a:pt x="105756" y="273483"/>
                  <a:pt x="101717" y="279198"/>
                  <a:pt x="101107" y="282550"/>
                </a:cubicBezTo>
                <a:cubicBezTo>
                  <a:pt x="100498" y="284074"/>
                  <a:pt x="100650" y="284836"/>
                  <a:pt x="101565" y="284836"/>
                </a:cubicBezTo>
                <a:cubicBezTo>
                  <a:pt x="102479" y="284836"/>
                  <a:pt x="107508" y="282550"/>
                  <a:pt x="116652" y="277978"/>
                </a:cubicBezTo>
                <a:cubicBezTo>
                  <a:pt x="127320" y="272797"/>
                  <a:pt x="134331" y="269749"/>
                  <a:pt x="137683" y="268834"/>
                </a:cubicBezTo>
                <a:cubicBezTo>
                  <a:pt x="141036" y="267920"/>
                  <a:pt x="145761" y="267463"/>
                  <a:pt x="151857" y="267463"/>
                </a:cubicBezTo>
                <a:cubicBezTo>
                  <a:pt x="159781" y="267768"/>
                  <a:pt x="164963" y="269596"/>
                  <a:pt x="167401" y="272949"/>
                </a:cubicBezTo>
                <a:cubicBezTo>
                  <a:pt x="168925" y="275083"/>
                  <a:pt x="170526" y="279655"/>
                  <a:pt x="172202" y="286665"/>
                </a:cubicBezTo>
                <a:cubicBezTo>
                  <a:pt x="173878" y="293676"/>
                  <a:pt x="174564" y="299010"/>
                  <a:pt x="174259" y="302667"/>
                </a:cubicBezTo>
                <a:cubicBezTo>
                  <a:pt x="172431" y="316078"/>
                  <a:pt x="169383" y="331699"/>
                  <a:pt x="165115" y="349530"/>
                </a:cubicBezTo>
                <a:cubicBezTo>
                  <a:pt x="160848" y="367361"/>
                  <a:pt x="157648" y="377343"/>
                  <a:pt x="155514" y="379477"/>
                </a:cubicBezTo>
                <a:cubicBezTo>
                  <a:pt x="153381" y="381610"/>
                  <a:pt x="151399" y="381915"/>
                  <a:pt x="149571" y="380391"/>
                </a:cubicBezTo>
                <a:cubicBezTo>
                  <a:pt x="147742" y="378867"/>
                  <a:pt x="143551" y="377191"/>
                  <a:pt x="136998" y="375362"/>
                </a:cubicBezTo>
                <a:cubicBezTo>
                  <a:pt x="130444" y="373533"/>
                  <a:pt x="126253" y="372009"/>
                  <a:pt x="124425" y="370790"/>
                </a:cubicBezTo>
                <a:cubicBezTo>
                  <a:pt x="122901" y="369571"/>
                  <a:pt x="121453" y="369723"/>
                  <a:pt x="120081" y="371247"/>
                </a:cubicBezTo>
                <a:cubicBezTo>
                  <a:pt x="118710" y="372771"/>
                  <a:pt x="117871" y="375057"/>
                  <a:pt x="117567" y="378105"/>
                </a:cubicBezTo>
                <a:cubicBezTo>
                  <a:pt x="117567" y="380544"/>
                  <a:pt x="117033" y="381991"/>
                  <a:pt x="115966" y="382449"/>
                </a:cubicBezTo>
                <a:cubicBezTo>
                  <a:pt x="114900" y="382906"/>
                  <a:pt x="111623" y="387783"/>
                  <a:pt x="106137" y="397079"/>
                </a:cubicBezTo>
                <a:cubicBezTo>
                  <a:pt x="100650" y="406375"/>
                  <a:pt x="96078" y="413005"/>
                  <a:pt x="92421" y="416967"/>
                </a:cubicBezTo>
                <a:cubicBezTo>
                  <a:pt x="88763" y="420930"/>
                  <a:pt x="87315" y="423292"/>
                  <a:pt x="88077" y="424054"/>
                </a:cubicBezTo>
                <a:cubicBezTo>
                  <a:pt x="88839" y="424816"/>
                  <a:pt x="95545" y="426264"/>
                  <a:pt x="108194" y="428397"/>
                </a:cubicBezTo>
                <a:cubicBezTo>
                  <a:pt x="120843" y="430531"/>
                  <a:pt x="127930" y="432360"/>
                  <a:pt x="129454" y="433884"/>
                </a:cubicBezTo>
                <a:cubicBezTo>
                  <a:pt x="133721" y="438151"/>
                  <a:pt x="136921" y="435103"/>
                  <a:pt x="139055" y="424740"/>
                </a:cubicBezTo>
                <a:cubicBezTo>
                  <a:pt x="139665" y="421996"/>
                  <a:pt x="140122" y="418948"/>
                  <a:pt x="140427" y="415596"/>
                </a:cubicBezTo>
                <a:cubicBezTo>
                  <a:pt x="140427" y="414072"/>
                  <a:pt x="141036" y="409347"/>
                  <a:pt x="142255" y="401422"/>
                </a:cubicBezTo>
                <a:lnTo>
                  <a:pt x="144084" y="389992"/>
                </a:lnTo>
                <a:lnTo>
                  <a:pt x="148199" y="400508"/>
                </a:lnTo>
                <a:cubicBezTo>
                  <a:pt x="150637" y="407518"/>
                  <a:pt x="152161" y="414224"/>
                  <a:pt x="152771" y="420625"/>
                </a:cubicBezTo>
                <a:cubicBezTo>
                  <a:pt x="153381" y="427026"/>
                  <a:pt x="154524" y="430531"/>
                  <a:pt x="156200" y="431140"/>
                </a:cubicBezTo>
                <a:cubicBezTo>
                  <a:pt x="157876" y="431750"/>
                  <a:pt x="158715" y="433274"/>
                  <a:pt x="158715" y="435712"/>
                </a:cubicBezTo>
                <a:cubicBezTo>
                  <a:pt x="158715" y="438151"/>
                  <a:pt x="162677" y="443180"/>
                  <a:pt x="170602" y="450800"/>
                </a:cubicBezTo>
                <a:cubicBezTo>
                  <a:pt x="178527" y="458420"/>
                  <a:pt x="182184" y="462992"/>
                  <a:pt x="181575" y="464516"/>
                </a:cubicBezTo>
                <a:cubicBezTo>
                  <a:pt x="180965" y="466040"/>
                  <a:pt x="178755" y="467488"/>
                  <a:pt x="174945" y="468859"/>
                </a:cubicBezTo>
                <a:cubicBezTo>
                  <a:pt x="171135" y="470231"/>
                  <a:pt x="167249" y="469698"/>
                  <a:pt x="163287" y="467259"/>
                </a:cubicBezTo>
                <a:cubicBezTo>
                  <a:pt x="154143" y="461163"/>
                  <a:pt x="141798" y="455372"/>
                  <a:pt x="126253" y="449886"/>
                </a:cubicBezTo>
                <a:cubicBezTo>
                  <a:pt x="110709" y="444399"/>
                  <a:pt x="96231" y="440589"/>
                  <a:pt x="82819" y="438456"/>
                </a:cubicBezTo>
                <a:cubicBezTo>
                  <a:pt x="77638" y="437541"/>
                  <a:pt x="73980" y="437236"/>
                  <a:pt x="71847" y="437541"/>
                </a:cubicBezTo>
                <a:cubicBezTo>
                  <a:pt x="69713" y="437846"/>
                  <a:pt x="67732" y="438913"/>
                  <a:pt x="65903" y="440742"/>
                </a:cubicBezTo>
                <a:cubicBezTo>
                  <a:pt x="63160" y="442875"/>
                  <a:pt x="61331" y="444018"/>
                  <a:pt x="60417" y="444171"/>
                </a:cubicBezTo>
                <a:cubicBezTo>
                  <a:pt x="59502" y="444323"/>
                  <a:pt x="57216" y="443332"/>
                  <a:pt x="53559" y="441199"/>
                </a:cubicBezTo>
                <a:cubicBezTo>
                  <a:pt x="46243" y="437541"/>
                  <a:pt x="42586" y="429769"/>
                  <a:pt x="42586" y="417882"/>
                </a:cubicBezTo>
                <a:cubicBezTo>
                  <a:pt x="42586" y="411786"/>
                  <a:pt x="40452" y="405537"/>
                  <a:pt x="36185" y="399136"/>
                </a:cubicBezTo>
                <a:cubicBezTo>
                  <a:pt x="32832" y="393650"/>
                  <a:pt x="30470" y="388697"/>
                  <a:pt x="29098" y="384277"/>
                </a:cubicBezTo>
                <a:cubicBezTo>
                  <a:pt x="27727" y="379858"/>
                  <a:pt x="26431" y="372619"/>
                  <a:pt x="25212" y="362560"/>
                </a:cubicBezTo>
                <a:cubicBezTo>
                  <a:pt x="23993" y="353416"/>
                  <a:pt x="23002" y="347092"/>
                  <a:pt x="22240" y="343587"/>
                </a:cubicBezTo>
                <a:cubicBezTo>
                  <a:pt x="21478" y="340081"/>
                  <a:pt x="21707" y="337262"/>
                  <a:pt x="22926" y="335128"/>
                </a:cubicBezTo>
                <a:cubicBezTo>
                  <a:pt x="23841" y="333604"/>
                  <a:pt x="24450" y="332842"/>
                  <a:pt x="24755" y="332842"/>
                </a:cubicBezTo>
                <a:cubicBezTo>
                  <a:pt x="25060" y="332842"/>
                  <a:pt x="25212" y="333604"/>
                  <a:pt x="25212" y="335128"/>
                </a:cubicBezTo>
                <a:cubicBezTo>
                  <a:pt x="25212" y="337262"/>
                  <a:pt x="26584" y="338938"/>
                  <a:pt x="29327" y="340158"/>
                </a:cubicBezTo>
                <a:cubicBezTo>
                  <a:pt x="30851" y="341072"/>
                  <a:pt x="31613" y="340767"/>
                  <a:pt x="31613" y="339243"/>
                </a:cubicBezTo>
                <a:cubicBezTo>
                  <a:pt x="31613" y="338024"/>
                  <a:pt x="33213" y="336729"/>
                  <a:pt x="36414" y="335357"/>
                </a:cubicBezTo>
                <a:cubicBezTo>
                  <a:pt x="39614" y="333985"/>
                  <a:pt x="43272" y="329413"/>
                  <a:pt x="47386" y="321641"/>
                </a:cubicBezTo>
                <a:cubicBezTo>
                  <a:pt x="51501" y="313869"/>
                  <a:pt x="56302" y="305029"/>
                  <a:pt x="61788" y="295123"/>
                </a:cubicBezTo>
                <a:cubicBezTo>
                  <a:pt x="67275" y="285217"/>
                  <a:pt x="70170" y="278588"/>
                  <a:pt x="70475" y="275235"/>
                </a:cubicBezTo>
                <a:cubicBezTo>
                  <a:pt x="70475" y="274016"/>
                  <a:pt x="70170" y="273102"/>
                  <a:pt x="69561" y="272492"/>
                </a:cubicBezTo>
                <a:cubicBezTo>
                  <a:pt x="68951" y="271882"/>
                  <a:pt x="67503" y="271501"/>
                  <a:pt x="65217" y="271349"/>
                </a:cubicBezTo>
                <a:cubicBezTo>
                  <a:pt x="62931" y="271197"/>
                  <a:pt x="60112" y="271425"/>
                  <a:pt x="56759" y="272035"/>
                </a:cubicBezTo>
                <a:cubicBezTo>
                  <a:pt x="53406" y="272644"/>
                  <a:pt x="48529" y="273711"/>
                  <a:pt x="42129" y="275235"/>
                </a:cubicBezTo>
                <a:cubicBezTo>
                  <a:pt x="33289" y="277064"/>
                  <a:pt x="26127" y="277064"/>
                  <a:pt x="20640" y="275235"/>
                </a:cubicBezTo>
                <a:cubicBezTo>
                  <a:pt x="15154" y="273406"/>
                  <a:pt x="12411" y="269901"/>
                  <a:pt x="12411" y="264720"/>
                </a:cubicBezTo>
                <a:cubicBezTo>
                  <a:pt x="12411" y="262586"/>
                  <a:pt x="14697" y="260148"/>
                  <a:pt x="19269" y="257404"/>
                </a:cubicBezTo>
                <a:cubicBezTo>
                  <a:pt x="23841" y="254661"/>
                  <a:pt x="26584" y="254052"/>
                  <a:pt x="27498" y="255576"/>
                </a:cubicBezTo>
                <a:cubicBezTo>
                  <a:pt x="28413" y="257100"/>
                  <a:pt x="31537" y="257252"/>
                  <a:pt x="36871" y="256033"/>
                </a:cubicBezTo>
                <a:cubicBezTo>
                  <a:pt x="42205" y="254814"/>
                  <a:pt x="47615" y="252680"/>
                  <a:pt x="53101" y="249632"/>
                </a:cubicBezTo>
                <a:cubicBezTo>
                  <a:pt x="56759" y="248108"/>
                  <a:pt x="61026" y="246279"/>
                  <a:pt x="65903" y="244146"/>
                </a:cubicBezTo>
                <a:cubicBezTo>
                  <a:pt x="87544" y="235002"/>
                  <a:pt x="99583" y="229058"/>
                  <a:pt x="102022" y="226315"/>
                </a:cubicBezTo>
                <a:cubicBezTo>
                  <a:pt x="104460" y="223876"/>
                  <a:pt x="108346" y="220981"/>
                  <a:pt x="113680" y="217628"/>
                </a:cubicBezTo>
                <a:cubicBezTo>
                  <a:pt x="119014" y="214275"/>
                  <a:pt x="122139" y="211913"/>
                  <a:pt x="123053" y="210541"/>
                </a:cubicBezTo>
                <a:cubicBezTo>
                  <a:pt x="123967" y="209170"/>
                  <a:pt x="127168" y="208484"/>
                  <a:pt x="132654" y="208484"/>
                </a:cubicBezTo>
                <a:close/>
                <a:moveTo>
                  <a:pt x="145227" y="161792"/>
                </a:moveTo>
                <a:cubicBezTo>
                  <a:pt x="147513" y="161678"/>
                  <a:pt x="150180" y="161697"/>
                  <a:pt x="153228" y="161850"/>
                </a:cubicBezTo>
                <a:cubicBezTo>
                  <a:pt x="161763" y="162764"/>
                  <a:pt x="167630" y="164974"/>
                  <a:pt x="170830" y="168479"/>
                </a:cubicBezTo>
                <a:cubicBezTo>
                  <a:pt x="174031" y="171984"/>
                  <a:pt x="175631" y="174499"/>
                  <a:pt x="175631" y="176023"/>
                </a:cubicBezTo>
                <a:cubicBezTo>
                  <a:pt x="175631" y="177852"/>
                  <a:pt x="173497" y="179757"/>
                  <a:pt x="169230" y="181738"/>
                </a:cubicBezTo>
                <a:cubicBezTo>
                  <a:pt x="164963" y="183719"/>
                  <a:pt x="160239" y="184862"/>
                  <a:pt x="155057" y="185167"/>
                </a:cubicBezTo>
                <a:cubicBezTo>
                  <a:pt x="148047" y="185776"/>
                  <a:pt x="139817" y="187910"/>
                  <a:pt x="130368" y="191568"/>
                </a:cubicBezTo>
                <a:cubicBezTo>
                  <a:pt x="98669" y="204064"/>
                  <a:pt x="73980" y="214275"/>
                  <a:pt x="56302" y="222200"/>
                </a:cubicBezTo>
                <a:cubicBezTo>
                  <a:pt x="45634" y="227077"/>
                  <a:pt x="35118" y="229210"/>
                  <a:pt x="24755" y="228601"/>
                </a:cubicBezTo>
                <a:cubicBezTo>
                  <a:pt x="14392" y="227991"/>
                  <a:pt x="6924" y="224791"/>
                  <a:pt x="2352" y="219000"/>
                </a:cubicBezTo>
                <a:cubicBezTo>
                  <a:pt x="523" y="216561"/>
                  <a:pt x="-239" y="214809"/>
                  <a:pt x="66" y="213742"/>
                </a:cubicBezTo>
                <a:cubicBezTo>
                  <a:pt x="371" y="212675"/>
                  <a:pt x="2200" y="211380"/>
                  <a:pt x="5553" y="209856"/>
                </a:cubicBezTo>
                <a:cubicBezTo>
                  <a:pt x="9515" y="207722"/>
                  <a:pt x="12715" y="207417"/>
                  <a:pt x="15154" y="208941"/>
                </a:cubicBezTo>
                <a:cubicBezTo>
                  <a:pt x="16983" y="209856"/>
                  <a:pt x="23536" y="208789"/>
                  <a:pt x="34813" y="205741"/>
                </a:cubicBezTo>
                <a:cubicBezTo>
                  <a:pt x="46091" y="202693"/>
                  <a:pt x="56911" y="198883"/>
                  <a:pt x="67275" y="194311"/>
                </a:cubicBezTo>
                <a:cubicBezTo>
                  <a:pt x="74285" y="190958"/>
                  <a:pt x="80381" y="188367"/>
                  <a:pt x="85563" y="186538"/>
                </a:cubicBezTo>
                <a:cubicBezTo>
                  <a:pt x="98364" y="181966"/>
                  <a:pt x="110861" y="176480"/>
                  <a:pt x="123053" y="170079"/>
                </a:cubicBezTo>
                <a:cubicBezTo>
                  <a:pt x="130978" y="165812"/>
                  <a:pt x="136464" y="163297"/>
                  <a:pt x="139512" y="162535"/>
                </a:cubicBezTo>
                <a:cubicBezTo>
                  <a:pt x="141036" y="162154"/>
                  <a:pt x="142941" y="161907"/>
                  <a:pt x="145227" y="161792"/>
                </a:cubicBezTo>
                <a:close/>
                <a:moveTo>
                  <a:pt x="162144" y="6173"/>
                </a:moveTo>
                <a:cubicBezTo>
                  <a:pt x="165344" y="6630"/>
                  <a:pt x="167554" y="7468"/>
                  <a:pt x="168773" y="8688"/>
                </a:cubicBezTo>
                <a:cubicBezTo>
                  <a:pt x="172431" y="13564"/>
                  <a:pt x="176698" y="21946"/>
                  <a:pt x="181575" y="33834"/>
                </a:cubicBezTo>
                <a:cubicBezTo>
                  <a:pt x="187366" y="48464"/>
                  <a:pt x="190719" y="59589"/>
                  <a:pt x="191633" y="67209"/>
                </a:cubicBezTo>
                <a:cubicBezTo>
                  <a:pt x="192547" y="73305"/>
                  <a:pt x="193767" y="78639"/>
                  <a:pt x="195291" y="83211"/>
                </a:cubicBezTo>
                <a:cubicBezTo>
                  <a:pt x="196815" y="87783"/>
                  <a:pt x="198262" y="90069"/>
                  <a:pt x="199634" y="90069"/>
                </a:cubicBezTo>
                <a:cubicBezTo>
                  <a:pt x="201006" y="90069"/>
                  <a:pt x="202911" y="89383"/>
                  <a:pt x="205349" y="88012"/>
                </a:cubicBezTo>
                <a:cubicBezTo>
                  <a:pt x="207787" y="86640"/>
                  <a:pt x="215407" y="83668"/>
                  <a:pt x="228209" y="79096"/>
                </a:cubicBezTo>
                <a:cubicBezTo>
                  <a:pt x="237353" y="75744"/>
                  <a:pt x="243373" y="73915"/>
                  <a:pt x="246268" y="73610"/>
                </a:cubicBezTo>
                <a:cubicBezTo>
                  <a:pt x="249164" y="73305"/>
                  <a:pt x="253507" y="73762"/>
                  <a:pt x="259299" y="74982"/>
                </a:cubicBezTo>
                <a:cubicBezTo>
                  <a:pt x="268138" y="76810"/>
                  <a:pt x="274005" y="78411"/>
                  <a:pt x="276901" y="79782"/>
                </a:cubicBezTo>
                <a:cubicBezTo>
                  <a:pt x="279796" y="81154"/>
                  <a:pt x="280939" y="82754"/>
                  <a:pt x="280330" y="84583"/>
                </a:cubicBezTo>
                <a:cubicBezTo>
                  <a:pt x="279415" y="87021"/>
                  <a:pt x="280330" y="88545"/>
                  <a:pt x="283073" y="89155"/>
                </a:cubicBezTo>
                <a:cubicBezTo>
                  <a:pt x="289169" y="90679"/>
                  <a:pt x="290541" y="92965"/>
                  <a:pt x="287188" y="96013"/>
                </a:cubicBezTo>
                <a:cubicBezTo>
                  <a:pt x="284749" y="97842"/>
                  <a:pt x="280482" y="99061"/>
                  <a:pt x="274386" y="99670"/>
                </a:cubicBezTo>
                <a:cubicBezTo>
                  <a:pt x="258841" y="101194"/>
                  <a:pt x="239487" y="105157"/>
                  <a:pt x="216322" y="111558"/>
                </a:cubicBezTo>
                <a:cubicBezTo>
                  <a:pt x="210835" y="113082"/>
                  <a:pt x="207330" y="114758"/>
                  <a:pt x="205806" y="116587"/>
                </a:cubicBezTo>
                <a:cubicBezTo>
                  <a:pt x="204282" y="118416"/>
                  <a:pt x="204282" y="120854"/>
                  <a:pt x="205806" y="123902"/>
                </a:cubicBezTo>
                <a:cubicBezTo>
                  <a:pt x="209769" y="131217"/>
                  <a:pt x="214798" y="146762"/>
                  <a:pt x="220894" y="170536"/>
                </a:cubicBezTo>
                <a:cubicBezTo>
                  <a:pt x="223637" y="181814"/>
                  <a:pt x="228666" y="199035"/>
                  <a:pt x="235981" y="222200"/>
                </a:cubicBezTo>
                <a:cubicBezTo>
                  <a:pt x="243297" y="245365"/>
                  <a:pt x="248021" y="258928"/>
                  <a:pt x="250155" y="262891"/>
                </a:cubicBezTo>
                <a:cubicBezTo>
                  <a:pt x="252288" y="267463"/>
                  <a:pt x="254269" y="272644"/>
                  <a:pt x="256098" y="278436"/>
                </a:cubicBezTo>
                <a:cubicBezTo>
                  <a:pt x="257622" y="283617"/>
                  <a:pt x="263413" y="296800"/>
                  <a:pt x="273472" y="317983"/>
                </a:cubicBezTo>
                <a:cubicBezTo>
                  <a:pt x="283530" y="339167"/>
                  <a:pt x="289017" y="349759"/>
                  <a:pt x="289931" y="349759"/>
                </a:cubicBezTo>
                <a:cubicBezTo>
                  <a:pt x="290845" y="349759"/>
                  <a:pt x="291607" y="347930"/>
                  <a:pt x="292217" y="344272"/>
                </a:cubicBezTo>
                <a:cubicBezTo>
                  <a:pt x="298008" y="314707"/>
                  <a:pt x="304257" y="286513"/>
                  <a:pt x="310962" y="259690"/>
                </a:cubicBezTo>
                <a:cubicBezTo>
                  <a:pt x="313705" y="249022"/>
                  <a:pt x="315839" y="240031"/>
                  <a:pt x="317363" y="232716"/>
                </a:cubicBezTo>
                <a:cubicBezTo>
                  <a:pt x="318887" y="225400"/>
                  <a:pt x="320487" y="217857"/>
                  <a:pt x="322164" y="210084"/>
                </a:cubicBezTo>
                <a:cubicBezTo>
                  <a:pt x="323840" y="202312"/>
                  <a:pt x="324526" y="197511"/>
                  <a:pt x="324221" y="195682"/>
                </a:cubicBezTo>
                <a:cubicBezTo>
                  <a:pt x="323916" y="193854"/>
                  <a:pt x="324526" y="192939"/>
                  <a:pt x="326050" y="192939"/>
                </a:cubicBezTo>
                <a:cubicBezTo>
                  <a:pt x="327574" y="192939"/>
                  <a:pt x="328336" y="194616"/>
                  <a:pt x="328336" y="197968"/>
                </a:cubicBezTo>
                <a:cubicBezTo>
                  <a:pt x="328641" y="201321"/>
                  <a:pt x="328488" y="233630"/>
                  <a:pt x="327879" y="294895"/>
                </a:cubicBezTo>
                <a:cubicBezTo>
                  <a:pt x="327269" y="341834"/>
                  <a:pt x="327498" y="365608"/>
                  <a:pt x="328564" y="366218"/>
                </a:cubicBezTo>
                <a:cubicBezTo>
                  <a:pt x="329631" y="366828"/>
                  <a:pt x="329784" y="370561"/>
                  <a:pt x="329022" y="377419"/>
                </a:cubicBezTo>
                <a:cubicBezTo>
                  <a:pt x="328260" y="384277"/>
                  <a:pt x="328641" y="389154"/>
                  <a:pt x="330165" y="392050"/>
                </a:cubicBezTo>
                <a:cubicBezTo>
                  <a:pt x="331689" y="394945"/>
                  <a:pt x="331765" y="399213"/>
                  <a:pt x="330393" y="404851"/>
                </a:cubicBezTo>
                <a:cubicBezTo>
                  <a:pt x="329022" y="410490"/>
                  <a:pt x="328945" y="415443"/>
                  <a:pt x="330165" y="419710"/>
                </a:cubicBezTo>
                <a:cubicBezTo>
                  <a:pt x="331384" y="423978"/>
                  <a:pt x="332451" y="435103"/>
                  <a:pt x="333365" y="453086"/>
                </a:cubicBezTo>
                <a:lnTo>
                  <a:pt x="334737" y="480061"/>
                </a:lnTo>
                <a:lnTo>
                  <a:pt x="328793" y="486919"/>
                </a:lnTo>
                <a:cubicBezTo>
                  <a:pt x="324526" y="491491"/>
                  <a:pt x="321478" y="493777"/>
                  <a:pt x="319649" y="493777"/>
                </a:cubicBezTo>
                <a:cubicBezTo>
                  <a:pt x="315991" y="493777"/>
                  <a:pt x="309743" y="490881"/>
                  <a:pt x="300904" y="485090"/>
                </a:cubicBezTo>
                <a:cubicBezTo>
                  <a:pt x="298770" y="483871"/>
                  <a:pt x="298161" y="483261"/>
                  <a:pt x="299075" y="483261"/>
                </a:cubicBezTo>
                <a:cubicBezTo>
                  <a:pt x="300294" y="483261"/>
                  <a:pt x="298999" y="481509"/>
                  <a:pt x="295189" y="478003"/>
                </a:cubicBezTo>
                <a:cubicBezTo>
                  <a:pt x="291379" y="474498"/>
                  <a:pt x="289474" y="471374"/>
                  <a:pt x="289474" y="468631"/>
                </a:cubicBezTo>
                <a:cubicBezTo>
                  <a:pt x="289474" y="465888"/>
                  <a:pt x="287340" y="462459"/>
                  <a:pt x="283073" y="458344"/>
                </a:cubicBezTo>
                <a:cubicBezTo>
                  <a:pt x="278806" y="454229"/>
                  <a:pt x="276672" y="450952"/>
                  <a:pt x="276672" y="448514"/>
                </a:cubicBezTo>
                <a:cubicBezTo>
                  <a:pt x="276672" y="446076"/>
                  <a:pt x="274920" y="442723"/>
                  <a:pt x="271414" y="438456"/>
                </a:cubicBezTo>
                <a:cubicBezTo>
                  <a:pt x="267909" y="434188"/>
                  <a:pt x="266157" y="427940"/>
                  <a:pt x="266157" y="419710"/>
                </a:cubicBezTo>
                <a:cubicBezTo>
                  <a:pt x="266157" y="413310"/>
                  <a:pt x="264023" y="400813"/>
                  <a:pt x="259756" y="382220"/>
                </a:cubicBezTo>
                <a:cubicBezTo>
                  <a:pt x="255489" y="363627"/>
                  <a:pt x="252441" y="353112"/>
                  <a:pt x="250612" y="350673"/>
                </a:cubicBezTo>
                <a:cubicBezTo>
                  <a:pt x="249088" y="348844"/>
                  <a:pt x="248707" y="347397"/>
                  <a:pt x="249469" y="346330"/>
                </a:cubicBezTo>
                <a:cubicBezTo>
                  <a:pt x="250231" y="345263"/>
                  <a:pt x="248935" y="340005"/>
                  <a:pt x="245583" y="330556"/>
                </a:cubicBezTo>
                <a:cubicBezTo>
                  <a:pt x="226380" y="275692"/>
                  <a:pt x="214645" y="239574"/>
                  <a:pt x="210378" y="222200"/>
                </a:cubicBezTo>
                <a:cubicBezTo>
                  <a:pt x="201844" y="188977"/>
                  <a:pt x="195443" y="162459"/>
                  <a:pt x="191176" y="142647"/>
                </a:cubicBezTo>
                <a:cubicBezTo>
                  <a:pt x="189042" y="132589"/>
                  <a:pt x="187442" y="126950"/>
                  <a:pt x="186375" y="125731"/>
                </a:cubicBezTo>
                <a:cubicBezTo>
                  <a:pt x="185308" y="124512"/>
                  <a:pt x="179136" y="125731"/>
                  <a:pt x="167859" y="129388"/>
                </a:cubicBezTo>
                <a:cubicBezTo>
                  <a:pt x="156581" y="133046"/>
                  <a:pt x="149418" y="134875"/>
                  <a:pt x="146370" y="134875"/>
                </a:cubicBezTo>
                <a:cubicBezTo>
                  <a:pt x="143322" y="134875"/>
                  <a:pt x="139055" y="136094"/>
                  <a:pt x="133569" y="138532"/>
                </a:cubicBezTo>
                <a:cubicBezTo>
                  <a:pt x="128387" y="140666"/>
                  <a:pt x="121300" y="142495"/>
                  <a:pt x="112309" y="144019"/>
                </a:cubicBezTo>
                <a:cubicBezTo>
                  <a:pt x="103317" y="145543"/>
                  <a:pt x="95621" y="146305"/>
                  <a:pt x="89220" y="146305"/>
                </a:cubicBezTo>
                <a:cubicBezTo>
                  <a:pt x="77333" y="145695"/>
                  <a:pt x="65141" y="141123"/>
                  <a:pt x="52644" y="132589"/>
                </a:cubicBezTo>
                <a:cubicBezTo>
                  <a:pt x="46548" y="128322"/>
                  <a:pt x="43957" y="122378"/>
                  <a:pt x="44872" y="114758"/>
                </a:cubicBezTo>
                <a:cubicBezTo>
                  <a:pt x="45786" y="108662"/>
                  <a:pt x="48834" y="106986"/>
                  <a:pt x="54016" y="109729"/>
                </a:cubicBezTo>
                <a:cubicBezTo>
                  <a:pt x="57064" y="111558"/>
                  <a:pt x="59807" y="113844"/>
                  <a:pt x="62245" y="116587"/>
                </a:cubicBezTo>
                <a:cubicBezTo>
                  <a:pt x="68341" y="122988"/>
                  <a:pt x="82210" y="123597"/>
                  <a:pt x="103851" y="118416"/>
                </a:cubicBezTo>
                <a:cubicBezTo>
                  <a:pt x="115128" y="115368"/>
                  <a:pt x="121834" y="113996"/>
                  <a:pt x="123967" y="114301"/>
                </a:cubicBezTo>
                <a:cubicBezTo>
                  <a:pt x="126101" y="114301"/>
                  <a:pt x="133645" y="112320"/>
                  <a:pt x="146599" y="108357"/>
                </a:cubicBezTo>
                <a:cubicBezTo>
                  <a:pt x="159553" y="104395"/>
                  <a:pt x="168316" y="101347"/>
                  <a:pt x="172888" y="99213"/>
                </a:cubicBezTo>
                <a:cubicBezTo>
                  <a:pt x="177765" y="97080"/>
                  <a:pt x="180203" y="95556"/>
                  <a:pt x="180203" y="94641"/>
                </a:cubicBezTo>
                <a:cubicBezTo>
                  <a:pt x="180203" y="93727"/>
                  <a:pt x="178831" y="88393"/>
                  <a:pt x="176088" y="78639"/>
                </a:cubicBezTo>
                <a:cubicBezTo>
                  <a:pt x="173345" y="68886"/>
                  <a:pt x="171059" y="58599"/>
                  <a:pt x="169230" y="47778"/>
                </a:cubicBezTo>
                <a:cubicBezTo>
                  <a:pt x="167401" y="36958"/>
                  <a:pt x="164506" y="28957"/>
                  <a:pt x="160543" y="23775"/>
                </a:cubicBezTo>
                <a:cubicBezTo>
                  <a:pt x="154143" y="16155"/>
                  <a:pt x="152466" y="10669"/>
                  <a:pt x="155514" y="7316"/>
                </a:cubicBezTo>
                <a:cubicBezTo>
                  <a:pt x="156733" y="6097"/>
                  <a:pt x="158943" y="5716"/>
                  <a:pt x="162144" y="6173"/>
                </a:cubicBezTo>
                <a:close/>
                <a:moveTo>
                  <a:pt x="243868" y="172"/>
                </a:moveTo>
                <a:cubicBezTo>
                  <a:pt x="245164" y="-171"/>
                  <a:pt x="246497" y="1"/>
                  <a:pt x="247869" y="687"/>
                </a:cubicBezTo>
                <a:cubicBezTo>
                  <a:pt x="250612" y="2058"/>
                  <a:pt x="255336" y="6097"/>
                  <a:pt x="262042" y="12802"/>
                </a:cubicBezTo>
                <a:cubicBezTo>
                  <a:pt x="268138" y="18898"/>
                  <a:pt x="271795" y="23013"/>
                  <a:pt x="273015" y="25147"/>
                </a:cubicBezTo>
                <a:cubicBezTo>
                  <a:pt x="274234" y="27280"/>
                  <a:pt x="274539" y="30328"/>
                  <a:pt x="273929" y="34291"/>
                </a:cubicBezTo>
                <a:cubicBezTo>
                  <a:pt x="273319" y="40082"/>
                  <a:pt x="272557" y="43435"/>
                  <a:pt x="271643" y="44349"/>
                </a:cubicBezTo>
                <a:cubicBezTo>
                  <a:pt x="270729" y="45264"/>
                  <a:pt x="267528" y="44654"/>
                  <a:pt x="262042" y="42520"/>
                </a:cubicBezTo>
                <a:cubicBezTo>
                  <a:pt x="256555" y="40387"/>
                  <a:pt x="253355" y="38558"/>
                  <a:pt x="252441" y="37034"/>
                </a:cubicBezTo>
                <a:cubicBezTo>
                  <a:pt x="251221" y="34900"/>
                  <a:pt x="249697" y="33834"/>
                  <a:pt x="247869" y="33834"/>
                </a:cubicBezTo>
                <a:cubicBezTo>
                  <a:pt x="244821" y="33834"/>
                  <a:pt x="243601" y="29719"/>
                  <a:pt x="244211" y="21489"/>
                </a:cubicBezTo>
                <a:cubicBezTo>
                  <a:pt x="244516" y="18441"/>
                  <a:pt x="243449" y="15088"/>
                  <a:pt x="241011" y="11431"/>
                </a:cubicBezTo>
                <a:cubicBezTo>
                  <a:pt x="238572" y="7773"/>
                  <a:pt x="238267" y="4878"/>
                  <a:pt x="240096" y="2744"/>
                </a:cubicBezTo>
                <a:cubicBezTo>
                  <a:pt x="241315" y="1372"/>
                  <a:pt x="242573" y="515"/>
                  <a:pt x="243868" y="172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559245" y="3383017"/>
            <a:ext cx="3749213" cy="52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000">
              <a:solidFill>
                <a:srgbClr val="8E0000"/>
              </a:solidFill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9" y="3214302"/>
            <a:ext cx="887522" cy="79843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896565" y="3335327"/>
            <a:ext cx="407453" cy="408919"/>
          </a:xfrm>
          <a:custGeom>
            <a:rect l="l" t="t" r="r" b="b"/>
            <a:pathLst>
              <a:path w="407453" h="408918">
                <a:moveTo>
                  <a:pt x="264304" y="122393"/>
                </a:moveTo>
                <a:cubicBezTo>
                  <a:pt x="263847" y="121935"/>
                  <a:pt x="262399" y="122926"/>
                  <a:pt x="259961" y="125364"/>
                </a:cubicBezTo>
                <a:cubicBezTo>
                  <a:pt x="257522" y="127803"/>
                  <a:pt x="255160" y="130622"/>
                  <a:pt x="252874" y="133823"/>
                </a:cubicBezTo>
                <a:cubicBezTo>
                  <a:pt x="250588" y="137023"/>
                  <a:pt x="249445" y="139080"/>
                  <a:pt x="249445" y="139995"/>
                </a:cubicBezTo>
                <a:cubicBezTo>
                  <a:pt x="249445" y="142128"/>
                  <a:pt x="248531" y="144110"/>
                  <a:pt x="246702" y="145938"/>
                </a:cubicBezTo>
                <a:cubicBezTo>
                  <a:pt x="243959" y="148072"/>
                  <a:pt x="243349" y="149139"/>
                  <a:pt x="244873" y="149139"/>
                </a:cubicBezTo>
                <a:cubicBezTo>
                  <a:pt x="246702" y="149139"/>
                  <a:pt x="250359" y="147615"/>
                  <a:pt x="255846" y="144567"/>
                </a:cubicBezTo>
                <a:cubicBezTo>
                  <a:pt x="261332" y="142128"/>
                  <a:pt x="264456" y="140300"/>
                  <a:pt x="265218" y="139080"/>
                </a:cubicBezTo>
                <a:cubicBezTo>
                  <a:pt x="265980" y="137861"/>
                  <a:pt x="266209" y="135270"/>
                  <a:pt x="265904" y="131308"/>
                </a:cubicBezTo>
                <a:cubicBezTo>
                  <a:pt x="265295" y="125822"/>
                  <a:pt x="264761" y="122850"/>
                  <a:pt x="264304" y="122393"/>
                </a:cubicBezTo>
                <a:close/>
                <a:moveTo>
                  <a:pt x="288764" y="64557"/>
                </a:moveTo>
                <a:cubicBezTo>
                  <a:pt x="287850" y="63947"/>
                  <a:pt x="287012" y="64176"/>
                  <a:pt x="286250" y="65243"/>
                </a:cubicBezTo>
                <a:cubicBezTo>
                  <a:pt x="285488" y="66309"/>
                  <a:pt x="284802" y="67833"/>
                  <a:pt x="284192" y="69815"/>
                </a:cubicBezTo>
                <a:cubicBezTo>
                  <a:pt x="283583" y="71796"/>
                  <a:pt x="283278" y="73853"/>
                  <a:pt x="283278" y="75987"/>
                </a:cubicBezTo>
                <a:lnTo>
                  <a:pt x="283278" y="81473"/>
                </a:lnTo>
                <a:lnTo>
                  <a:pt x="286935" y="76901"/>
                </a:lnTo>
                <a:cubicBezTo>
                  <a:pt x="289374" y="73853"/>
                  <a:pt x="290593" y="71186"/>
                  <a:pt x="290593" y="68900"/>
                </a:cubicBezTo>
                <a:cubicBezTo>
                  <a:pt x="290593" y="66614"/>
                  <a:pt x="289983" y="65166"/>
                  <a:pt x="288764" y="64557"/>
                </a:cubicBezTo>
                <a:close/>
                <a:moveTo>
                  <a:pt x="240301" y="92"/>
                </a:moveTo>
                <a:cubicBezTo>
                  <a:pt x="241215" y="-213"/>
                  <a:pt x="243197" y="244"/>
                  <a:pt x="246245" y="1463"/>
                </a:cubicBezTo>
                <a:cubicBezTo>
                  <a:pt x="250207" y="2987"/>
                  <a:pt x="252341" y="5426"/>
                  <a:pt x="252645" y="8778"/>
                </a:cubicBezTo>
                <a:cubicBezTo>
                  <a:pt x="252950" y="12131"/>
                  <a:pt x="251579" y="17313"/>
                  <a:pt x="248531" y="24323"/>
                </a:cubicBezTo>
                <a:cubicBezTo>
                  <a:pt x="243959" y="34077"/>
                  <a:pt x="235881" y="45050"/>
                  <a:pt x="224299" y="57242"/>
                </a:cubicBezTo>
                <a:cubicBezTo>
                  <a:pt x="220337" y="61509"/>
                  <a:pt x="218355" y="64404"/>
                  <a:pt x="218355" y="65928"/>
                </a:cubicBezTo>
                <a:cubicBezTo>
                  <a:pt x="218355" y="67452"/>
                  <a:pt x="216069" y="70881"/>
                  <a:pt x="211497" y="76215"/>
                </a:cubicBezTo>
                <a:cubicBezTo>
                  <a:pt x="206925" y="81549"/>
                  <a:pt x="204639" y="84674"/>
                  <a:pt x="204639" y="85588"/>
                </a:cubicBezTo>
                <a:cubicBezTo>
                  <a:pt x="204639" y="86502"/>
                  <a:pt x="206011" y="87036"/>
                  <a:pt x="208754" y="87188"/>
                </a:cubicBezTo>
                <a:cubicBezTo>
                  <a:pt x="211497" y="87341"/>
                  <a:pt x="215155" y="87112"/>
                  <a:pt x="219727" y="86502"/>
                </a:cubicBezTo>
                <a:cubicBezTo>
                  <a:pt x="224299" y="85893"/>
                  <a:pt x="229023" y="85131"/>
                  <a:pt x="233900" y="84216"/>
                </a:cubicBezTo>
                <a:cubicBezTo>
                  <a:pt x="241825" y="82388"/>
                  <a:pt x="249674" y="79644"/>
                  <a:pt x="257446" y="75987"/>
                </a:cubicBezTo>
                <a:cubicBezTo>
                  <a:pt x="265218" y="72329"/>
                  <a:pt x="269257" y="69434"/>
                  <a:pt x="269562" y="67300"/>
                </a:cubicBezTo>
                <a:cubicBezTo>
                  <a:pt x="269562" y="65471"/>
                  <a:pt x="269638" y="63719"/>
                  <a:pt x="269790" y="62042"/>
                </a:cubicBezTo>
                <a:cubicBezTo>
                  <a:pt x="269943" y="60366"/>
                  <a:pt x="270781" y="59070"/>
                  <a:pt x="272305" y="58156"/>
                </a:cubicBezTo>
                <a:cubicBezTo>
                  <a:pt x="273829" y="57242"/>
                  <a:pt x="274896" y="55413"/>
                  <a:pt x="275505" y="52670"/>
                </a:cubicBezTo>
                <a:cubicBezTo>
                  <a:pt x="275505" y="51146"/>
                  <a:pt x="276191" y="50079"/>
                  <a:pt x="277563" y="49469"/>
                </a:cubicBezTo>
                <a:cubicBezTo>
                  <a:pt x="278934" y="48860"/>
                  <a:pt x="281754" y="48402"/>
                  <a:pt x="286021" y="48098"/>
                </a:cubicBezTo>
                <a:cubicBezTo>
                  <a:pt x="289983" y="47793"/>
                  <a:pt x="292955" y="47945"/>
                  <a:pt x="294936" y="48555"/>
                </a:cubicBezTo>
                <a:cubicBezTo>
                  <a:pt x="296918" y="49164"/>
                  <a:pt x="299127" y="50536"/>
                  <a:pt x="301566" y="52670"/>
                </a:cubicBezTo>
                <a:cubicBezTo>
                  <a:pt x="311319" y="61814"/>
                  <a:pt x="316196" y="70043"/>
                  <a:pt x="316196" y="77358"/>
                </a:cubicBezTo>
                <a:cubicBezTo>
                  <a:pt x="316196" y="81016"/>
                  <a:pt x="315282" y="84293"/>
                  <a:pt x="313453" y="87188"/>
                </a:cubicBezTo>
                <a:cubicBezTo>
                  <a:pt x="311624" y="90084"/>
                  <a:pt x="309948" y="91074"/>
                  <a:pt x="308424" y="90160"/>
                </a:cubicBezTo>
                <a:cubicBezTo>
                  <a:pt x="307205" y="89246"/>
                  <a:pt x="302861" y="90465"/>
                  <a:pt x="295394" y="93818"/>
                </a:cubicBezTo>
                <a:cubicBezTo>
                  <a:pt x="287926" y="97170"/>
                  <a:pt x="282973" y="99914"/>
                  <a:pt x="280535" y="102047"/>
                </a:cubicBezTo>
                <a:cubicBezTo>
                  <a:pt x="276267" y="105705"/>
                  <a:pt x="276420" y="111191"/>
                  <a:pt x="280992" y="118506"/>
                </a:cubicBezTo>
                <a:cubicBezTo>
                  <a:pt x="283430" y="122774"/>
                  <a:pt x="284649" y="126050"/>
                  <a:pt x="284649" y="128336"/>
                </a:cubicBezTo>
                <a:cubicBezTo>
                  <a:pt x="284649" y="130622"/>
                  <a:pt x="287240" y="132680"/>
                  <a:pt x="292422" y="134508"/>
                </a:cubicBezTo>
                <a:cubicBezTo>
                  <a:pt x="303395" y="139080"/>
                  <a:pt x="307357" y="145024"/>
                  <a:pt x="304309" y="152339"/>
                </a:cubicBezTo>
                <a:cubicBezTo>
                  <a:pt x="303090" y="155997"/>
                  <a:pt x="301261" y="157368"/>
                  <a:pt x="298823" y="156454"/>
                </a:cubicBezTo>
                <a:cubicBezTo>
                  <a:pt x="296994" y="155844"/>
                  <a:pt x="293184" y="156759"/>
                  <a:pt x="287393" y="159197"/>
                </a:cubicBezTo>
                <a:cubicBezTo>
                  <a:pt x="281601" y="161636"/>
                  <a:pt x="276420" y="164531"/>
                  <a:pt x="271848" y="167884"/>
                </a:cubicBezTo>
                <a:cubicBezTo>
                  <a:pt x="267276" y="171237"/>
                  <a:pt x="265295" y="173523"/>
                  <a:pt x="265904" y="174742"/>
                </a:cubicBezTo>
                <a:cubicBezTo>
                  <a:pt x="266514" y="175961"/>
                  <a:pt x="270400" y="178933"/>
                  <a:pt x="277563" y="183657"/>
                </a:cubicBezTo>
                <a:cubicBezTo>
                  <a:pt x="284726" y="188382"/>
                  <a:pt x="288764" y="190744"/>
                  <a:pt x="289679" y="190744"/>
                </a:cubicBezTo>
                <a:cubicBezTo>
                  <a:pt x="290593" y="190744"/>
                  <a:pt x="294708" y="193563"/>
                  <a:pt x="302023" y="199202"/>
                </a:cubicBezTo>
                <a:cubicBezTo>
                  <a:pt x="309338" y="204841"/>
                  <a:pt x="316653" y="210099"/>
                  <a:pt x="323969" y="214976"/>
                </a:cubicBezTo>
                <a:cubicBezTo>
                  <a:pt x="331589" y="220157"/>
                  <a:pt x="342257" y="229530"/>
                  <a:pt x="355973" y="243093"/>
                </a:cubicBezTo>
                <a:cubicBezTo>
                  <a:pt x="369689" y="256657"/>
                  <a:pt x="376547" y="264506"/>
                  <a:pt x="376547" y="266639"/>
                </a:cubicBezTo>
                <a:cubicBezTo>
                  <a:pt x="376547" y="267858"/>
                  <a:pt x="377156" y="268773"/>
                  <a:pt x="378375" y="269382"/>
                </a:cubicBezTo>
                <a:cubicBezTo>
                  <a:pt x="380509" y="269992"/>
                  <a:pt x="384548" y="274259"/>
                  <a:pt x="390491" y="282184"/>
                </a:cubicBezTo>
                <a:cubicBezTo>
                  <a:pt x="396435" y="290109"/>
                  <a:pt x="400626" y="296662"/>
                  <a:pt x="403064" y="301844"/>
                </a:cubicBezTo>
                <a:cubicBezTo>
                  <a:pt x="406722" y="308854"/>
                  <a:pt x="408093" y="314645"/>
                  <a:pt x="407179" y="319217"/>
                </a:cubicBezTo>
                <a:cubicBezTo>
                  <a:pt x="406265" y="325008"/>
                  <a:pt x="403826" y="329276"/>
                  <a:pt x="399864" y="332019"/>
                </a:cubicBezTo>
                <a:cubicBezTo>
                  <a:pt x="398645" y="332628"/>
                  <a:pt x="397883" y="332476"/>
                  <a:pt x="397578" y="331562"/>
                </a:cubicBezTo>
                <a:cubicBezTo>
                  <a:pt x="396663" y="330342"/>
                  <a:pt x="395292" y="330038"/>
                  <a:pt x="393463" y="330647"/>
                </a:cubicBezTo>
                <a:cubicBezTo>
                  <a:pt x="391634" y="331257"/>
                  <a:pt x="386453" y="327447"/>
                  <a:pt x="377918" y="319217"/>
                </a:cubicBezTo>
                <a:cubicBezTo>
                  <a:pt x="365726" y="307330"/>
                  <a:pt x="353991" y="300015"/>
                  <a:pt x="342714" y="297272"/>
                </a:cubicBezTo>
                <a:cubicBezTo>
                  <a:pt x="339361" y="296357"/>
                  <a:pt x="337304" y="295290"/>
                  <a:pt x="336542" y="294071"/>
                </a:cubicBezTo>
                <a:cubicBezTo>
                  <a:pt x="335780" y="292852"/>
                  <a:pt x="333494" y="292242"/>
                  <a:pt x="329684" y="292242"/>
                </a:cubicBezTo>
                <a:cubicBezTo>
                  <a:pt x="325874" y="292242"/>
                  <a:pt x="323969" y="291480"/>
                  <a:pt x="323969" y="289956"/>
                </a:cubicBezTo>
                <a:cubicBezTo>
                  <a:pt x="323969" y="288432"/>
                  <a:pt x="320387" y="285461"/>
                  <a:pt x="313224" y="281041"/>
                </a:cubicBezTo>
                <a:cubicBezTo>
                  <a:pt x="306062" y="276621"/>
                  <a:pt x="302480" y="273954"/>
                  <a:pt x="302480" y="273040"/>
                </a:cubicBezTo>
                <a:cubicBezTo>
                  <a:pt x="302480" y="271516"/>
                  <a:pt x="299508" y="270144"/>
                  <a:pt x="293565" y="268925"/>
                </a:cubicBezTo>
                <a:cubicBezTo>
                  <a:pt x="287621" y="267706"/>
                  <a:pt x="282363" y="267249"/>
                  <a:pt x="277791" y="267554"/>
                </a:cubicBezTo>
                <a:cubicBezTo>
                  <a:pt x="266819" y="269078"/>
                  <a:pt x="257065" y="270983"/>
                  <a:pt x="248531" y="273269"/>
                </a:cubicBezTo>
                <a:cubicBezTo>
                  <a:pt x="239996" y="275555"/>
                  <a:pt x="235729" y="277460"/>
                  <a:pt x="235729" y="278984"/>
                </a:cubicBezTo>
                <a:cubicBezTo>
                  <a:pt x="235729" y="280508"/>
                  <a:pt x="235119" y="280965"/>
                  <a:pt x="233900" y="280355"/>
                </a:cubicBezTo>
                <a:cubicBezTo>
                  <a:pt x="232376" y="280050"/>
                  <a:pt x="228338" y="283022"/>
                  <a:pt x="221784" y="289271"/>
                </a:cubicBezTo>
                <a:cubicBezTo>
                  <a:pt x="215231" y="295519"/>
                  <a:pt x="209973" y="301539"/>
                  <a:pt x="206011" y="307330"/>
                </a:cubicBezTo>
                <a:cubicBezTo>
                  <a:pt x="202353" y="312512"/>
                  <a:pt x="201287" y="315331"/>
                  <a:pt x="202811" y="315788"/>
                </a:cubicBezTo>
                <a:cubicBezTo>
                  <a:pt x="204335" y="316245"/>
                  <a:pt x="208830" y="315560"/>
                  <a:pt x="216298" y="313731"/>
                </a:cubicBezTo>
                <a:cubicBezTo>
                  <a:pt x="223766" y="311902"/>
                  <a:pt x="228261" y="310378"/>
                  <a:pt x="229785" y="309159"/>
                </a:cubicBezTo>
                <a:cubicBezTo>
                  <a:pt x="231614" y="307940"/>
                  <a:pt x="233214" y="307254"/>
                  <a:pt x="234586" y="307101"/>
                </a:cubicBezTo>
                <a:cubicBezTo>
                  <a:pt x="235958" y="306949"/>
                  <a:pt x="239539" y="306111"/>
                  <a:pt x="245330" y="304587"/>
                </a:cubicBezTo>
                <a:cubicBezTo>
                  <a:pt x="249902" y="303063"/>
                  <a:pt x="253179" y="302529"/>
                  <a:pt x="255160" y="302987"/>
                </a:cubicBezTo>
                <a:cubicBezTo>
                  <a:pt x="257141" y="303444"/>
                  <a:pt x="262247" y="305654"/>
                  <a:pt x="270476" y="309616"/>
                </a:cubicBezTo>
                <a:cubicBezTo>
                  <a:pt x="276572" y="312664"/>
                  <a:pt x="279696" y="316245"/>
                  <a:pt x="279849" y="320360"/>
                </a:cubicBezTo>
                <a:cubicBezTo>
                  <a:pt x="280001" y="324475"/>
                  <a:pt x="277182" y="327294"/>
                  <a:pt x="271391" y="328818"/>
                </a:cubicBezTo>
                <a:cubicBezTo>
                  <a:pt x="268038" y="329733"/>
                  <a:pt x="263237" y="331790"/>
                  <a:pt x="256989" y="334991"/>
                </a:cubicBezTo>
                <a:cubicBezTo>
                  <a:pt x="250740" y="338191"/>
                  <a:pt x="245178" y="340096"/>
                  <a:pt x="240301" y="340706"/>
                </a:cubicBezTo>
                <a:cubicBezTo>
                  <a:pt x="235729" y="341620"/>
                  <a:pt x="230852" y="343373"/>
                  <a:pt x="225671" y="345963"/>
                </a:cubicBezTo>
                <a:cubicBezTo>
                  <a:pt x="220489" y="348554"/>
                  <a:pt x="216831" y="351221"/>
                  <a:pt x="214698" y="353964"/>
                </a:cubicBezTo>
                <a:cubicBezTo>
                  <a:pt x="212259" y="357317"/>
                  <a:pt x="209821" y="361280"/>
                  <a:pt x="207383" y="365852"/>
                </a:cubicBezTo>
                <a:cubicBezTo>
                  <a:pt x="204944" y="370424"/>
                  <a:pt x="204030" y="373014"/>
                  <a:pt x="204639" y="373624"/>
                </a:cubicBezTo>
                <a:cubicBezTo>
                  <a:pt x="205554" y="374234"/>
                  <a:pt x="209516" y="373853"/>
                  <a:pt x="216527" y="372481"/>
                </a:cubicBezTo>
                <a:cubicBezTo>
                  <a:pt x="223537" y="371109"/>
                  <a:pt x="228490" y="370119"/>
                  <a:pt x="231386" y="369509"/>
                </a:cubicBezTo>
                <a:cubicBezTo>
                  <a:pt x="234281" y="368900"/>
                  <a:pt x="237786" y="366309"/>
                  <a:pt x="241901" y="361737"/>
                </a:cubicBezTo>
                <a:cubicBezTo>
                  <a:pt x="246016" y="357165"/>
                  <a:pt x="248912" y="355565"/>
                  <a:pt x="250588" y="356936"/>
                </a:cubicBezTo>
                <a:cubicBezTo>
                  <a:pt x="252264" y="358308"/>
                  <a:pt x="254474" y="358308"/>
                  <a:pt x="257217" y="356936"/>
                </a:cubicBezTo>
                <a:cubicBezTo>
                  <a:pt x="259961" y="355565"/>
                  <a:pt x="265371" y="356174"/>
                  <a:pt x="273448" y="358765"/>
                </a:cubicBezTo>
                <a:cubicBezTo>
                  <a:pt x="281525" y="361356"/>
                  <a:pt x="287012" y="362651"/>
                  <a:pt x="289907" y="362651"/>
                </a:cubicBezTo>
                <a:cubicBezTo>
                  <a:pt x="292803" y="362651"/>
                  <a:pt x="294632" y="363337"/>
                  <a:pt x="295394" y="364709"/>
                </a:cubicBezTo>
                <a:cubicBezTo>
                  <a:pt x="296156" y="366080"/>
                  <a:pt x="297756" y="366766"/>
                  <a:pt x="300194" y="366766"/>
                </a:cubicBezTo>
                <a:cubicBezTo>
                  <a:pt x="302633" y="366766"/>
                  <a:pt x="305071" y="368442"/>
                  <a:pt x="307509" y="371795"/>
                </a:cubicBezTo>
                <a:cubicBezTo>
                  <a:pt x="309033" y="374234"/>
                  <a:pt x="309795" y="376062"/>
                  <a:pt x="309795" y="377282"/>
                </a:cubicBezTo>
                <a:cubicBezTo>
                  <a:pt x="309795" y="378501"/>
                  <a:pt x="309033" y="380634"/>
                  <a:pt x="307509" y="383682"/>
                </a:cubicBezTo>
                <a:cubicBezTo>
                  <a:pt x="305376" y="387950"/>
                  <a:pt x="302480" y="390921"/>
                  <a:pt x="298823" y="392598"/>
                </a:cubicBezTo>
                <a:cubicBezTo>
                  <a:pt x="295165" y="394274"/>
                  <a:pt x="288155" y="395874"/>
                  <a:pt x="277791" y="397398"/>
                </a:cubicBezTo>
                <a:cubicBezTo>
                  <a:pt x="272610" y="398008"/>
                  <a:pt x="265142" y="399532"/>
                  <a:pt x="255389" y="401970"/>
                </a:cubicBezTo>
                <a:cubicBezTo>
                  <a:pt x="245635" y="404409"/>
                  <a:pt x="234738" y="406314"/>
                  <a:pt x="222699" y="407685"/>
                </a:cubicBezTo>
                <a:cubicBezTo>
                  <a:pt x="210659" y="409057"/>
                  <a:pt x="201439" y="409286"/>
                  <a:pt x="195038" y="408371"/>
                </a:cubicBezTo>
                <a:cubicBezTo>
                  <a:pt x="187723" y="407457"/>
                  <a:pt x="182770" y="405171"/>
                  <a:pt x="180179" y="401513"/>
                </a:cubicBezTo>
                <a:cubicBezTo>
                  <a:pt x="177588" y="397856"/>
                  <a:pt x="176141" y="390845"/>
                  <a:pt x="175836" y="380482"/>
                </a:cubicBezTo>
                <a:cubicBezTo>
                  <a:pt x="175836" y="373472"/>
                  <a:pt x="176064" y="368976"/>
                  <a:pt x="176522" y="366995"/>
                </a:cubicBezTo>
                <a:cubicBezTo>
                  <a:pt x="176979" y="365013"/>
                  <a:pt x="178122" y="363566"/>
                  <a:pt x="179951" y="362651"/>
                </a:cubicBezTo>
                <a:cubicBezTo>
                  <a:pt x="182084" y="361432"/>
                  <a:pt x="185056" y="358994"/>
                  <a:pt x="188866" y="355336"/>
                </a:cubicBezTo>
                <a:cubicBezTo>
                  <a:pt x="192676" y="351678"/>
                  <a:pt x="194581" y="349392"/>
                  <a:pt x="194581" y="348478"/>
                </a:cubicBezTo>
                <a:cubicBezTo>
                  <a:pt x="194581" y="347564"/>
                  <a:pt x="192981" y="346497"/>
                  <a:pt x="189780" y="345278"/>
                </a:cubicBezTo>
                <a:cubicBezTo>
                  <a:pt x="186580" y="344058"/>
                  <a:pt x="184980" y="342230"/>
                  <a:pt x="184980" y="339791"/>
                </a:cubicBezTo>
                <a:cubicBezTo>
                  <a:pt x="184980" y="337353"/>
                  <a:pt x="184523" y="335676"/>
                  <a:pt x="183608" y="334762"/>
                </a:cubicBezTo>
                <a:cubicBezTo>
                  <a:pt x="182694" y="333848"/>
                  <a:pt x="182160" y="332247"/>
                  <a:pt x="182008" y="329961"/>
                </a:cubicBezTo>
                <a:cubicBezTo>
                  <a:pt x="181856" y="327675"/>
                  <a:pt x="181322" y="323942"/>
                  <a:pt x="180408" y="318760"/>
                </a:cubicBezTo>
                <a:lnTo>
                  <a:pt x="179036" y="310530"/>
                </a:lnTo>
                <a:lnTo>
                  <a:pt x="197781" y="295443"/>
                </a:lnTo>
                <a:cubicBezTo>
                  <a:pt x="210278" y="285384"/>
                  <a:pt x="217746" y="279593"/>
                  <a:pt x="220184" y="278069"/>
                </a:cubicBezTo>
                <a:cubicBezTo>
                  <a:pt x="225061" y="275326"/>
                  <a:pt x="224604" y="273192"/>
                  <a:pt x="218813" y="271668"/>
                </a:cubicBezTo>
                <a:cubicBezTo>
                  <a:pt x="211193" y="269840"/>
                  <a:pt x="204182" y="265420"/>
                  <a:pt x="197781" y="258410"/>
                </a:cubicBezTo>
                <a:cubicBezTo>
                  <a:pt x="193209" y="253228"/>
                  <a:pt x="190923" y="247818"/>
                  <a:pt x="190923" y="242179"/>
                </a:cubicBezTo>
                <a:cubicBezTo>
                  <a:pt x="190923" y="236540"/>
                  <a:pt x="192295" y="232959"/>
                  <a:pt x="195038" y="231435"/>
                </a:cubicBezTo>
                <a:cubicBezTo>
                  <a:pt x="196867" y="230520"/>
                  <a:pt x="198239" y="230139"/>
                  <a:pt x="199153" y="230292"/>
                </a:cubicBezTo>
                <a:cubicBezTo>
                  <a:pt x="200067" y="230444"/>
                  <a:pt x="201287" y="231435"/>
                  <a:pt x="202811" y="233264"/>
                </a:cubicBezTo>
                <a:cubicBezTo>
                  <a:pt x="204944" y="236312"/>
                  <a:pt x="206316" y="238598"/>
                  <a:pt x="206925" y="240122"/>
                </a:cubicBezTo>
                <a:cubicBezTo>
                  <a:pt x="207535" y="241646"/>
                  <a:pt x="213021" y="242408"/>
                  <a:pt x="223385" y="242408"/>
                </a:cubicBezTo>
                <a:cubicBezTo>
                  <a:pt x="233748" y="242408"/>
                  <a:pt x="242892" y="241493"/>
                  <a:pt x="250817" y="239664"/>
                </a:cubicBezTo>
                <a:cubicBezTo>
                  <a:pt x="256608" y="238445"/>
                  <a:pt x="260570" y="237912"/>
                  <a:pt x="262704" y="238064"/>
                </a:cubicBezTo>
                <a:cubicBezTo>
                  <a:pt x="264837" y="238217"/>
                  <a:pt x="267885" y="239055"/>
                  <a:pt x="271848" y="240579"/>
                </a:cubicBezTo>
                <a:cubicBezTo>
                  <a:pt x="276115" y="242712"/>
                  <a:pt x="280001" y="245303"/>
                  <a:pt x="283506" y="248351"/>
                </a:cubicBezTo>
                <a:cubicBezTo>
                  <a:pt x="287012" y="251399"/>
                  <a:pt x="288764" y="253838"/>
                  <a:pt x="288764" y="255666"/>
                </a:cubicBezTo>
                <a:cubicBezTo>
                  <a:pt x="288764" y="258714"/>
                  <a:pt x="290212" y="260848"/>
                  <a:pt x="293108" y="262067"/>
                </a:cubicBezTo>
                <a:cubicBezTo>
                  <a:pt x="296003" y="263286"/>
                  <a:pt x="301718" y="264506"/>
                  <a:pt x="310253" y="265725"/>
                </a:cubicBezTo>
                <a:cubicBezTo>
                  <a:pt x="319701" y="267249"/>
                  <a:pt x="325950" y="267858"/>
                  <a:pt x="328998" y="267554"/>
                </a:cubicBezTo>
                <a:cubicBezTo>
                  <a:pt x="332046" y="267249"/>
                  <a:pt x="333570" y="266334"/>
                  <a:pt x="333570" y="264810"/>
                </a:cubicBezTo>
                <a:cubicBezTo>
                  <a:pt x="333570" y="263591"/>
                  <a:pt x="322673" y="251933"/>
                  <a:pt x="300880" y="229835"/>
                </a:cubicBezTo>
                <a:cubicBezTo>
                  <a:pt x="279087" y="207737"/>
                  <a:pt x="266057" y="194097"/>
                  <a:pt x="261789" y="188915"/>
                </a:cubicBezTo>
                <a:cubicBezTo>
                  <a:pt x="258132" y="184343"/>
                  <a:pt x="255389" y="181829"/>
                  <a:pt x="253560" y="181371"/>
                </a:cubicBezTo>
                <a:cubicBezTo>
                  <a:pt x="251731" y="180914"/>
                  <a:pt x="248835" y="181752"/>
                  <a:pt x="244873" y="183886"/>
                </a:cubicBezTo>
                <a:cubicBezTo>
                  <a:pt x="241215" y="185715"/>
                  <a:pt x="238853" y="186629"/>
                  <a:pt x="237786" y="186629"/>
                </a:cubicBezTo>
                <a:cubicBezTo>
                  <a:pt x="236720" y="186629"/>
                  <a:pt x="230547" y="189372"/>
                  <a:pt x="219270" y="194859"/>
                </a:cubicBezTo>
                <a:cubicBezTo>
                  <a:pt x="211955" y="198516"/>
                  <a:pt x="206773" y="201488"/>
                  <a:pt x="203725" y="203774"/>
                </a:cubicBezTo>
                <a:cubicBezTo>
                  <a:pt x="200677" y="206060"/>
                  <a:pt x="197019" y="210099"/>
                  <a:pt x="192752" y="215890"/>
                </a:cubicBezTo>
                <a:cubicBezTo>
                  <a:pt x="185132" y="226253"/>
                  <a:pt x="177207" y="236921"/>
                  <a:pt x="168978" y="247894"/>
                </a:cubicBezTo>
                <a:cubicBezTo>
                  <a:pt x="159529" y="260391"/>
                  <a:pt x="150385" y="272202"/>
                  <a:pt x="141546" y="283327"/>
                </a:cubicBezTo>
                <a:cubicBezTo>
                  <a:pt x="132707" y="294452"/>
                  <a:pt x="128287" y="300701"/>
                  <a:pt x="128287" y="302072"/>
                </a:cubicBezTo>
                <a:cubicBezTo>
                  <a:pt x="128287" y="303444"/>
                  <a:pt x="127677" y="304130"/>
                  <a:pt x="126458" y="304130"/>
                </a:cubicBezTo>
                <a:cubicBezTo>
                  <a:pt x="125239" y="304130"/>
                  <a:pt x="121048" y="309235"/>
                  <a:pt x="113885" y="319446"/>
                </a:cubicBezTo>
                <a:cubicBezTo>
                  <a:pt x="106722" y="329657"/>
                  <a:pt x="96359" y="341544"/>
                  <a:pt x="82796" y="355107"/>
                </a:cubicBezTo>
                <a:cubicBezTo>
                  <a:pt x="69232" y="368671"/>
                  <a:pt x="54830" y="381701"/>
                  <a:pt x="39590" y="394198"/>
                </a:cubicBezTo>
                <a:cubicBezTo>
                  <a:pt x="27398" y="403952"/>
                  <a:pt x="17187" y="405933"/>
                  <a:pt x="8958" y="400142"/>
                </a:cubicBezTo>
                <a:cubicBezTo>
                  <a:pt x="1947" y="394655"/>
                  <a:pt x="-948" y="385206"/>
                  <a:pt x="271" y="371795"/>
                </a:cubicBezTo>
                <a:cubicBezTo>
                  <a:pt x="881" y="363870"/>
                  <a:pt x="1185" y="358155"/>
                  <a:pt x="1185" y="354650"/>
                </a:cubicBezTo>
                <a:cubicBezTo>
                  <a:pt x="1185" y="351145"/>
                  <a:pt x="1795" y="349392"/>
                  <a:pt x="3014" y="349392"/>
                </a:cubicBezTo>
                <a:cubicBezTo>
                  <a:pt x="4233" y="349392"/>
                  <a:pt x="6215" y="347868"/>
                  <a:pt x="8958" y="344820"/>
                </a:cubicBezTo>
                <a:cubicBezTo>
                  <a:pt x="11396" y="342687"/>
                  <a:pt x="12615" y="342230"/>
                  <a:pt x="12615" y="343449"/>
                </a:cubicBezTo>
                <a:cubicBezTo>
                  <a:pt x="12006" y="345278"/>
                  <a:pt x="12006" y="346344"/>
                  <a:pt x="12615" y="346649"/>
                </a:cubicBezTo>
                <a:cubicBezTo>
                  <a:pt x="13530" y="347259"/>
                  <a:pt x="15054" y="347030"/>
                  <a:pt x="17187" y="345963"/>
                </a:cubicBezTo>
                <a:cubicBezTo>
                  <a:pt x="19321" y="344897"/>
                  <a:pt x="20388" y="343754"/>
                  <a:pt x="20388" y="342534"/>
                </a:cubicBezTo>
                <a:cubicBezTo>
                  <a:pt x="20388" y="341010"/>
                  <a:pt x="23664" y="338115"/>
                  <a:pt x="30218" y="333848"/>
                </a:cubicBezTo>
                <a:cubicBezTo>
                  <a:pt x="36771" y="329580"/>
                  <a:pt x="40047" y="328514"/>
                  <a:pt x="40047" y="330647"/>
                </a:cubicBezTo>
                <a:cubicBezTo>
                  <a:pt x="40047" y="334914"/>
                  <a:pt x="44162" y="333086"/>
                  <a:pt x="52392" y="325161"/>
                </a:cubicBezTo>
                <a:cubicBezTo>
                  <a:pt x="55745" y="322113"/>
                  <a:pt x="61841" y="316779"/>
                  <a:pt x="70680" y="309159"/>
                </a:cubicBezTo>
                <a:cubicBezTo>
                  <a:pt x="89882" y="292090"/>
                  <a:pt x="102227" y="279136"/>
                  <a:pt x="107713" y="270297"/>
                </a:cubicBezTo>
                <a:cubicBezTo>
                  <a:pt x="110456" y="266030"/>
                  <a:pt x="113047" y="262677"/>
                  <a:pt x="115485" y="260238"/>
                </a:cubicBezTo>
                <a:cubicBezTo>
                  <a:pt x="117924" y="257800"/>
                  <a:pt x="118381" y="256276"/>
                  <a:pt x="116857" y="255666"/>
                </a:cubicBezTo>
                <a:cubicBezTo>
                  <a:pt x="115333" y="255057"/>
                  <a:pt x="117771" y="251399"/>
                  <a:pt x="124172" y="244694"/>
                </a:cubicBezTo>
                <a:cubicBezTo>
                  <a:pt x="136059" y="232502"/>
                  <a:pt x="142003" y="225644"/>
                  <a:pt x="142003" y="224120"/>
                </a:cubicBezTo>
                <a:cubicBezTo>
                  <a:pt x="142003" y="222900"/>
                  <a:pt x="138269" y="222291"/>
                  <a:pt x="130802" y="222291"/>
                </a:cubicBezTo>
                <a:cubicBezTo>
                  <a:pt x="123334" y="222291"/>
                  <a:pt x="116705" y="220919"/>
                  <a:pt x="110913" y="218176"/>
                </a:cubicBezTo>
                <a:cubicBezTo>
                  <a:pt x="107561" y="216347"/>
                  <a:pt x="105275" y="214747"/>
                  <a:pt x="104055" y="213375"/>
                </a:cubicBezTo>
                <a:cubicBezTo>
                  <a:pt x="102836" y="212004"/>
                  <a:pt x="101922" y="209489"/>
                  <a:pt x="101312" y="205832"/>
                </a:cubicBezTo>
                <a:cubicBezTo>
                  <a:pt x="100703" y="200345"/>
                  <a:pt x="100245" y="194249"/>
                  <a:pt x="99941" y="187544"/>
                </a:cubicBezTo>
                <a:lnTo>
                  <a:pt x="99941" y="177942"/>
                </a:lnTo>
                <a:lnTo>
                  <a:pt x="114571" y="170627"/>
                </a:lnTo>
                <a:cubicBezTo>
                  <a:pt x="124325" y="165750"/>
                  <a:pt x="133088" y="161483"/>
                  <a:pt x="140860" y="157826"/>
                </a:cubicBezTo>
                <a:cubicBezTo>
                  <a:pt x="148632" y="154168"/>
                  <a:pt x="155262" y="150663"/>
                  <a:pt x="160748" y="147310"/>
                </a:cubicBezTo>
                <a:cubicBezTo>
                  <a:pt x="168368" y="142128"/>
                  <a:pt x="172635" y="141062"/>
                  <a:pt x="173550" y="144110"/>
                </a:cubicBezTo>
                <a:cubicBezTo>
                  <a:pt x="173855" y="145329"/>
                  <a:pt x="177817" y="144262"/>
                  <a:pt x="185437" y="140909"/>
                </a:cubicBezTo>
                <a:cubicBezTo>
                  <a:pt x="193057" y="137556"/>
                  <a:pt x="196867" y="136566"/>
                  <a:pt x="196867" y="137937"/>
                </a:cubicBezTo>
                <a:cubicBezTo>
                  <a:pt x="196867" y="139309"/>
                  <a:pt x="196257" y="139995"/>
                  <a:pt x="195038" y="139995"/>
                </a:cubicBezTo>
                <a:cubicBezTo>
                  <a:pt x="193819" y="139995"/>
                  <a:pt x="190542" y="142509"/>
                  <a:pt x="185208" y="147539"/>
                </a:cubicBezTo>
                <a:cubicBezTo>
                  <a:pt x="179874" y="152568"/>
                  <a:pt x="174464" y="156835"/>
                  <a:pt x="168978" y="160340"/>
                </a:cubicBezTo>
                <a:cubicBezTo>
                  <a:pt x="163491" y="163845"/>
                  <a:pt x="158996" y="166970"/>
                  <a:pt x="155490" y="169713"/>
                </a:cubicBezTo>
                <a:cubicBezTo>
                  <a:pt x="151985" y="172456"/>
                  <a:pt x="148404" y="175199"/>
                  <a:pt x="144746" y="177942"/>
                </a:cubicBezTo>
                <a:cubicBezTo>
                  <a:pt x="141089" y="180686"/>
                  <a:pt x="137583" y="183429"/>
                  <a:pt x="134231" y="186172"/>
                </a:cubicBezTo>
                <a:cubicBezTo>
                  <a:pt x="131183" y="188915"/>
                  <a:pt x="130268" y="190287"/>
                  <a:pt x="131487" y="190287"/>
                </a:cubicBezTo>
                <a:cubicBezTo>
                  <a:pt x="131792" y="190592"/>
                  <a:pt x="132402" y="190744"/>
                  <a:pt x="133316" y="190744"/>
                </a:cubicBezTo>
                <a:cubicBezTo>
                  <a:pt x="135450" y="190744"/>
                  <a:pt x="140631" y="189449"/>
                  <a:pt x="148861" y="186858"/>
                </a:cubicBezTo>
                <a:cubicBezTo>
                  <a:pt x="157091" y="184267"/>
                  <a:pt x="163644" y="181905"/>
                  <a:pt x="168521" y="179771"/>
                </a:cubicBezTo>
                <a:cubicBezTo>
                  <a:pt x="172788" y="177942"/>
                  <a:pt x="175531" y="177028"/>
                  <a:pt x="176750" y="177028"/>
                </a:cubicBezTo>
                <a:cubicBezTo>
                  <a:pt x="178579" y="177028"/>
                  <a:pt x="181398" y="175885"/>
                  <a:pt x="185208" y="173599"/>
                </a:cubicBezTo>
                <a:cubicBezTo>
                  <a:pt x="189018" y="171313"/>
                  <a:pt x="190923" y="169560"/>
                  <a:pt x="190923" y="168341"/>
                </a:cubicBezTo>
                <a:cubicBezTo>
                  <a:pt x="190923" y="166512"/>
                  <a:pt x="191914" y="165217"/>
                  <a:pt x="193895" y="164455"/>
                </a:cubicBezTo>
                <a:cubicBezTo>
                  <a:pt x="195876" y="163693"/>
                  <a:pt x="196867" y="162321"/>
                  <a:pt x="196867" y="160340"/>
                </a:cubicBezTo>
                <a:cubicBezTo>
                  <a:pt x="196867" y="158359"/>
                  <a:pt x="197553" y="157368"/>
                  <a:pt x="198924" y="157368"/>
                </a:cubicBezTo>
                <a:cubicBezTo>
                  <a:pt x="200296" y="157368"/>
                  <a:pt x="200525" y="156759"/>
                  <a:pt x="199610" y="155540"/>
                </a:cubicBezTo>
                <a:cubicBezTo>
                  <a:pt x="199001" y="154625"/>
                  <a:pt x="199153" y="154168"/>
                  <a:pt x="200067" y="154168"/>
                </a:cubicBezTo>
                <a:cubicBezTo>
                  <a:pt x="200372" y="154168"/>
                  <a:pt x="200829" y="154320"/>
                  <a:pt x="201439" y="154625"/>
                </a:cubicBezTo>
                <a:cubicBezTo>
                  <a:pt x="203268" y="155235"/>
                  <a:pt x="204944" y="153635"/>
                  <a:pt x="206468" y="149825"/>
                </a:cubicBezTo>
                <a:cubicBezTo>
                  <a:pt x="207992" y="146015"/>
                  <a:pt x="209745" y="143729"/>
                  <a:pt x="211726" y="142967"/>
                </a:cubicBezTo>
                <a:cubicBezTo>
                  <a:pt x="213707" y="142205"/>
                  <a:pt x="214317" y="141138"/>
                  <a:pt x="213555" y="139766"/>
                </a:cubicBezTo>
                <a:cubicBezTo>
                  <a:pt x="212793" y="138395"/>
                  <a:pt x="213402" y="137709"/>
                  <a:pt x="215384" y="137709"/>
                </a:cubicBezTo>
                <a:cubicBezTo>
                  <a:pt x="217365" y="137709"/>
                  <a:pt x="219651" y="135118"/>
                  <a:pt x="222242" y="129936"/>
                </a:cubicBezTo>
                <a:cubicBezTo>
                  <a:pt x="224832" y="124755"/>
                  <a:pt x="225518" y="122164"/>
                  <a:pt x="224299" y="122164"/>
                </a:cubicBezTo>
                <a:cubicBezTo>
                  <a:pt x="221556" y="122164"/>
                  <a:pt x="212717" y="125669"/>
                  <a:pt x="197781" y="132680"/>
                </a:cubicBezTo>
                <a:cubicBezTo>
                  <a:pt x="193819" y="134813"/>
                  <a:pt x="191533" y="135423"/>
                  <a:pt x="190923" y="134508"/>
                </a:cubicBezTo>
                <a:cubicBezTo>
                  <a:pt x="190314" y="133899"/>
                  <a:pt x="191381" y="132832"/>
                  <a:pt x="194124" y="131308"/>
                </a:cubicBezTo>
                <a:cubicBezTo>
                  <a:pt x="195953" y="130394"/>
                  <a:pt x="200677" y="128108"/>
                  <a:pt x="208297" y="124450"/>
                </a:cubicBezTo>
                <a:lnTo>
                  <a:pt x="225213" y="116678"/>
                </a:lnTo>
                <a:lnTo>
                  <a:pt x="212412" y="116220"/>
                </a:lnTo>
                <a:cubicBezTo>
                  <a:pt x="193209" y="115611"/>
                  <a:pt x="181779" y="110734"/>
                  <a:pt x="178122" y="101590"/>
                </a:cubicBezTo>
                <a:cubicBezTo>
                  <a:pt x="177207" y="99152"/>
                  <a:pt x="176598" y="93208"/>
                  <a:pt x="176293" y="83759"/>
                </a:cubicBezTo>
                <a:cubicBezTo>
                  <a:pt x="176293" y="77054"/>
                  <a:pt x="176522" y="72634"/>
                  <a:pt x="176979" y="70500"/>
                </a:cubicBezTo>
                <a:cubicBezTo>
                  <a:pt x="177436" y="68367"/>
                  <a:pt x="178884" y="66081"/>
                  <a:pt x="181322" y="63642"/>
                </a:cubicBezTo>
                <a:cubicBezTo>
                  <a:pt x="184980" y="59680"/>
                  <a:pt x="187113" y="57699"/>
                  <a:pt x="187723" y="57699"/>
                </a:cubicBezTo>
                <a:cubicBezTo>
                  <a:pt x="188637" y="57699"/>
                  <a:pt x="195419" y="50993"/>
                  <a:pt x="208068" y="37582"/>
                </a:cubicBezTo>
                <a:cubicBezTo>
                  <a:pt x="220718" y="24171"/>
                  <a:pt x="227195" y="16856"/>
                  <a:pt x="227499" y="15636"/>
                </a:cubicBezTo>
                <a:cubicBezTo>
                  <a:pt x="228109" y="13503"/>
                  <a:pt x="229252" y="12436"/>
                  <a:pt x="230928" y="12436"/>
                </a:cubicBezTo>
                <a:cubicBezTo>
                  <a:pt x="232605" y="12436"/>
                  <a:pt x="234510" y="10150"/>
                  <a:pt x="236643" y="5578"/>
                </a:cubicBezTo>
                <a:cubicBezTo>
                  <a:pt x="238167" y="2225"/>
                  <a:pt x="239387" y="396"/>
                  <a:pt x="240301" y="92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155813" y="4251307"/>
            <a:ext cx="3749213" cy="52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000">
              <a:solidFill>
                <a:srgbClr val="8E0000"/>
              </a:solidFill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17" y="4107634"/>
            <a:ext cx="887522" cy="79843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528150" y="4249579"/>
            <a:ext cx="352044" cy="460359"/>
          </a:xfrm>
          <a:custGeom>
            <a:rect l="l" t="t" r="r" b="b"/>
            <a:pathLst>
              <a:path w="352044" h="460359">
                <a:moveTo>
                  <a:pt x="258090" y="231759"/>
                </a:moveTo>
                <a:cubicBezTo>
                  <a:pt x="257328" y="231759"/>
                  <a:pt x="254965" y="233283"/>
                  <a:pt x="251003" y="236331"/>
                </a:cubicBezTo>
                <a:cubicBezTo>
                  <a:pt x="247041" y="239379"/>
                  <a:pt x="244983" y="240903"/>
                  <a:pt x="244831" y="240903"/>
                </a:cubicBezTo>
                <a:cubicBezTo>
                  <a:pt x="244678" y="240903"/>
                  <a:pt x="244145" y="243494"/>
                  <a:pt x="243231" y="248675"/>
                </a:cubicBezTo>
                <a:cubicBezTo>
                  <a:pt x="242926" y="252028"/>
                  <a:pt x="242850" y="254086"/>
                  <a:pt x="243002" y="254848"/>
                </a:cubicBezTo>
                <a:cubicBezTo>
                  <a:pt x="243154" y="255610"/>
                  <a:pt x="244145" y="255991"/>
                  <a:pt x="245974" y="255991"/>
                </a:cubicBezTo>
                <a:cubicBezTo>
                  <a:pt x="248107" y="255991"/>
                  <a:pt x="250546" y="255457"/>
                  <a:pt x="253289" y="254390"/>
                </a:cubicBezTo>
                <a:cubicBezTo>
                  <a:pt x="256032" y="253324"/>
                  <a:pt x="258318" y="252104"/>
                  <a:pt x="260147" y="250733"/>
                </a:cubicBezTo>
                <a:cubicBezTo>
                  <a:pt x="261976" y="249361"/>
                  <a:pt x="262738" y="248371"/>
                  <a:pt x="262433" y="247761"/>
                </a:cubicBezTo>
                <a:cubicBezTo>
                  <a:pt x="261823" y="245932"/>
                  <a:pt x="261138" y="242808"/>
                  <a:pt x="260376" y="238388"/>
                </a:cubicBezTo>
                <a:cubicBezTo>
                  <a:pt x="259614" y="233969"/>
                  <a:pt x="258852" y="231759"/>
                  <a:pt x="258090" y="231759"/>
                </a:cubicBezTo>
                <a:close/>
                <a:moveTo>
                  <a:pt x="253289" y="188325"/>
                </a:moveTo>
                <a:cubicBezTo>
                  <a:pt x="251765" y="188325"/>
                  <a:pt x="250470" y="189316"/>
                  <a:pt x="249403" y="191297"/>
                </a:cubicBezTo>
                <a:cubicBezTo>
                  <a:pt x="248336" y="193278"/>
                  <a:pt x="247803" y="195640"/>
                  <a:pt x="247803" y="198383"/>
                </a:cubicBezTo>
                <a:cubicBezTo>
                  <a:pt x="247803" y="200822"/>
                  <a:pt x="247955" y="202270"/>
                  <a:pt x="248260" y="202727"/>
                </a:cubicBezTo>
                <a:cubicBezTo>
                  <a:pt x="248565" y="203184"/>
                  <a:pt x="249479" y="202955"/>
                  <a:pt x="251003" y="202041"/>
                </a:cubicBezTo>
                <a:cubicBezTo>
                  <a:pt x="253441" y="200822"/>
                  <a:pt x="254661" y="198231"/>
                  <a:pt x="254661" y="194269"/>
                </a:cubicBezTo>
                <a:cubicBezTo>
                  <a:pt x="254661" y="190306"/>
                  <a:pt x="254203" y="188325"/>
                  <a:pt x="253289" y="188325"/>
                </a:cubicBezTo>
                <a:close/>
                <a:moveTo>
                  <a:pt x="270891" y="101914"/>
                </a:moveTo>
                <a:cubicBezTo>
                  <a:pt x="270129" y="101914"/>
                  <a:pt x="268072" y="102371"/>
                  <a:pt x="264719" y="103286"/>
                </a:cubicBezTo>
                <a:cubicBezTo>
                  <a:pt x="261671" y="104200"/>
                  <a:pt x="259842" y="104353"/>
                  <a:pt x="259233" y="103743"/>
                </a:cubicBezTo>
                <a:cubicBezTo>
                  <a:pt x="258623" y="103133"/>
                  <a:pt x="256489" y="104200"/>
                  <a:pt x="252832" y="106943"/>
                </a:cubicBezTo>
                <a:cubicBezTo>
                  <a:pt x="250698" y="108467"/>
                  <a:pt x="249327" y="109915"/>
                  <a:pt x="248717" y="111287"/>
                </a:cubicBezTo>
                <a:cubicBezTo>
                  <a:pt x="248107" y="112658"/>
                  <a:pt x="247803" y="115173"/>
                  <a:pt x="247803" y="118831"/>
                </a:cubicBezTo>
                <a:cubicBezTo>
                  <a:pt x="247803" y="124622"/>
                  <a:pt x="248412" y="127822"/>
                  <a:pt x="249631" y="128432"/>
                </a:cubicBezTo>
                <a:cubicBezTo>
                  <a:pt x="251155" y="129346"/>
                  <a:pt x="254356" y="128279"/>
                  <a:pt x="259233" y="125231"/>
                </a:cubicBezTo>
                <a:cubicBezTo>
                  <a:pt x="264109" y="122183"/>
                  <a:pt x="267157" y="119288"/>
                  <a:pt x="268377" y="116545"/>
                </a:cubicBezTo>
                <a:cubicBezTo>
                  <a:pt x="271729" y="109534"/>
                  <a:pt x="273101" y="105267"/>
                  <a:pt x="272491" y="103743"/>
                </a:cubicBezTo>
                <a:cubicBezTo>
                  <a:pt x="272187" y="102524"/>
                  <a:pt x="271653" y="101914"/>
                  <a:pt x="270891" y="101914"/>
                </a:cubicBezTo>
                <a:close/>
                <a:moveTo>
                  <a:pt x="122301" y="55966"/>
                </a:moveTo>
                <a:cubicBezTo>
                  <a:pt x="125806" y="56423"/>
                  <a:pt x="129388" y="56956"/>
                  <a:pt x="133045" y="57566"/>
                </a:cubicBezTo>
                <a:cubicBezTo>
                  <a:pt x="139141" y="58175"/>
                  <a:pt x="145390" y="60614"/>
                  <a:pt x="151791" y="64881"/>
                </a:cubicBezTo>
                <a:cubicBezTo>
                  <a:pt x="158191" y="69148"/>
                  <a:pt x="161697" y="73263"/>
                  <a:pt x="162306" y="77225"/>
                </a:cubicBezTo>
                <a:cubicBezTo>
                  <a:pt x="162611" y="79359"/>
                  <a:pt x="161849" y="81112"/>
                  <a:pt x="160020" y="82483"/>
                </a:cubicBezTo>
                <a:cubicBezTo>
                  <a:pt x="158191" y="83855"/>
                  <a:pt x="153619" y="85760"/>
                  <a:pt x="146304" y="88198"/>
                </a:cubicBezTo>
                <a:cubicBezTo>
                  <a:pt x="133503" y="92770"/>
                  <a:pt x="125349" y="95894"/>
                  <a:pt x="121844" y="97571"/>
                </a:cubicBezTo>
                <a:cubicBezTo>
                  <a:pt x="118339" y="99247"/>
                  <a:pt x="115977" y="101305"/>
                  <a:pt x="114757" y="103743"/>
                </a:cubicBezTo>
                <a:cubicBezTo>
                  <a:pt x="113843" y="105572"/>
                  <a:pt x="113005" y="108163"/>
                  <a:pt x="112243" y="111515"/>
                </a:cubicBezTo>
                <a:cubicBezTo>
                  <a:pt x="111481" y="114868"/>
                  <a:pt x="110947" y="117688"/>
                  <a:pt x="110643" y="119974"/>
                </a:cubicBezTo>
                <a:cubicBezTo>
                  <a:pt x="110338" y="122260"/>
                  <a:pt x="110490" y="123707"/>
                  <a:pt x="111100" y="124317"/>
                </a:cubicBezTo>
                <a:cubicBezTo>
                  <a:pt x="111709" y="124317"/>
                  <a:pt x="115215" y="123250"/>
                  <a:pt x="121615" y="121117"/>
                </a:cubicBezTo>
                <a:cubicBezTo>
                  <a:pt x="126492" y="119288"/>
                  <a:pt x="131521" y="118602"/>
                  <a:pt x="136703" y="119059"/>
                </a:cubicBezTo>
                <a:cubicBezTo>
                  <a:pt x="141885" y="119516"/>
                  <a:pt x="145390" y="120812"/>
                  <a:pt x="147219" y="122945"/>
                </a:cubicBezTo>
                <a:cubicBezTo>
                  <a:pt x="147828" y="124165"/>
                  <a:pt x="148133" y="125689"/>
                  <a:pt x="148133" y="127517"/>
                </a:cubicBezTo>
                <a:cubicBezTo>
                  <a:pt x="148133" y="129346"/>
                  <a:pt x="147828" y="130946"/>
                  <a:pt x="147219" y="132318"/>
                </a:cubicBezTo>
                <a:cubicBezTo>
                  <a:pt x="146609" y="133690"/>
                  <a:pt x="145847" y="134223"/>
                  <a:pt x="144933" y="133918"/>
                </a:cubicBezTo>
                <a:cubicBezTo>
                  <a:pt x="143713" y="133613"/>
                  <a:pt x="141580" y="133918"/>
                  <a:pt x="138532" y="134833"/>
                </a:cubicBezTo>
                <a:cubicBezTo>
                  <a:pt x="129997" y="138185"/>
                  <a:pt x="125121" y="138795"/>
                  <a:pt x="123901" y="136661"/>
                </a:cubicBezTo>
                <a:cubicBezTo>
                  <a:pt x="123292" y="135442"/>
                  <a:pt x="121082" y="135137"/>
                  <a:pt x="117272" y="135747"/>
                </a:cubicBezTo>
                <a:cubicBezTo>
                  <a:pt x="113462" y="136357"/>
                  <a:pt x="111176" y="137347"/>
                  <a:pt x="110414" y="138719"/>
                </a:cubicBezTo>
                <a:cubicBezTo>
                  <a:pt x="109652" y="140090"/>
                  <a:pt x="109271" y="140167"/>
                  <a:pt x="109271" y="138947"/>
                </a:cubicBezTo>
                <a:cubicBezTo>
                  <a:pt x="109271" y="137728"/>
                  <a:pt x="108509" y="138338"/>
                  <a:pt x="106985" y="140776"/>
                </a:cubicBezTo>
                <a:cubicBezTo>
                  <a:pt x="104851" y="145043"/>
                  <a:pt x="103480" y="149158"/>
                  <a:pt x="102870" y="153121"/>
                </a:cubicBezTo>
                <a:cubicBezTo>
                  <a:pt x="102261" y="156169"/>
                  <a:pt x="102413" y="157997"/>
                  <a:pt x="103327" y="158607"/>
                </a:cubicBezTo>
                <a:cubicBezTo>
                  <a:pt x="104242" y="159217"/>
                  <a:pt x="106375" y="158607"/>
                  <a:pt x="109728" y="156778"/>
                </a:cubicBezTo>
                <a:cubicBezTo>
                  <a:pt x="116129" y="153425"/>
                  <a:pt x="122073" y="151444"/>
                  <a:pt x="127559" y="150835"/>
                </a:cubicBezTo>
                <a:cubicBezTo>
                  <a:pt x="132741" y="149920"/>
                  <a:pt x="135331" y="150149"/>
                  <a:pt x="135331" y="151520"/>
                </a:cubicBezTo>
                <a:cubicBezTo>
                  <a:pt x="135331" y="152892"/>
                  <a:pt x="136170" y="153578"/>
                  <a:pt x="137846" y="153578"/>
                </a:cubicBezTo>
                <a:cubicBezTo>
                  <a:pt x="139522" y="153578"/>
                  <a:pt x="140208" y="154568"/>
                  <a:pt x="139903" y="156550"/>
                </a:cubicBezTo>
                <a:cubicBezTo>
                  <a:pt x="139599" y="158531"/>
                  <a:pt x="134569" y="161426"/>
                  <a:pt x="124816" y="165236"/>
                </a:cubicBezTo>
                <a:cubicBezTo>
                  <a:pt x="115062" y="169046"/>
                  <a:pt x="109881" y="171485"/>
                  <a:pt x="109271" y="172552"/>
                </a:cubicBezTo>
                <a:cubicBezTo>
                  <a:pt x="108661" y="173618"/>
                  <a:pt x="108052" y="174076"/>
                  <a:pt x="107442" y="173923"/>
                </a:cubicBezTo>
                <a:cubicBezTo>
                  <a:pt x="106833" y="173771"/>
                  <a:pt x="105309" y="173999"/>
                  <a:pt x="102870" y="174609"/>
                </a:cubicBezTo>
                <a:cubicBezTo>
                  <a:pt x="101346" y="175219"/>
                  <a:pt x="100279" y="176209"/>
                  <a:pt x="99670" y="177581"/>
                </a:cubicBezTo>
                <a:cubicBezTo>
                  <a:pt x="99060" y="178952"/>
                  <a:pt x="98451" y="181772"/>
                  <a:pt x="97841" y="186039"/>
                </a:cubicBezTo>
                <a:cubicBezTo>
                  <a:pt x="97231" y="192745"/>
                  <a:pt x="96622" y="197621"/>
                  <a:pt x="96012" y="200669"/>
                </a:cubicBezTo>
                <a:lnTo>
                  <a:pt x="95555" y="205241"/>
                </a:lnTo>
                <a:lnTo>
                  <a:pt x="105156" y="200212"/>
                </a:lnTo>
                <a:cubicBezTo>
                  <a:pt x="111862" y="196859"/>
                  <a:pt x="116434" y="193811"/>
                  <a:pt x="118872" y="191068"/>
                </a:cubicBezTo>
                <a:cubicBezTo>
                  <a:pt x="123139" y="186191"/>
                  <a:pt x="130759" y="184363"/>
                  <a:pt x="141732" y="185582"/>
                </a:cubicBezTo>
                <a:cubicBezTo>
                  <a:pt x="147219" y="186496"/>
                  <a:pt x="151638" y="188096"/>
                  <a:pt x="154991" y="190382"/>
                </a:cubicBezTo>
                <a:cubicBezTo>
                  <a:pt x="158344" y="192668"/>
                  <a:pt x="159563" y="195183"/>
                  <a:pt x="158649" y="197926"/>
                </a:cubicBezTo>
                <a:cubicBezTo>
                  <a:pt x="158039" y="200365"/>
                  <a:pt x="152934" y="203717"/>
                  <a:pt x="143332" y="207985"/>
                </a:cubicBezTo>
                <a:cubicBezTo>
                  <a:pt x="133731" y="212252"/>
                  <a:pt x="126797" y="214385"/>
                  <a:pt x="122530" y="214385"/>
                </a:cubicBezTo>
                <a:cubicBezTo>
                  <a:pt x="118872" y="214385"/>
                  <a:pt x="107595" y="224444"/>
                  <a:pt x="88697" y="244561"/>
                </a:cubicBezTo>
                <a:cubicBezTo>
                  <a:pt x="87173" y="246389"/>
                  <a:pt x="86563" y="247609"/>
                  <a:pt x="86868" y="248218"/>
                </a:cubicBezTo>
                <a:cubicBezTo>
                  <a:pt x="87173" y="248828"/>
                  <a:pt x="88392" y="248066"/>
                  <a:pt x="90526" y="245932"/>
                </a:cubicBezTo>
                <a:cubicBezTo>
                  <a:pt x="92355" y="244408"/>
                  <a:pt x="93269" y="243951"/>
                  <a:pt x="93269" y="244561"/>
                </a:cubicBezTo>
                <a:cubicBezTo>
                  <a:pt x="92964" y="245780"/>
                  <a:pt x="89383" y="250199"/>
                  <a:pt x="82525" y="257819"/>
                </a:cubicBezTo>
                <a:cubicBezTo>
                  <a:pt x="75667" y="265439"/>
                  <a:pt x="74067" y="268945"/>
                  <a:pt x="77724" y="268335"/>
                </a:cubicBezTo>
                <a:cubicBezTo>
                  <a:pt x="80163" y="268335"/>
                  <a:pt x="85497" y="266049"/>
                  <a:pt x="93726" y="261477"/>
                </a:cubicBezTo>
                <a:cubicBezTo>
                  <a:pt x="104089" y="255991"/>
                  <a:pt x="110795" y="251876"/>
                  <a:pt x="113843" y="249133"/>
                </a:cubicBezTo>
                <a:cubicBezTo>
                  <a:pt x="121158" y="242427"/>
                  <a:pt x="128169" y="239989"/>
                  <a:pt x="134874" y="241817"/>
                </a:cubicBezTo>
                <a:cubicBezTo>
                  <a:pt x="138227" y="242732"/>
                  <a:pt x="142266" y="244865"/>
                  <a:pt x="146990" y="248218"/>
                </a:cubicBezTo>
                <a:cubicBezTo>
                  <a:pt x="151714" y="251571"/>
                  <a:pt x="154077" y="254009"/>
                  <a:pt x="154077" y="255533"/>
                </a:cubicBezTo>
                <a:cubicBezTo>
                  <a:pt x="154077" y="256753"/>
                  <a:pt x="154610" y="257362"/>
                  <a:pt x="155677" y="257362"/>
                </a:cubicBezTo>
                <a:cubicBezTo>
                  <a:pt x="156744" y="257362"/>
                  <a:pt x="157658" y="260182"/>
                  <a:pt x="158420" y="265820"/>
                </a:cubicBezTo>
                <a:cubicBezTo>
                  <a:pt x="159182" y="271459"/>
                  <a:pt x="158344" y="276412"/>
                  <a:pt x="155905" y="280679"/>
                </a:cubicBezTo>
                <a:cubicBezTo>
                  <a:pt x="153467" y="284947"/>
                  <a:pt x="151333" y="287080"/>
                  <a:pt x="149505" y="287080"/>
                </a:cubicBezTo>
                <a:cubicBezTo>
                  <a:pt x="143713" y="287385"/>
                  <a:pt x="139294" y="286166"/>
                  <a:pt x="136246" y="283423"/>
                </a:cubicBezTo>
                <a:cubicBezTo>
                  <a:pt x="133807" y="281289"/>
                  <a:pt x="131598" y="279917"/>
                  <a:pt x="129616" y="279308"/>
                </a:cubicBezTo>
                <a:cubicBezTo>
                  <a:pt x="127635" y="278698"/>
                  <a:pt x="126111" y="276184"/>
                  <a:pt x="125044" y="271764"/>
                </a:cubicBezTo>
                <a:cubicBezTo>
                  <a:pt x="123978" y="267344"/>
                  <a:pt x="124511" y="263763"/>
                  <a:pt x="126645" y="261020"/>
                </a:cubicBezTo>
                <a:cubicBezTo>
                  <a:pt x="127559" y="259496"/>
                  <a:pt x="128321" y="258353"/>
                  <a:pt x="128931" y="257591"/>
                </a:cubicBezTo>
                <a:cubicBezTo>
                  <a:pt x="129540" y="256829"/>
                  <a:pt x="129845" y="256143"/>
                  <a:pt x="129845" y="255533"/>
                </a:cubicBezTo>
                <a:cubicBezTo>
                  <a:pt x="129845" y="254924"/>
                  <a:pt x="129616" y="254543"/>
                  <a:pt x="129159" y="254390"/>
                </a:cubicBezTo>
                <a:cubicBezTo>
                  <a:pt x="128702" y="254238"/>
                  <a:pt x="127864" y="254162"/>
                  <a:pt x="126645" y="254162"/>
                </a:cubicBezTo>
                <a:cubicBezTo>
                  <a:pt x="125121" y="254162"/>
                  <a:pt x="122377" y="256524"/>
                  <a:pt x="118415" y="261248"/>
                </a:cubicBezTo>
                <a:cubicBezTo>
                  <a:pt x="114453" y="265973"/>
                  <a:pt x="112471" y="269249"/>
                  <a:pt x="112471" y="271078"/>
                </a:cubicBezTo>
                <a:cubicBezTo>
                  <a:pt x="112471" y="272297"/>
                  <a:pt x="111328" y="273593"/>
                  <a:pt x="109042" y="274964"/>
                </a:cubicBezTo>
                <a:cubicBezTo>
                  <a:pt x="106756" y="276336"/>
                  <a:pt x="105613" y="277784"/>
                  <a:pt x="105613" y="279308"/>
                </a:cubicBezTo>
                <a:cubicBezTo>
                  <a:pt x="105613" y="280832"/>
                  <a:pt x="104775" y="281899"/>
                  <a:pt x="103099" y="282508"/>
                </a:cubicBezTo>
                <a:cubicBezTo>
                  <a:pt x="101422" y="283118"/>
                  <a:pt x="100737" y="283880"/>
                  <a:pt x="101041" y="284794"/>
                </a:cubicBezTo>
                <a:cubicBezTo>
                  <a:pt x="101346" y="286013"/>
                  <a:pt x="98603" y="288757"/>
                  <a:pt x="92812" y="293024"/>
                </a:cubicBezTo>
                <a:cubicBezTo>
                  <a:pt x="87021" y="297291"/>
                  <a:pt x="82296" y="300187"/>
                  <a:pt x="78639" y="301711"/>
                </a:cubicBezTo>
                <a:cubicBezTo>
                  <a:pt x="70714" y="304454"/>
                  <a:pt x="65608" y="305673"/>
                  <a:pt x="63322" y="305368"/>
                </a:cubicBezTo>
                <a:cubicBezTo>
                  <a:pt x="61036" y="305063"/>
                  <a:pt x="58369" y="302930"/>
                  <a:pt x="55321" y="298967"/>
                </a:cubicBezTo>
                <a:cubicBezTo>
                  <a:pt x="51969" y="294091"/>
                  <a:pt x="50292" y="290357"/>
                  <a:pt x="50292" y="287766"/>
                </a:cubicBezTo>
                <a:cubicBezTo>
                  <a:pt x="50292" y="285175"/>
                  <a:pt x="49378" y="281746"/>
                  <a:pt x="47549" y="277479"/>
                </a:cubicBezTo>
                <a:cubicBezTo>
                  <a:pt x="45720" y="273212"/>
                  <a:pt x="45263" y="270316"/>
                  <a:pt x="46177" y="268792"/>
                </a:cubicBezTo>
                <a:cubicBezTo>
                  <a:pt x="47092" y="267268"/>
                  <a:pt x="51816" y="262087"/>
                  <a:pt x="60351" y="253247"/>
                </a:cubicBezTo>
                <a:cubicBezTo>
                  <a:pt x="70714" y="242275"/>
                  <a:pt x="74676" y="236788"/>
                  <a:pt x="72238" y="236788"/>
                </a:cubicBezTo>
                <a:cubicBezTo>
                  <a:pt x="71628" y="236788"/>
                  <a:pt x="64237" y="239989"/>
                  <a:pt x="50064" y="246389"/>
                </a:cubicBezTo>
                <a:cubicBezTo>
                  <a:pt x="35890" y="252790"/>
                  <a:pt x="24994" y="256295"/>
                  <a:pt x="17374" y="256905"/>
                </a:cubicBezTo>
                <a:cubicBezTo>
                  <a:pt x="10059" y="257210"/>
                  <a:pt x="5334" y="256981"/>
                  <a:pt x="3201" y="256219"/>
                </a:cubicBezTo>
                <a:cubicBezTo>
                  <a:pt x="1067" y="255457"/>
                  <a:pt x="0" y="253705"/>
                  <a:pt x="0" y="250961"/>
                </a:cubicBezTo>
                <a:cubicBezTo>
                  <a:pt x="0" y="246085"/>
                  <a:pt x="3658" y="242122"/>
                  <a:pt x="10973" y="239074"/>
                </a:cubicBezTo>
                <a:cubicBezTo>
                  <a:pt x="14631" y="237245"/>
                  <a:pt x="16612" y="236636"/>
                  <a:pt x="16917" y="237245"/>
                </a:cubicBezTo>
                <a:cubicBezTo>
                  <a:pt x="17221" y="237245"/>
                  <a:pt x="17069" y="237703"/>
                  <a:pt x="16459" y="238617"/>
                </a:cubicBezTo>
                <a:cubicBezTo>
                  <a:pt x="14935" y="241360"/>
                  <a:pt x="20727" y="239531"/>
                  <a:pt x="33833" y="233131"/>
                </a:cubicBezTo>
                <a:cubicBezTo>
                  <a:pt x="41148" y="229778"/>
                  <a:pt x="50140" y="225663"/>
                  <a:pt x="60808" y="220786"/>
                </a:cubicBezTo>
                <a:cubicBezTo>
                  <a:pt x="71781" y="215605"/>
                  <a:pt x="77648" y="212480"/>
                  <a:pt x="78410" y="211414"/>
                </a:cubicBezTo>
                <a:cubicBezTo>
                  <a:pt x="79172" y="210347"/>
                  <a:pt x="78181" y="208289"/>
                  <a:pt x="75438" y="205241"/>
                </a:cubicBezTo>
                <a:cubicBezTo>
                  <a:pt x="70866" y="200060"/>
                  <a:pt x="68733" y="192745"/>
                  <a:pt x="69037" y="183296"/>
                </a:cubicBezTo>
                <a:cubicBezTo>
                  <a:pt x="69342" y="174457"/>
                  <a:pt x="70561" y="167141"/>
                  <a:pt x="72695" y="161350"/>
                </a:cubicBezTo>
                <a:cubicBezTo>
                  <a:pt x="73914" y="157997"/>
                  <a:pt x="75438" y="151673"/>
                  <a:pt x="77267" y="142376"/>
                </a:cubicBezTo>
                <a:cubicBezTo>
                  <a:pt x="79096" y="133080"/>
                  <a:pt x="80467" y="127898"/>
                  <a:pt x="81382" y="126832"/>
                </a:cubicBezTo>
                <a:cubicBezTo>
                  <a:pt x="82296" y="125765"/>
                  <a:pt x="83668" y="121421"/>
                  <a:pt x="85497" y="113801"/>
                </a:cubicBezTo>
                <a:cubicBezTo>
                  <a:pt x="88240" y="103438"/>
                  <a:pt x="87173" y="98257"/>
                  <a:pt x="82296" y="98257"/>
                </a:cubicBezTo>
                <a:cubicBezTo>
                  <a:pt x="79248" y="98257"/>
                  <a:pt x="75133" y="94751"/>
                  <a:pt x="69952" y="87741"/>
                </a:cubicBezTo>
                <a:cubicBezTo>
                  <a:pt x="64770" y="80731"/>
                  <a:pt x="62179" y="75244"/>
                  <a:pt x="62179" y="71282"/>
                </a:cubicBezTo>
                <a:cubicBezTo>
                  <a:pt x="62179" y="69758"/>
                  <a:pt x="63551" y="67548"/>
                  <a:pt x="66294" y="64652"/>
                </a:cubicBezTo>
                <a:cubicBezTo>
                  <a:pt x="69037" y="61757"/>
                  <a:pt x="71171" y="60309"/>
                  <a:pt x="72695" y="60309"/>
                </a:cubicBezTo>
                <a:cubicBezTo>
                  <a:pt x="73609" y="60309"/>
                  <a:pt x="74829" y="61985"/>
                  <a:pt x="76353" y="65338"/>
                </a:cubicBezTo>
                <a:cubicBezTo>
                  <a:pt x="77267" y="67472"/>
                  <a:pt x="78105" y="68843"/>
                  <a:pt x="78867" y="69453"/>
                </a:cubicBezTo>
                <a:cubicBezTo>
                  <a:pt x="79629" y="70063"/>
                  <a:pt x="81077" y="70063"/>
                  <a:pt x="83211" y="69453"/>
                </a:cubicBezTo>
                <a:cubicBezTo>
                  <a:pt x="85954" y="68843"/>
                  <a:pt x="87630" y="68081"/>
                  <a:pt x="88240" y="67167"/>
                </a:cubicBezTo>
                <a:cubicBezTo>
                  <a:pt x="88849" y="66253"/>
                  <a:pt x="91440" y="65186"/>
                  <a:pt x="96012" y="63967"/>
                </a:cubicBezTo>
                <a:cubicBezTo>
                  <a:pt x="100584" y="62747"/>
                  <a:pt x="105232" y="60995"/>
                  <a:pt x="109957" y="58709"/>
                </a:cubicBezTo>
                <a:cubicBezTo>
                  <a:pt x="114681" y="56423"/>
                  <a:pt x="118796" y="55508"/>
                  <a:pt x="122301" y="55966"/>
                </a:cubicBezTo>
                <a:close/>
                <a:moveTo>
                  <a:pt x="238316" y="187"/>
                </a:moveTo>
                <a:cubicBezTo>
                  <a:pt x="239764" y="644"/>
                  <a:pt x="241402" y="1940"/>
                  <a:pt x="243231" y="4073"/>
                </a:cubicBezTo>
                <a:cubicBezTo>
                  <a:pt x="245974" y="7121"/>
                  <a:pt x="246888" y="9865"/>
                  <a:pt x="245974" y="12303"/>
                </a:cubicBezTo>
                <a:cubicBezTo>
                  <a:pt x="245364" y="13827"/>
                  <a:pt x="244983" y="20609"/>
                  <a:pt x="244831" y="32648"/>
                </a:cubicBezTo>
                <a:cubicBezTo>
                  <a:pt x="244678" y="44688"/>
                  <a:pt x="244755" y="56194"/>
                  <a:pt x="245059" y="67167"/>
                </a:cubicBezTo>
                <a:cubicBezTo>
                  <a:pt x="245364" y="78140"/>
                  <a:pt x="245821" y="83169"/>
                  <a:pt x="246431" y="82255"/>
                </a:cubicBezTo>
                <a:cubicBezTo>
                  <a:pt x="247041" y="81950"/>
                  <a:pt x="247498" y="82864"/>
                  <a:pt x="247803" y="84998"/>
                </a:cubicBezTo>
                <a:cubicBezTo>
                  <a:pt x="247803" y="87131"/>
                  <a:pt x="248107" y="88351"/>
                  <a:pt x="248717" y="88655"/>
                </a:cubicBezTo>
                <a:cubicBezTo>
                  <a:pt x="249327" y="88960"/>
                  <a:pt x="251460" y="88960"/>
                  <a:pt x="255118" y="88655"/>
                </a:cubicBezTo>
                <a:cubicBezTo>
                  <a:pt x="264262" y="87131"/>
                  <a:pt x="270967" y="86979"/>
                  <a:pt x="275235" y="88198"/>
                </a:cubicBezTo>
                <a:cubicBezTo>
                  <a:pt x="278892" y="89417"/>
                  <a:pt x="282931" y="92008"/>
                  <a:pt x="287350" y="95971"/>
                </a:cubicBezTo>
                <a:cubicBezTo>
                  <a:pt x="291770" y="99933"/>
                  <a:pt x="294437" y="103438"/>
                  <a:pt x="295351" y="106486"/>
                </a:cubicBezTo>
                <a:cubicBezTo>
                  <a:pt x="295961" y="108925"/>
                  <a:pt x="297180" y="110144"/>
                  <a:pt x="299009" y="110144"/>
                </a:cubicBezTo>
                <a:cubicBezTo>
                  <a:pt x="300838" y="110144"/>
                  <a:pt x="305410" y="109077"/>
                  <a:pt x="312725" y="106943"/>
                </a:cubicBezTo>
                <a:cubicBezTo>
                  <a:pt x="317297" y="105419"/>
                  <a:pt x="321107" y="104657"/>
                  <a:pt x="324155" y="104657"/>
                </a:cubicBezTo>
                <a:cubicBezTo>
                  <a:pt x="327508" y="104657"/>
                  <a:pt x="331775" y="105419"/>
                  <a:pt x="336957" y="106943"/>
                </a:cubicBezTo>
                <a:cubicBezTo>
                  <a:pt x="342138" y="108467"/>
                  <a:pt x="344729" y="109839"/>
                  <a:pt x="344729" y="111058"/>
                </a:cubicBezTo>
                <a:cubicBezTo>
                  <a:pt x="344729" y="112277"/>
                  <a:pt x="345948" y="114106"/>
                  <a:pt x="348387" y="116545"/>
                </a:cubicBezTo>
                <a:lnTo>
                  <a:pt x="352044" y="120202"/>
                </a:lnTo>
                <a:lnTo>
                  <a:pt x="347929" y="122488"/>
                </a:lnTo>
                <a:cubicBezTo>
                  <a:pt x="345186" y="124012"/>
                  <a:pt x="343510" y="124622"/>
                  <a:pt x="342900" y="124317"/>
                </a:cubicBezTo>
                <a:cubicBezTo>
                  <a:pt x="341986" y="124012"/>
                  <a:pt x="339547" y="124317"/>
                  <a:pt x="335585" y="125231"/>
                </a:cubicBezTo>
                <a:cubicBezTo>
                  <a:pt x="331623" y="126146"/>
                  <a:pt x="329489" y="126908"/>
                  <a:pt x="329184" y="127517"/>
                </a:cubicBezTo>
                <a:cubicBezTo>
                  <a:pt x="328575" y="128127"/>
                  <a:pt x="325450" y="129803"/>
                  <a:pt x="319812" y="132547"/>
                </a:cubicBezTo>
                <a:cubicBezTo>
                  <a:pt x="314173" y="135290"/>
                  <a:pt x="310591" y="136814"/>
                  <a:pt x="309067" y="137119"/>
                </a:cubicBezTo>
                <a:cubicBezTo>
                  <a:pt x="304800" y="137728"/>
                  <a:pt x="301905" y="138643"/>
                  <a:pt x="300381" y="139862"/>
                </a:cubicBezTo>
                <a:cubicBezTo>
                  <a:pt x="298857" y="141081"/>
                  <a:pt x="297790" y="143215"/>
                  <a:pt x="297180" y="146263"/>
                </a:cubicBezTo>
                <a:cubicBezTo>
                  <a:pt x="296266" y="150530"/>
                  <a:pt x="295047" y="154187"/>
                  <a:pt x="293523" y="157235"/>
                </a:cubicBezTo>
                <a:cubicBezTo>
                  <a:pt x="291999" y="160283"/>
                  <a:pt x="291846" y="162417"/>
                  <a:pt x="293065" y="163636"/>
                </a:cubicBezTo>
                <a:cubicBezTo>
                  <a:pt x="294589" y="165160"/>
                  <a:pt x="294742" y="166837"/>
                  <a:pt x="293523" y="168665"/>
                </a:cubicBezTo>
                <a:cubicBezTo>
                  <a:pt x="292303" y="170494"/>
                  <a:pt x="290017" y="172171"/>
                  <a:pt x="286665" y="173695"/>
                </a:cubicBezTo>
                <a:cubicBezTo>
                  <a:pt x="282702" y="175219"/>
                  <a:pt x="280721" y="176590"/>
                  <a:pt x="280721" y="177809"/>
                </a:cubicBezTo>
                <a:cubicBezTo>
                  <a:pt x="280721" y="179029"/>
                  <a:pt x="279654" y="179638"/>
                  <a:pt x="277521" y="179638"/>
                </a:cubicBezTo>
                <a:cubicBezTo>
                  <a:pt x="274777" y="179638"/>
                  <a:pt x="271729" y="180629"/>
                  <a:pt x="268377" y="182610"/>
                </a:cubicBezTo>
                <a:cubicBezTo>
                  <a:pt x="265024" y="184591"/>
                  <a:pt x="263347" y="186496"/>
                  <a:pt x="263347" y="188325"/>
                </a:cubicBezTo>
                <a:cubicBezTo>
                  <a:pt x="263347" y="190459"/>
                  <a:pt x="263957" y="191525"/>
                  <a:pt x="265176" y="191525"/>
                </a:cubicBezTo>
                <a:cubicBezTo>
                  <a:pt x="266395" y="191525"/>
                  <a:pt x="267005" y="192287"/>
                  <a:pt x="267005" y="193811"/>
                </a:cubicBezTo>
                <a:cubicBezTo>
                  <a:pt x="267005" y="195335"/>
                  <a:pt x="268453" y="198079"/>
                  <a:pt x="271348" y="202041"/>
                </a:cubicBezTo>
                <a:cubicBezTo>
                  <a:pt x="274244" y="206003"/>
                  <a:pt x="275387" y="209356"/>
                  <a:pt x="274777" y="212099"/>
                </a:cubicBezTo>
                <a:cubicBezTo>
                  <a:pt x="274168" y="213928"/>
                  <a:pt x="274930" y="217357"/>
                  <a:pt x="277063" y="222386"/>
                </a:cubicBezTo>
                <a:cubicBezTo>
                  <a:pt x="279197" y="227416"/>
                  <a:pt x="280873" y="229930"/>
                  <a:pt x="282093" y="229930"/>
                </a:cubicBezTo>
                <a:cubicBezTo>
                  <a:pt x="283007" y="229930"/>
                  <a:pt x="286055" y="232521"/>
                  <a:pt x="291237" y="237703"/>
                </a:cubicBezTo>
                <a:cubicBezTo>
                  <a:pt x="296418" y="242884"/>
                  <a:pt x="299466" y="245475"/>
                  <a:pt x="300381" y="245475"/>
                </a:cubicBezTo>
                <a:cubicBezTo>
                  <a:pt x="301295" y="245475"/>
                  <a:pt x="302590" y="246313"/>
                  <a:pt x="304267" y="247990"/>
                </a:cubicBezTo>
                <a:cubicBezTo>
                  <a:pt x="305943" y="249666"/>
                  <a:pt x="307315" y="250657"/>
                  <a:pt x="308382" y="250961"/>
                </a:cubicBezTo>
                <a:cubicBezTo>
                  <a:pt x="309448" y="251266"/>
                  <a:pt x="310134" y="253705"/>
                  <a:pt x="310439" y="258277"/>
                </a:cubicBezTo>
                <a:cubicBezTo>
                  <a:pt x="310744" y="261325"/>
                  <a:pt x="310668" y="263306"/>
                  <a:pt x="310210" y="264220"/>
                </a:cubicBezTo>
                <a:cubicBezTo>
                  <a:pt x="309753" y="265135"/>
                  <a:pt x="308305" y="265897"/>
                  <a:pt x="305867" y="266506"/>
                </a:cubicBezTo>
                <a:cubicBezTo>
                  <a:pt x="302209" y="267116"/>
                  <a:pt x="298247" y="268411"/>
                  <a:pt x="293980" y="270392"/>
                </a:cubicBezTo>
                <a:cubicBezTo>
                  <a:pt x="289713" y="272374"/>
                  <a:pt x="285979" y="273364"/>
                  <a:pt x="282778" y="273364"/>
                </a:cubicBezTo>
                <a:cubicBezTo>
                  <a:pt x="279578" y="273364"/>
                  <a:pt x="275387" y="274126"/>
                  <a:pt x="270205" y="275650"/>
                </a:cubicBezTo>
                <a:cubicBezTo>
                  <a:pt x="265024" y="277174"/>
                  <a:pt x="258471" y="279003"/>
                  <a:pt x="250546" y="281137"/>
                </a:cubicBezTo>
                <a:cubicBezTo>
                  <a:pt x="250241" y="281441"/>
                  <a:pt x="249631" y="281746"/>
                  <a:pt x="248717" y="282051"/>
                </a:cubicBezTo>
                <a:cubicBezTo>
                  <a:pt x="243231" y="283270"/>
                  <a:pt x="240030" y="285023"/>
                  <a:pt x="239116" y="287309"/>
                </a:cubicBezTo>
                <a:cubicBezTo>
                  <a:pt x="238201" y="289595"/>
                  <a:pt x="237439" y="296681"/>
                  <a:pt x="236830" y="308569"/>
                </a:cubicBezTo>
                <a:cubicBezTo>
                  <a:pt x="236830" y="310397"/>
                  <a:pt x="236677" y="311921"/>
                  <a:pt x="236373" y="313141"/>
                </a:cubicBezTo>
                <a:cubicBezTo>
                  <a:pt x="235153" y="341182"/>
                  <a:pt x="233934" y="357946"/>
                  <a:pt x="232715" y="363433"/>
                </a:cubicBezTo>
                <a:cubicBezTo>
                  <a:pt x="231191" y="369833"/>
                  <a:pt x="230277" y="388426"/>
                  <a:pt x="229972" y="419211"/>
                </a:cubicBezTo>
                <a:cubicBezTo>
                  <a:pt x="229667" y="446643"/>
                  <a:pt x="229210" y="460359"/>
                  <a:pt x="228600" y="460359"/>
                </a:cubicBezTo>
                <a:cubicBezTo>
                  <a:pt x="226467" y="460359"/>
                  <a:pt x="223876" y="451215"/>
                  <a:pt x="220828" y="432927"/>
                </a:cubicBezTo>
                <a:cubicBezTo>
                  <a:pt x="216865" y="407933"/>
                  <a:pt x="216865" y="366023"/>
                  <a:pt x="220828" y="307197"/>
                </a:cubicBezTo>
                <a:lnTo>
                  <a:pt x="222199" y="288452"/>
                </a:lnTo>
                <a:lnTo>
                  <a:pt x="214427" y="289366"/>
                </a:lnTo>
                <a:cubicBezTo>
                  <a:pt x="210160" y="289976"/>
                  <a:pt x="205664" y="289519"/>
                  <a:pt x="200940" y="287995"/>
                </a:cubicBezTo>
                <a:cubicBezTo>
                  <a:pt x="196215" y="286471"/>
                  <a:pt x="193853" y="284642"/>
                  <a:pt x="193853" y="282508"/>
                </a:cubicBezTo>
                <a:cubicBezTo>
                  <a:pt x="193853" y="280984"/>
                  <a:pt x="193396" y="280222"/>
                  <a:pt x="192481" y="280222"/>
                </a:cubicBezTo>
                <a:cubicBezTo>
                  <a:pt x="191567" y="280222"/>
                  <a:pt x="190957" y="277708"/>
                  <a:pt x="190653" y="272678"/>
                </a:cubicBezTo>
                <a:cubicBezTo>
                  <a:pt x="190348" y="267649"/>
                  <a:pt x="190653" y="264068"/>
                  <a:pt x="191567" y="261934"/>
                </a:cubicBezTo>
                <a:cubicBezTo>
                  <a:pt x="192177" y="260105"/>
                  <a:pt x="194539" y="258353"/>
                  <a:pt x="198654" y="256676"/>
                </a:cubicBezTo>
                <a:cubicBezTo>
                  <a:pt x="202768" y="255000"/>
                  <a:pt x="207264" y="252104"/>
                  <a:pt x="212141" y="247990"/>
                </a:cubicBezTo>
                <a:cubicBezTo>
                  <a:pt x="217018" y="243875"/>
                  <a:pt x="220066" y="241817"/>
                  <a:pt x="221285" y="241817"/>
                </a:cubicBezTo>
                <a:cubicBezTo>
                  <a:pt x="222199" y="241817"/>
                  <a:pt x="223114" y="240979"/>
                  <a:pt x="224028" y="239303"/>
                </a:cubicBezTo>
                <a:cubicBezTo>
                  <a:pt x="224943" y="237626"/>
                  <a:pt x="225400" y="235569"/>
                  <a:pt x="225400" y="233131"/>
                </a:cubicBezTo>
                <a:cubicBezTo>
                  <a:pt x="225400" y="231302"/>
                  <a:pt x="224714" y="230235"/>
                  <a:pt x="223342" y="229930"/>
                </a:cubicBezTo>
                <a:cubicBezTo>
                  <a:pt x="221971" y="229625"/>
                  <a:pt x="220371" y="230387"/>
                  <a:pt x="218542" y="232216"/>
                </a:cubicBezTo>
                <a:cubicBezTo>
                  <a:pt x="216713" y="233740"/>
                  <a:pt x="212293" y="235417"/>
                  <a:pt x="205283" y="237245"/>
                </a:cubicBezTo>
                <a:cubicBezTo>
                  <a:pt x="193091" y="240598"/>
                  <a:pt x="186995" y="238769"/>
                  <a:pt x="186995" y="231759"/>
                </a:cubicBezTo>
                <a:cubicBezTo>
                  <a:pt x="186995" y="228101"/>
                  <a:pt x="189433" y="224825"/>
                  <a:pt x="194310" y="221929"/>
                </a:cubicBezTo>
                <a:cubicBezTo>
                  <a:pt x="199187" y="219034"/>
                  <a:pt x="202006" y="218195"/>
                  <a:pt x="202768" y="219415"/>
                </a:cubicBezTo>
                <a:cubicBezTo>
                  <a:pt x="203530" y="220634"/>
                  <a:pt x="207112" y="220024"/>
                  <a:pt x="213513" y="217586"/>
                </a:cubicBezTo>
                <a:cubicBezTo>
                  <a:pt x="219304" y="215757"/>
                  <a:pt x="223038" y="213928"/>
                  <a:pt x="224714" y="212099"/>
                </a:cubicBezTo>
                <a:cubicBezTo>
                  <a:pt x="226390" y="210271"/>
                  <a:pt x="227076" y="207832"/>
                  <a:pt x="226771" y="204784"/>
                </a:cubicBezTo>
                <a:lnTo>
                  <a:pt x="226314" y="200212"/>
                </a:lnTo>
                <a:lnTo>
                  <a:pt x="215799" y="207985"/>
                </a:lnTo>
                <a:cubicBezTo>
                  <a:pt x="208788" y="213776"/>
                  <a:pt x="205131" y="216367"/>
                  <a:pt x="204826" y="215757"/>
                </a:cubicBezTo>
                <a:cubicBezTo>
                  <a:pt x="204521" y="215452"/>
                  <a:pt x="206350" y="213471"/>
                  <a:pt x="210312" y="209813"/>
                </a:cubicBezTo>
                <a:cubicBezTo>
                  <a:pt x="214275" y="206156"/>
                  <a:pt x="215494" y="204479"/>
                  <a:pt x="213970" y="204784"/>
                </a:cubicBezTo>
                <a:cubicBezTo>
                  <a:pt x="211227" y="205699"/>
                  <a:pt x="208026" y="206918"/>
                  <a:pt x="204369" y="208442"/>
                </a:cubicBezTo>
                <a:cubicBezTo>
                  <a:pt x="200406" y="209966"/>
                  <a:pt x="195225" y="210728"/>
                  <a:pt x="188824" y="210728"/>
                </a:cubicBezTo>
                <a:cubicBezTo>
                  <a:pt x="184252" y="210728"/>
                  <a:pt x="181356" y="210499"/>
                  <a:pt x="180137" y="210042"/>
                </a:cubicBezTo>
                <a:cubicBezTo>
                  <a:pt x="178918" y="209585"/>
                  <a:pt x="177851" y="208442"/>
                  <a:pt x="176937" y="206613"/>
                </a:cubicBezTo>
                <a:cubicBezTo>
                  <a:pt x="175108" y="202651"/>
                  <a:pt x="175336" y="199755"/>
                  <a:pt x="177622" y="197926"/>
                </a:cubicBezTo>
                <a:cubicBezTo>
                  <a:pt x="179908" y="196097"/>
                  <a:pt x="187605" y="192440"/>
                  <a:pt x="200711" y="186953"/>
                </a:cubicBezTo>
                <a:cubicBezTo>
                  <a:pt x="202845" y="186039"/>
                  <a:pt x="204902" y="185201"/>
                  <a:pt x="206883" y="184439"/>
                </a:cubicBezTo>
                <a:cubicBezTo>
                  <a:pt x="208864" y="183677"/>
                  <a:pt x="210388" y="183220"/>
                  <a:pt x="211455" y="183067"/>
                </a:cubicBezTo>
                <a:cubicBezTo>
                  <a:pt x="212522" y="182915"/>
                  <a:pt x="213055" y="182991"/>
                  <a:pt x="213055" y="183296"/>
                </a:cubicBezTo>
                <a:cubicBezTo>
                  <a:pt x="213055" y="184210"/>
                  <a:pt x="215646" y="183448"/>
                  <a:pt x="220828" y="181010"/>
                </a:cubicBezTo>
                <a:cubicBezTo>
                  <a:pt x="224790" y="179181"/>
                  <a:pt x="227076" y="177733"/>
                  <a:pt x="227686" y="176666"/>
                </a:cubicBezTo>
                <a:cubicBezTo>
                  <a:pt x="228295" y="175600"/>
                  <a:pt x="228600" y="172780"/>
                  <a:pt x="228600" y="168208"/>
                </a:cubicBezTo>
                <a:cubicBezTo>
                  <a:pt x="228600" y="161807"/>
                  <a:pt x="228219" y="158607"/>
                  <a:pt x="227457" y="158607"/>
                </a:cubicBezTo>
                <a:cubicBezTo>
                  <a:pt x="226695" y="158607"/>
                  <a:pt x="222276" y="160131"/>
                  <a:pt x="214198" y="163179"/>
                </a:cubicBezTo>
                <a:cubicBezTo>
                  <a:pt x="206121" y="166227"/>
                  <a:pt x="200101" y="168513"/>
                  <a:pt x="196139" y="170037"/>
                </a:cubicBezTo>
                <a:cubicBezTo>
                  <a:pt x="192786" y="171561"/>
                  <a:pt x="190500" y="171713"/>
                  <a:pt x="189281" y="170494"/>
                </a:cubicBezTo>
                <a:cubicBezTo>
                  <a:pt x="188062" y="169275"/>
                  <a:pt x="186690" y="169275"/>
                  <a:pt x="185166" y="170494"/>
                </a:cubicBezTo>
                <a:cubicBezTo>
                  <a:pt x="182423" y="172323"/>
                  <a:pt x="177089" y="173237"/>
                  <a:pt x="169164" y="173237"/>
                </a:cubicBezTo>
                <a:cubicBezTo>
                  <a:pt x="161239" y="173237"/>
                  <a:pt x="156210" y="172171"/>
                  <a:pt x="154077" y="170037"/>
                </a:cubicBezTo>
                <a:cubicBezTo>
                  <a:pt x="151943" y="168208"/>
                  <a:pt x="150876" y="166227"/>
                  <a:pt x="150876" y="164093"/>
                </a:cubicBezTo>
                <a:cubicBezTo>
                  <a:pt x="150876" y="161960"/>
                  <a:pt x="151638" y="160588"/>
                  <a:pt x="153162" y="159979"/>
                </a:cubicBezTo>
                <a:cubicBezTo>
                  <a:pt x="154686" y="159369"/>
                  <a:pt x="156667" y="159674"/>
                  <a:pt x="159106" y="160893"/>
                </a:cubicBezTo>
                <a:cubicBezTo>
                  <a:pt x="160935" y="162112"/>
                  <a:pt x="171145" y="159674"/>
                  <a:pt x="189738" y="153578"/>
                </a:cubicBezTo>
                <a:cubicBezTo>
                  <a:pt x="190043" y="153578"/>
                  <a:pt x="190500" y="153425"/>
                  <a:pt x="191110" y="153121"/>
                </a:cubicBezTo>
                <a:cubicBezTo>
                  <a:pt x="209398" y="147025"/>
                  <a:pt x="220066" y="142910"/>
                  <a:pt x="223114" y="140776"/>
                </a:cubicBezTo>
                <a:cubicBezTo>
                  <a:pt x="226162" y="138643"/>
                  <a:pt x="227838" y="134375"/>
                  <a:pt x="228143" y="127975"/>
                </a:cubicBezTo>
                <a:cubicBezTo>
                  <a:pt x="228143" y="127975"/>
                  <a:pt x="228143" y="127822"/>
                  <a:pt x="228143" y="127517"/>
                </a:cubicBezTo>
                <a:lnTo>
                  <a:pt x="229057" y="116087"/>
                </a:lnTo>
                <a:lnTo>
                  <a:pt x="218999" y="117002"/>
                </a:lnTo>
                <a:cubicBezTo>
                  <a:pt x="212293" y="117307"/>
                  <a:pt x="206350" y="116164"/>
                  <a:pt x="201168" y="113573"/>
                </a:cubicBezTo>
                <a:cubicBezTo>
                  <a:pt x="195987" y="110982"/>
                  <a:pt x="193396" y="108467"/>
                  <a:pt x="193396" y="106029"/>
                </a:cubicBezTo>
                <a:cubicBezTo>
                  <a:pt x="193396" y="104505"/>
                  <a:pt x="194005" y="103514"/>
                  <a:pt x="195225" y="103057"/>
                </a:cubicBezTo>
                <a:cubicBezTo>
                  <a:pt x="196444" y="102600"/>
                  <a:pt x="199492" y="102219"/>
                  <a:pt x="204369" y="101914"/>
                </a:cubicBezTo>
                <a:cubicBezTo>
                  <a:pt x="212598" y="101609"/>
                  <a:pt x="218237" y="100924"/>
                  <a:pt x="221285" y="99857"/>
                </a:cubicBezTo>
                <a:cubicBezTo>
                  <a:pt x="224333" y="98790"/>
                  <a:pt x="226314" y="97037"/>
                  <a:pt x="227229" y="94599"/>
                </a:cubicBezTo>
                <a:cubicBezTo>
                  <a:pt x="227838" y="91551"/>
                  <a:pt x="228295" y="81645"/>
                  <a:pt x="228600" y="64881"/>
                </a:cubicBezTo>
                <a:cubicBezTo>
                  <a:pt x="228905" y="44155"/>
                  <a:pt x="229819" y="28457"/>
                  <a:pt x="231343" y="17789"/>
                </a:cubicBezTo>
                <a:cubicBezTo>
                  <a:pt x="232258" y="11998"/>
                  <a:pt x="232715" y="8188"/>
                  <a:pt x="232715" y="6359"/>
                </a:cubicBezTo>
                <a:cubicBezTo>
                  <a:pt x="232715" y="4531"/>
                  <a:pt x="233325" y="2854"/>
                  <a:pt x="234544" y="1330"/>
                </a:cubicBezTo>
                <a:cubicBezTo>
                  <a:pt x="235611" y="111"/>
                  <a:pt x="236868" y="-270"/>
                  <a:pt x="238316" y="187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6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7671273" y="4479092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7671273" y="4808539"/>
            <a:ext cx="19857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799468" y="301346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799468" y="3342916"/>
            <a:ext cx="19857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856026" y="160626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7856026" y="1935710"/>
            <a:ext cx="19857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036013" y="1951506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50313" y="2280953"/>
            <a:ext cx="19857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2471" y="373486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406771" y="4064315"/>
            <a:ext cx="19857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498"/>
          <p:cNvSpPr/>
          <p:nvPr/>
        </p:nvSpPr>
        <p:spPr>
          <a:xfrm>
            <a:off x="6004141" y="2071692"/>
            <a:ext cx="1047137" cy="96616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" y="14720"/>
                </a:moveTo>
                <a:cubicBezTo>
                  <a:pt x="4054" y="14734"/>
                  <a:pt x="7466" y="17624"/>
                  <a:pt x="8599" y="21600"/>
                </a:cubicBezTo>
                <a:lnTo>
                  <a:pt x="21600" y="17016"/>
                </a:lnTo>
                <a:cubicBezTo>
                  <a:pt x="18644" y="7144"/>
                  <a:pt x="10092" y="6"/>
                  <a:pt x="0" y="0"/>
                </a:cubicBezTo>
                <a:cubicBezTo>
                  <a:pt x="0" y="0"/>
                  <a:pt x="16" y="14720"/>
                  <a:pt x="16" y="14720"/>
                </a:cubicBezTo>
                <a:close/>
              </a:path>
            </a:pathLst>
          </a:custGeom>
          <a:solidFill>
            <a:srgbClr val="8E0000"/>
          </a:solidFill>
          <a:ln w="889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01"/>
          <p:cNvSpPr/>
          <p:nvPr/>
        </p:nvSpPr>
        <p:spPr>
          <a:xfrm>
            <a:off x="6261084" y="2833346"/>
            <a:ext cx="846579" cy="123096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51" y="3598"/>
                </a:moveTo>
                <a:cubicBezTo>
                  <a:pt x="4473" y="4314"/>
                  <a:pt x="4647" y="5075"/>
                  <a:pt x="4647" y="5864"/>
                </a:cubicBezTo>
                <a:cubicBezTo>
                  <a:pt x="4647" y="8429"/>
                  <a:pt x="2813" y="10698"/>
                  <a:pt x="0" y="12090"/>
                </a:cubicBezTo>
                <a:lnTo>
                  <a:pt x="10027" y="21600"/>
                </a:lnTo>
                <a:cubicBezTo>
                  <a:pt x="17040" y="18086"/>
                  <a:pt x="21600" y="12395"/>
                  <a:pt x="21600" y="5970"/>
                </a:cubicBezTo>
                <a:cubicBezTo>
                  <a:pt x="21600" y="3886"/>
                  <a:pt x="21118" y="1880"/>
                  <a:pt x="20232" y="0"/>
                </a:cubicBezTo>
                <a:cubicBezTo>
                  <a:pt x="20232" y="0"/>
                  <a:pt x="4151" y="3598"/>
                  <a:pt x="4151" y="3598"/>
                </a:cubicBezTo>
                <a:close/>
              </a:path>
            </a:pathLst>
          </a:custGeom>
          <a:solidFill>
            <a:srgbClr val="8E0000"/>
          </a:solidFill>
          <a:ln w="889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04"/>
          <p:cNvSpPr/>
          <p:nvPr/>
        </p:nvSpPr>
        <p:spPr>
          <a:xfrm>
            <a:off x="5361782" y="3521588"/>
            <a:ext cx="1290437" cy="7526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57" y="2356"/>
                </a:moveTo>
                <a:cubicBezTo>
                  <a:pt x="9192" y="2356"/>
                  <a:pt x="7742" y="1510"/>
                  <a:pt x="6552" y="72"/>
                </a:cubicBezTo>
                <a:lnTo>
                  <a:pt x="0" y="15661"/>
                </a:lnTo>
                <a:cubicBezTo>
                  <a:pt x="3028" y="19398"/>
                  <a:pt x="6742" y="21600"/>
                  <a:pt x="10757" y="21600"/>
                </a:cubicBezTo>
                <a:cubicBezTo>
                  <a:pt x="14810" y="21600"/>
                  <a:pt x="18557" y="19356"/>
                  <a:pt x="21600" y="15555"/>
                </a:cubicBezTo>
                <a:lnTo>
                  <a:pt x="15022" y="0"/>
                </a:lnTo>
                <a:cubicBezTo>
                  <a:pt x="13821" y="1481"/>
                  <a:pt x="12350" y="2356"/>
                  <a:pt x="10757" y="2356"/>
                </a:cubicBezTo>
              </a:path>
            </a:pathLst>
          </a:custGeom>
          <a:solidFill>
            <a:srgbClr val="8E0000"/>
          </a:solidFill>
          <a:ln w="889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507"/>
          <p:cNvSpPr/>
          <p:nvPr/>
        </p:nvSpPr>
        <p:spPr>
          <a:xfrm>
            <a:off x="4902954" y="2833346"/>
            <a:ext cx="850132" cy="12350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957"/>
                </a:moveTo>
                <a:cubicBezTo>
                  <a:pt x="0" y="12400"/>
                  <a:pt x="4597" y="18103"/>
                  <a:pt x="11654" y="21600"/>
                </a:cubicBezTo>
                <a:lnTo>
                  <a:pt x="21600" y="12100"/>
                </a:lnTo>
                <a:cubicBezTo>
                  <a:pt x="18748" y="10717"/>
                  <a:pt x="16882" y="8435"/>
                  <a:pt x="16882" y="5851"/>
                </a:cubicBezTo>
                <a:cubicBezTo>
                  <a:pt x="16882" y="5059"/>
                  <a:pt x="17057" y="4296"/>
                  <a:pt x="17382" y="3578"/>
                </a:cubicBezTo>
                <a:lnTo>
                  <a:pt x="1366" y="0"/>
                </a:lnTo>
                <a:cubicBezTo>
                  <a:pt x="480" y="1876"/>
                  <a:pt x="0" y="3878"/>
                  <a:pt x="0" y="5957"/>
                </a:cubicBezTo>
              </a:path>
            </a:pathLst>
          </a:custGeom>
          <a:solidFill>
            <a:srgbClr val="8E0000"/>
          </a:solidFill>
          <a:ln w="889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510"/>
          <p:cNvSpPr/>
          <p:nvPr/>
        </p:nvSpPr>
        <p:spPr>
          <a:xfrm>
            <a:off x="4958013" y="2071692"/>
            <a:ext cx="1048987" cy="96534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023"/>
                </a:moveTo>
                <a:lnTo>
                  <a:pt x="12980" y="21600"/>
                </a:lnTo>
                <a:cubicBezTo>
                  <a:pt x="14119" y="17621"/>
                  <a:pt x="17535" y="14732"/>
                  <a:pt x="21572" y="14732"/>
                </a:cubicBezTo>
                <a:cubicBezTo>
                  <a:pt x="21581" y="14732"/>
                  <a:pt x="21591" y="14733"/>
                  <a:pt x="21600" y="14733"/>
                </a:cubicBezTo>
                <a:lnTo>
                  <a:pt x="21584" y="0"/>
                </a:lnTo>
                <a:cubicBezTo>
                  <a:pt x="21580" y="0"/>
                  <a:pt x="21576" y="0"/>
                  <a:pt x="21572" y="0"/>
                </a:cubicBezTo>
                <a:cubicBezTo>
                  <a:pt x="11494" y="0"/>
                  <a:pt x="2954" y="7143"/>
                  <a:pt x="0" y="17023"/>
                </a:cubicBezTo>
              </a:path>
            </a:pathLst>
          </a:custGeom>
          <a:solidFill>
            <a:srgbClr val="8E0000"/>
          </a:solidFill>
          <a:ln w="889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7"/>
          <p:cNvGrpSpPr/>
          <p:nvPr/>
        </p:nvGrpSpPr>
        <p:grpSpPr>
          <a:xfrm>
            <a:off x="4673539" y="1773453"/>
            <a:ext cx="1533624" cy="1061159"/>
            <a:chOff x="1851716" y="2773894"/>
            <a:chExt cx="1533624" cy="1061159"/>
          </a:xfrm>
          <a:solidFill>
            <a:srgbClr val="8E0000"/>
          </a:solidFill>
        </p:grpSpPr>
        <p:sp>
          <p:nvSpPr>
            <p:cNvPr id="24" name="Shape 1493"/>
            <p:cNvSpPr/>
            <p:nvPr/>
          </p:nvSpPr>
          <p:spPr>
            <a:xfrm>
              <a:off x="1851716" y="2773894"/>
              <a:ext cx="1533624" cy="10611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057"/>
                  </a:moveTo>
                  <a:lnTo>
                    <a:pt x="18782" y="0"/>
                  </a:lnTo>
                  <a:cubicBezTo>
                    <a:pt x="10008" y="0"/>
                    <a:pt x="2571" y="8272"/>
                    <a:pt x="0" y="19712"/>
                  </a:cubicBezTo>
                  <a:lnTo>
                    <a:pt x="4025" y="21600"/>
                  </a:lnTo>
                  <a:cubicBezTo>
                    <a:pt x="6045" y="12612"/>
                    <a:pt x="11892" y="6114"/>
                    <a:pt x="18785" y="6114"/>
                  </a:cubicBezTo>
                  <a:lnTo>
                    <a:pt x="18785" y="6114"/>
                  </a:lnTo>
                  <a:cubicBezTo>
                    <a:pt x="18785" y="6114"/>
                    <a:pt x="21600" y="3057"/>
                    <a:pt x="21600" y="3057"/>
                  </a:cubicBezTo>
                  <a:close/>
                </a:path>
              </a:pathLst>
            </a:custGeom>
            <a:grpFill/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2"/>
            <p:cNvSpPr/>
            <p:nvPr/>
          </p:nvSpPr>
          <p:spPr>
            <a:xfrm>
              <a:off x="1955884" y="3103938"/>
              <a:ext cx="355388" cy="355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8"/>
          <p:cNvGrpSpPr/>
          <p:nvPr/>
        </p:nvGrpSpPr>
        <p:grpSpPr>
          <a:xfrm>
            <a:off x="4604715" y="2594755"/>
            <a:ext cx="754428" cy="1711330"/>
            <a:chOff x="1782892" y="3595196"/>
            <a:chExt cx="754428" cy="1711330"/>
          </a:xfrm>
          <a:solidFill>
            <a:srgbClr val="8E0000"/>
          </a:solidFill>
        </p:grpSpPr>
        <p:sp>
          <p:nvSpPr>
            <p:cNvPr id="27" name="Shape 1494"/>
            <p:cNvSpPr/>
            <p:nvPr/>
          </p:nvSpPr>
          <p:spPr>
            <a:xfrm>
              <a:off x="1782892" y="3595196"/>
              <a:ext cx="754428" cy="17113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extrusionOk="0">
                  <a:moveTo>
                    <a:pt x="8727" y="2986"/>
                  </a:moveTo>
                  <a:lnTo>
                    <a:pt x="8727" y="2986"/>
                  </a:lnTo>
                  <a:lnTo>
                    <a:pt x="6732" y="0"/>
                  </a:lnTo>
                  <a:lnTo>
                    <a:pt x="1697" y="1815"/>
                  </a:lnTo>
                  <a:cubicBezTo>
                    <a:pt x="-3039" y="9293"/>
                    <a:pt x="2455" y="17217"/>
                    <a:pt x="14218" y="21600"/>
                  </a:cubicBezTo>
                  <a:lnTo>
                    <a:pt x="18561" y="18533"/>
                  </a:lnTo>
                  <a:cubicBezTo>
                    <a:pt x="9320" y="15088"/>
                    <a:pt x="5007" y="8835"/>
                    <a:pt x="8727" y="2986"/>
                  </a:cubicBezTo>
                  <a:close/>
                </a:path>
              </a:pathLst>
            </a:custGeom>
            <a:grpFill/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3"/>
            <p:cNvSpPr/>
            <p:nvPr/>
          </p:nvSpPr>
          <p:spPr>
            <a:xfrm>
              <a:off x="1817526" y="4753840"/>
              <a:ext cx="355388" cy="355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109426" y="4067593"/>
            <a:ext cx="1721676" cy="650749"/>
            <a:chOff x="2287603" y="5068034"/>
            <a:chExt cx="1721676" cy="650749"/>
          </a:xfrm>
          <a:solidFill>
            <a:srgbClr val="8E0000"/>
          </a:solidFill>
        </p:grpSpPr>
        <p:sp>
          <p:nvSpPr>
            <p:cNvPr id="30" name="Shape 1495"/>
            <p:cNvSpPr/>
            <p:nvPr/>
          </p:nvSpPr>
          <p:spPr>
            <a:xfrm>
              <a:off x="2287603" y="5068034"/>
              <a:ext cx="1721676" cy="5109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14" extrusionOk="0">
                  <a:moveTo>
                    <a:pt x="19383" y="19"/>
                  </a:moveTo>
                  <a:cubicBezTo>
                    <a:pt x="14671" y="9693"/>
                    <a:pt x="8103" y="10198"/>
                    <a:pt x="3136" y="0"/>
                  </a:cubicBezTo>
                  <a:lnTo>
                    <a:pt x="0" y="143"/>
                  </a:lnTo>
                  <a:lnTo>
                    <a:pt x="923" y="8620"/>
                  </a:lnTo>
                  <a:cubicBezTo>
                    <a:pt x="7246" y="21600"/>
                    <a:pt x="15602" y="20949"/>
                    <a:pt x="21600" y="8633"/>
                  </a:cubicBezTo>
                  <a:cubicBezTo>
                    <a:pt x="21600" y="8633"/>
                    <a:pt x="19383" y="19"/>
                    <a:pt x="19383" y="19"/>
                  </a:cubicBezTo>
                  <a:close/>
                </a:path>
              </a:pathLst>
            </a:custGeom>
            <a:grpFill/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24"/>
            <p:cNvSpPr/>
            <p:nvPr/>
          </p:nvSpPr>
          <p:spPr>
            <a:xfrm>
              <a:off x="3334201" y="5363395"/>
              <a:ext cx="355388" cy="355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577675" y="2736992"/>
            <a:ext cx="993058" cy="1567292"/>
            <a:chOff x="3755852" y="3737433"/>
            <a:chExt cx="993058" cy="1567292"/>
          </a:xfrm>
          <a:solidFill>
            <a:srgbClr val="8E0000"/>
          </a:solidFill>
        </p:grpSpPr>
        <p:sp>
          <p:nvSpPr>
            <p:cNvPr id="33" name="Shape 1496"/>
            <p:cNvSpPr/>
            <p:nvPr/>
          </p:nvSpPr>
          <p:spPr>
            <a:xfrm>
              <a:off x="3755852" y="3737433"/>
              <a:ext cx="828098" cy="15672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extrusionOk="0">
                  <a:moveTo>
                    <a:pt x="17413" y="0"/>
                  </a:moveTo>
                  <a:lnTo>
                    <a:pt x="10865" y="1281"/>
                  </a:lnTo>
                  <a:cubicBezTo>
                    <a:pt x="14154" y="7366"/>
                    <a:pt x="10756" y="14288"/>
                    <a:pt x="1682" y="18253"/>
                  </a:cubicBezTo>
                  <a:lnTo>
                    <a:pt x="0" y="21546"/>
                  </a:lnTo>
                  <a:lnTo>
                    <a:pt x="5733" y="21600"/>
                  </a:lnTo>
                  <a:cubicBezTo>
                    <a:pt x="17283" y="16554"/>
                    <a:pt x="21600" y="7745"/>
                    <a:pt x="17413" y="0"/>
                  </a:cubicBezTo>
                  <a:close/>
                </a:path>
              </a:pathLst>
            </a:custGeom>
            <a:grpFill/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25"/>
            <p:cNvSpPr/>
            <p:nvPr/>
          </p:nvSpPr>
          <p:spPr>
            <a:xfrm>
              <a:off x="4393522" y="4093883"/>
              <a:ext cx="355388" cy="355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6004140" y="1707835"/>
            <a:ext cx="1333842" cy="1271328"/>
            <a:chOff x="3182317" y="2708276"/>
            <a:chExt cx="1333842" cy="1271328"/>
          </a:xfrm>
          <a:solidFill>
            <a:srgbClr val="8E0000"/>
          </a:solidFill>
        </p:grpSpPr>
        <p:sp>
          <p:nvSpPr>
            <p:cNvPr id="36" name="Shape 1497"/>
            <p:cNvSpPr/>
            <p:nvPr/>
          </p:nvSpPr>
          <p:spPr>
            <a:xfrm>
              <a:off x="3182317" y="2773894"/>
              <a:ext cx="1333842" cy="12057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0"/>
                  </a:moveTo>
                  <a:lnTo>
                    <a:pt x="0" y="4"/>
                  </a:lnTo>
                  <a:lnTo>
                    <a:pt x="3235" y="2691"/>
                  </a:lnTo>
                  <a:lnTo>
                    <a:pt x="0" y="5379"/>
                  </a:lnTo>
                  <a:lnTo>
                    <a:pt x="0" y="5382"/>
                  </a:lnTo>
                  <a:cubicBezTo>
                    <a:pt x="7579" y="5382"/>
                    <a:pt x="14529" y="10688"/>
                    <a:pt x="16978" y="19026"/>
                  </a:cubicBezTo>
                  <a:lnTo>
                    <a:pt x="20300" y="21599"/>
                  </a:lnTo>
                  <a:lnTo>
                    <a:pt x="21600" y="17359"/>
                  </a:lnTo>
                  <a:cubicBezTo>
                    <a:pt x="18483" y="6746"/>
                    <a:pt x="9585" y="-1"/>
                    <a:pt x="0" y="0"/>
                  </a:cubicBezTo>
                  <a:close/>
                </a:path>
              </a:pathLst>
            </a:custGeom>
            <a:grpFill/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26"/>
            <p:cNvSpPr/>
            <p:nvPr/>
          </p:nvSpPr>
          <p:spPr>
            <a:xfrm>
              <a:off x="3528192" y="2708276"/>
              <a:ext cx="355388" cy="355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2177"/>
          <p:cNvGrpSpPr/>
          <p:nvPr/>
        </p:nvGrpSpPr>
        <p:grpSpPr>
          <a:xfrm>
            <a:off x="6877004" y="1620851"/>
            <a:ext cx="720000" cy="393701"/>
            <a:chOff x="33075" y="363625"/>
            <a:chExt cx="4969496" cy="733760"/>
          </a:xfrm>
        </p:grpSpPr>
        <p:sp>
          <p:nvSpPr>
            <p:cNvPr id="39" name="Shape 2175"/>
            <p:cNvSpPr/>
            <p:nvPr/>
          </p:nvSpPr>
          <p:spPr>
            <a:xfrm flipH="1" flipV="1">
              <a:off x="5002571" y="363625"/>
              <a:ext cx="0" cy="73376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hape 2176"/>
            <p:cNvSpPr/>
            <p:nvPr/>
          </p:nvSpPr>
          <p:spPr>
            <a:xfrm flipH="1" flipV="1">
              <a:off x="33075" y="730506"/>
              <a:ext cx="4969496" cy="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2177"/>
          <p:cNvGrpSpPr/>
          <p:nvPr/>
        </p:nvGrpSpPr>
        <p:grpSpPr>
          <a:xfrm>
            <a:off x="7776285" y="3049178"/>
            <a:ext cx="720000" cy="393701"/>
            <a:chOff x="33075" y="363625"/>
            <a:chExt cx="4969496" cy="733760"/>
          </a:xfrm>
        </p:grpSpPr>
        <p:sp>
          <p:nvSpPr>
            <p:cNvPr id="42" name="Shape 2175"/>
            <p:cNvSpPr/>
            <p:nvPr/>
          </p:nvSpPr>
          <p:spPr>
            <a:xfrm flipH="1" flipV="1">
              <a:off x="5002571" y="363625"/>
              <a:ext cx="0" cy="73376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Shape 2176"/>
            <p:cNvSpPr/>
            <p:nvPr/>
          </p:nvSpPr>
          <p:spPr>
            <a:xfrm flipH="1" flipV="1">
              <a:off x="33075" y="730506"/>
              <a:ext cx="4969496" cy="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2177"/>
          <p:cNvGrpSpPr/>
          <p:nvPr/>
        </p:nvGrpSpPr>
        <p:grpSpPr>
          <a:xfrm>
            <a:off x="6652219" y="4521491"/>
            <a:ext cx="720000" cy="393701"/>
            <a:chOff x="33075" y="363625"/>
            <a:chExt cx="4969496" cy="733760"/>
          </a:xfrm>
        </p:grpSpPr>
        <p:sp>
          <p:nvSpPr>
            <p:cNvPr id="48" name="Shape 2175"/>
            <p:cNvSpPr/>
            <p:nvPr/>
          </p:nvSpPr>
          <p:spPr>
            <a:xfrm flipH="1" flipV="1">
              <a:off x="5002571" y="363625"/>
              <a:ext cx="0" cy="73376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Shape 2176"/>
            <p:cNvSpPr/>
            <p:nvPr/>
          </p:nvSpPr>
          <p:spPr>
            <a:xfrm flipH="1" flipV="1">
              <a:off x="33075" y="730506"/>
              <a:ext cx="4969496" cy="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2177"/>
          <p:cNvGrpSpPr/>
          <p:nvPr/>
        </p:nvGrpSpPr>
        <p:grpSpPr>
          <a:xfrm flipH="1">
            <a:off x="3672516" y="3804830"/>
            <a:ext cx="720000" cy="393701"/>
            <a:chOff x="33075" y="363625"/>
            <a:chExt cx="4969496" cy="733760"/>
          </a:xfrm>
        </p:grpSpPr>
        <p:sp>
          <p:nvSpPr>
            <p:cNvPr id="51" name="Shape 2175"/>
            <p:cNvSpPr/>
            <p:nvPr/>
          </p:nvSpPr>
          <p:spPr>
            <a:xfrm flipH="1" flipV="1">
              <a:off x="5002571" y="363625"/>
              <a:ext cx="0" cy="73376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Shape 2176"/>
            <p:cNvSpPr/>
            <p:nvPr/>
          </p:nvSpPr>
          <p:spPr>
            <a:xfrm flipH="1" flipV="1">
              <a:off x="33075" y="730506"/>
              <a:ext cx="4969496" cy="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2177"/>
          <p:cNvGrpSpPr/>
          <p:nvPr/>
        </p:nvGrpSpPr>
        <p:grpSpPr>
          <a:xfrm flipH="1">
            <a:off x="3806587" y="2014552"/>
            <a:ext cx="720000" cy="393701"/>
            <a:chOff x="33075" y="363625"/>
            <a:chExt cx="4969496" cy="733760"/>
          </a:xfrm>
        </p:grpSpPr>
        <p:sp>
          <p:nvSpPr>
            <p:cNvPr id="54" name="Shape 2175"/>
            <p:cNvSpPr/>
            <p:nvPr/>
          </p:nvSpPr>
          <p:spPr>
            <a:xfrm flipH="1" flipV="1">
              <a:off x="5002571" y="363625"/>
              <a:ext cx="0" cy="73376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Shape 2176"/>
            <p:cNvSpPr/>
            <p:nvPr/>
          </p:nvSpPr>
          <p:spPr>
            <a:xfrm flipH="1" flipV="1">
              <a:off x="33075" y="730506"/>
              <a:ext cx="4969496" cy="0"/>
            </a:xfrm>
            <a:prstGeom prst="line">
              <a:avLst/>
            </a:prstGeom>
            <a:noFill/>
            <a:ln w="6350" cap="flat">
              <a:solidFill>
                <a:srgbClr val="8E0000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Freeform 182"/>
          <p:cNvSpPr>
            <a:spLocks noEditPoints="1"/>
          </p:cNvSpPr>
          <p:nvPr/>
        </p:nvSpPr>
        <p:spPr bwMode="auto">
          <a:xfrm>
            <a:off x="5867141" y="3829114"/>
            <a:ext cx="364733" cy="312823"/>
          </a:xfrm>
          <a:custGeom>
            <a:gdLst>
              <a:gd name="T0" fmla="*/ 0 w 213"/>
              <a:gd name="T1" fmla="*/ 142 h 183"/>
              <a:gd name="T2" fmla="*/ 154 w 213"/>
              <a:gd name="T3" fmla="*/ 142 h 183"/>
              <a:gd name="T4" fmla="*/ 191 w 213"/>
              <a:gd name="T5" fmla="*/ 183 h 183"/>
              <a:gd name="T6" fmla="*/ 191 w 213"/>
              <a:gd name="T7" fmla="*/ 142 h 183"/>
              <a:gd name="T8" fmla="*/ 213 w 213"/>
              <a:gd name="T9" fmla="*/ 142 h 183"/>
              <a:gd name="T10" fmla="*/ 213 w 213"/>
              <a:gd name="T11" fmla="*/ 0 h 183"/>
              <a:gd name="T12" fmla="*/ 0 w 213"/>
              <a:gd name="T13" fmla="*/ 0 h 183"/>
              <a:gd name="T14" fmla="*/ 0 w 213"/>
              <a:gd name="T15" fmla="*/ 142 h 183"/>
              <a:gd name="T16" fmla="*/ 170 w 213"/>
              <a:gd name="T17" fmla="*/ 54 h 183"/>
              <a:gd name="T18" fmla="*/ 187 w 213"/>
              <a:gd name="T19" fmla="*/ 71 h 183"/>
              <a:gd name="T20" fmla="*/ 170 w 213"/>
              <a:gd name="T21" fmla="*/ 88 h 183"/>
              <a:gd name="T22" fmla="*/ 153 w 213"/>
              <a:gd name="T23" fmla="*/ 71 h 183"/>
              <a:gd name="T24" fmla="*/ 170 w 213"/>
              <a:gd name="T25" fmla="*/ 54 h 183"/>
              <a:gd name="T26" fmla="*/ 107 w 213"/>
              <a:gd name="T27" fmla="*/ 54 h 183"/>
              <a:gd name="T28" fmla="*/ 124 w 213"/>
              <a:gd name="T29" fmla="*/ 71 h 183"/>
              <a:gd name="T30" fmla="*/ 107 w 213"/>
              <a:gd name="T31" fmla="*/ 88 h 183"/>
              <a:gd name="T32" fmla="*/ 90 w 213"/>
              <a:gd name="T33" fmla="*/ 71 h 183"/>
              <a:gd name="T34" fmla="*/ 107 w 213"/>
              <a:gd name="T35" fmla="*/ 54 h 183"/>
              <a:gd name="T36" fmla="*/ 44 w 213"/>
              <a:gd name="T37" fmla="*/ 54 h 183"/>
              <a:gd name="T38" fmla="*/ 61 w 213"/>
              <a:gd name="T39" fmla="*/ 71 h 183"/>
              <a:gd name="T40" fmla="*/ 44 w 213"/>
              <a:gd name="T41" fmla="*/ 88 h 183"/>
              <a:gd name="T42" fmla="*/ 26 w 213"/>
              <a:gd name="T43" fmla="*/ 71 h 183"/>
              <a:gd name="T44" fmla="*/ 44 w 213"/>
              <a:gd name="T45" fmla="*/ 54 h 1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3" h="183">
                <a:moveTo>
                  <a:pt x="0" y="142"/>
                </a:moveTo>
                <a:cubicBezTo>
                  <a:pt x="154" y="142"/>
                  <a:pt x="154" y="142"/>
                  <a:pt x="154" y="142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213" y="142"/>
                  <a:pt x="213" y="142"/>
                  <a:pt x="213" y="142"/>
                </a:cubicBezTo>
                <a:cubicBezTo>
                  <a:pt x="213" y="0"/>
                  <a:pt x="213" y="0"/>
                  <a:pt x="21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2"/>
                </a:lnTo>
                <a:close/>
                <a:moveTo>
                  <a:pt x="170" y="54"/>
                </a:moveTo>
                <a:cubicBezTo>
                  <a:pt x="180" y="54"/>
                  <a:pt x="187" y="62"/>
                  <a:pt x="187" y="71"/>
                </a:cubicBezTo>
                <a:cubicBezTo>
                  <a:pt x="187" y="81"/>
                  <a:pt x="180" y="88"/>
                  <a:pt x="170" y="88"/>
                </a:cubicBezTo>
                <a:cubicBezTo>
                  <a:pt x="161" y="88"/>
                  <a:pt x="153" y="81"/>
                  <a:pt x="153" y="71"/>
                </a:cubicBezTo>
                <a:cubicBezTo>
                  <a:pt x="153" y="62"/>
                  <a:pt x="161" y="54"/>
                  <a:pt x="170" y="54"/>
                </a:cubicBezTo>
                <a:close/>
                <a:moveTo>
                  <a:pt x="107" y="54"/>
                </a:moveTo>
                <a:cubicBezTo>
                  <a:pt x="116" y="54"/>
                  <a:pt x="124" y="62"/>
                  <a:pt x="124" y="71"/>
                </a:cubicBezTo>
                <a:cubicBezTo>
                  <a:pt x="124" y="81"/>
                  <a:pt x="116" y="88"/>
                  <a:pt x="107" y="88"/>
                </a:cubicBezTo>
                <a:cubicBezTo>
                  <a:pt x="97" y="88"/>
                  <a:pt x="90" y="81"/>
                  <a:pt x="90" y="71"/>
                </a:cubicBezTo>
                <a:cubicBezTo>
                  <a:pt x="90" y="62"/>
                  <a:pt x="97" y="54"/>
                  <a:pt x="107" y="54"/>
                </a:cubicBezTo>
                <a:close/>
                <a:moveTo>
                  <a:pt x="44" y="54"/>
                </a:moveTo>
                <a:cubicBezTo>
                  <a:pt x="53" y="54"/>
                  <a:pt x="61" y="62"/>
                  <a:pt x="61" y="71"/>
                </a:cubicBezTo>
                <a:cubicBezTo>
                  <a:pt x="61" y="81"/>
                  <a:pt x="53" y="88"/>
                  <a:pt x="44" y="88"/>
                </a:cubicBezTo>
                <a:cubicBezTo>
                  <a:pt x="34" y="88"/>
                  <a:pt x="26" y="81"/>
                  <a:pt x="26" y="71"/>
                </a:cubicBezTo>
                <a:cubicBezTo>
                  <a:pt x="26" y="62"/>
                  <a:pt x="34" y="54"/>
                  <a:pt x="44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194"/>
          <p:cNvSpPr>
            <a:spLocks noEditPoints="1"/>
          </p:cNvSpPr>
          <p:nvPr/>
        </p:nvSpPr>
        <p:spPr bwMode="auto">
          <a:xfrm>
            <a:off x="5371695" y="2448275"/>
            <a:ext cx="281980" cy="281170"/>
          </a:xfrm>
          <a:custGeom>
            <a:gdLst>
              <a:gd name="T0" fmla="*/ 2 w 278"/>
              <a:gd name="T1" fmla="*/ 160 h 277"/>
              <a:gd name="T2" fmla="*/ 15 w 278"/>
              <a:gd name="T3" fmla="*/ 202 h 277"/>
              <a:gd name="T4" fmla="*/ 70 w 278"/>
              <a:gd name="T5" fmla="*/ 259 h 277"/>
              <a:gd name="T6" fmla="*/ 183 w 278"/>
              <a:gd name="T7" fmla="*/ 270 h 277"/>
              <a:gd name="T8" fmla="*/ 242 w 278"/>
              <a:gd name="T9" fmla="*/ 232 h 277"/>
              <a:gd name="T10" fmla="*/ 267 w 278"/>
              <a:gd name="T11" fmla="*/ 193 h 277"/>
              <a:gd name="T12" fmla="*/ 278 w 278"/>
              <a:gd name="T13" fmla="*/ 139 h 277"/>
              <a:gd name="T14" fmla="*/ 268 w 278"/>
              <a:gd name="T15" fmla="*/ 88 h 277"/>
              <a:gd name="T16" fmla="*/ 237 w 278"/>
              <a:gd name="T17" fmla="*/ 40 h 277"/>
              <a:gd name="T18" fmla="*/ 196 w 278"/>
              <a:gd name="T19" fmla="*/ 12 h 277"/>
              <a:gd name="T20" fmla="*/ 171 w 278"/>
              <a:gd name="T21" fmla="*/ 3 h 277"/>
              <a:gd name="T22" fmla="*/ 94 w 278"/>
              <a:gd name="T23" fmla="*/ 7 h 277"/>
              <a:gd name="T24" fmla="*/ 48 w 278"/>
              <a:gd name="T25" fmla="*/ 34 h 277"/>
              <a:gd name="T26" fmla="*/ 15 w 278"/>
              <a:gd name="T27" fmla="*/ 75 h 277"/>
              <a:gd name="T28" fmla="*/ 115 w 278"/>
              <a:gd name="T29" fmla="*/ 9 h 277"/>
              <a:gd name="T30" fmla="*/ 136 w 278"/>
              <a:gd name="T31" fmla="*/ 7 h 277"/>
              <a:gd name="T32" fmla="*/ 155 w 278"/>
              <a:gd name="T33" fmla="*/ 14 h 277"/>
              <a:gd name="T34" fmla="*/ 172 w 278"/>
              <a:gd name="T35" fmla="*/ 14 h 277"/>
              <a:gd name="T36" fmla="*/ 187 w 278"/>
              <a:gd name="T37" fmla="*/ 18 h 277"/>
              <a:gd name="T38" fmla="*/ 183 w 278"/>
              <a:gd name="T39" fmla="*/ 21 h 277"/>
              <a:gd name="T40" fmla="*/ 161 w 278"/>
              <a:gd name="T41" fmla="*/ 30 h 277"/>
              <a:gd name="T42" fmla="*/ 164 w 278"/>
              <a:gd name="T43" fmla="*/ 44 h 277"/>
              <a:gd name="T44" fmla="*/ 177 w 278"/>
              <a:gd name="T45" fmla="*/ 53 h 277"/>
              <a:gd name="T46" fmla="*/ 197 w 278"/>
              <a:gd name="T47" fmla="*/ 27 h 277"/>
              <a:gd name="T48" fmla="*/ 211 w 278"/>
              <a:gd name="T49" fmla="*/ 32 h 277"/>
              <a:gd name="T50" fmla="*/ 223 w 278"/>
              <a:gd name="T51" fmla="*/ 38 h 277"/>
              <a:gd name="T52" fmla="*/ 229 w 278"/>
              <a:gd name="T53" fmla="*/ 57 h 277"/>
              <a:gd name="T54" fmla="*/ 225 w 278"/>
              <a:gd name="T55" fmla="*/ 67 h 277"/>
              <a:gd name="T56" fmla="*/ 218 w 278"/>
              <a:gd name="T57" fmla="*/ 59 h 277"/>
              <a:gd name="T58" fmla="*/ 200 w 278"/>
              <a:gd name="T59" fmla="*/ 62 h 277"/>
              <a:gd name="T60" fmla="*/ 212 w 278"/>
              <a:gd name="T61" fmla="*/ 69 h 277"/>
              <a:gd name="T62" fmla="*/ 183 w 278"/>
              <a:gd name="T63" fmla="*/ 80 h 277"/>
              <a:gd name="T64" fmla="*/ 169 w 278"/>
              <a:gd name="T65" fmla="*/ 90 h 277"/>
              <a:gd name="T66" fmla="*/ 151 w 278"/>
              <a:gd name="T67" fmla="*/ 107 h 277"/>
              <a:gd name="T68" fmla="*/ 140 w 278"/>
              <a:gd name="T69" fmla="*/ 118 h 277"/>
              <a:gd name="T70" fmla="*/ 116 w 278"/>
              <a:gd name="T71" fmla="*/ 116 h 277"/>
              <a:gd name="T72" fmla="*/ 97 w 278"/>
              <a:gd name="T73" fmla="*/ 140 h 277"/>
              <a:gd name="T74" fmla="*/ 122 w 278"/>
              <a:gd name="T75" fmla="*/ 138 h 277"/>
              <a:gd name="T76" fmla="*/ 118 w 278"/>
              <a:gd name="T77" fmla="*/ 153 h 277"/>
              <a:gd name="T78" fmla="*/ 144 w 278"/>
              <a:gd name="T79" fmla="*/ 172 h 277"/>
              <a:gd name="T80" fmla="*/ 163 w 278"/>
              <a:gd name="T81" fmla="*/ 164 h 277"/>
              <a:gd name="T82" fmla="*/ 179 w 278"/>
              <a:gd name="T83" fmla="*/ 170 h 277"/>
              <a:gd name="T84" fmla="*/ 195 w 278"/>
              <a:gd name="T85" fmla="*/ 175 h 277"/>
              <a:gd name="T86" fmla="*/ 217 w 278"/>
              <a:gd name="T87" fmla="*/ 190 h 277"/>
              <a:gd name="T88" fmla="*/ 234 w 278"/>
              <a:gd name="T89" fmla="*/ 202 h 277"/>
              <a:gd name="T90" fmla="*/ 170 w 278"/>
              <a:gd name="T91" fmla="*/ 266 h 277"/>
              <a:gd name="T92" fmla="*/ 150 w 278"/>
              <a:gd name="T93" fmla="*/ 237 h 277"/>
              <a:gd name="T94" fmla="*/ 135 w 278"/>
              <a:gd name="T95" fmla="*/ 210 h 277"/>
              <a:gd name="T96" fmla="*/ 142 w 278"/>
              <a:gd name="T97" fmla="*/ 191 h 277"/>
              <a:gd name="T98" fmla="*/ 137 w 278"/>
              <a:gd name="T99" fmla="*/ 177 h 277"/>
              <a:gd name="T100" fmla="*/ 119 w 278"/>
              <a:gd name="T101" fmla="*/ 161 h 277"/>
              <a:gd name="T102" fmla="*/ 91 w 278"/>
              <a:gd name="T103" fmla="*/ 152 h 277"/>
              <a:gd name="T104" fmla="*/ 75 w 278"/>
              <a:gd name="T105" fmla="*/ 139 h 277"/>
              <a:gd name="T106" fmla="*/ 62 w 278"/>
              <a:gd name="T107" fmla="*/ 112 h 277"/>
              <a:gd name="T108" fmla="*/ 65 w 278"/>
              <a:gd name="T109" fmla="*/ 133 h 277"/>
              <a:gd name="T110" fmla="*/ 54 w 278"/>
              <a:gd name="T111" fmla="*/ 115 h 277"/>
              <a:gd name="T112" fmla="*/ 47 w 278"/>
              <a:gd name="T113" fmla="*/ 92 h 277"/>
              <a:gd name="T114" fmla="*/ 61 w 278"/>
              <a:gd name="T115" fmla="*/ 63 h 277"/>
              <a:gd name="T116" fmla="*/ 58 w 278"/>
              <a:gd name="T117" fmla="*/ 46 h 2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8" h="277">
                <a:moveTo>
                  <a:pt x="3" y="111"/>
                </a:moveTo>
                <a:cubicBezTo>
                  <a:pt x="2" y="113"/>
                  <a:pt x="2" y="115"/>
                  <a:pt x="2" y="117"/>
                </a:cubicBezTo>
                <a:cubicBezTo>
                  <a:pt x="1" y="120"/>
                  <a:pt x="1" y="122"/>
                  <a:pt x="1" y="124"/>
                </a:cubicBezTo>
                <a:cubicBezTo>
                  <a:pt x="0" y="129"/>
                  <a:pt x="0" y="134"/>
                  <a:pt x="0" y="139"/>
                </a:cubicBezTo>
                <a:cubicBezTo>
                  <a:pt x="0" y="143"/>
                  <a:pt x="0" y="148"/>
                  <a:pt x="1" y="153"/>
                </a:cubicBezTo>
                <a:cubicBezTo>
                  <a:pt x="1" y="155"/>
                  <a:pt x="1" y="157"/>
                  <a:pt x="2" y="160"/>
                </a:cubicBezTo>
                <a:cubicBezTo>
                  <a:pt x="2" y="162"/>
                  <a:pt x="2" y="164"/>
                  <a:pt x="3" y="167"/>
                </a:cubicBezTo>
                <a:cubicBezTo>
                  <a:pt x="3" y="169"/>
                  <a:pt x="4" y="171"/>
                  <a:pt x="4" y="173"/>
                </a:cubicBezTo>
                <a:cubicBezTo>
                  <a:pt x="5" y="178"/>
                  <a:pt x="7" y="182"/>
                  <a:pt x="8" y="186"/>
                </a:cubicBezTo>
                <a:cubicBezTo>
                  <a:pt x="9" y="188"/>
                  <a:pt x="10" y="191"/>
                  <a:pt x="11" y="193"/>
                </a:cubicBezTo>
                <a:cubicBezTo>
                  <a:pt x="12" y="195"/>
                  <a:pt x="13" y="197"/>
                  <a:pt x="14" y="199"/>
                </a:cubicBezTo>
                <a:cubicBezTo>
                  <a:pt x="14" y="200"/>
                  <a:pt x="15" y="201"/>
                  <a:pt x="15" y="202"/>
                </a:cubicBezTo>
                <a:cubicBezTo>
                  <a:pt x="16" y="204"/>
                  <a:pt x="17" y="206"/>
                  <a:pt x="18" y="208"/>
                </a:cubicBezTo>
                <a:cubicBezTo>
                  <a:pt x="22" y="214"/>
                  <a:pt x="25" y="219"/>
                  <a:pt x="30" y="224"/>
                </a:cubicBezTo>
                <a:cubicBezTo>
                  <a:pt x="32" y="227"/>
                  <a:pt x="34" y="230"/>
                  <a:pt x="36" y="232"/>
                </a:cubicBezTo>
                <a:cubicBezTo>
                  <a:pt x="38" y="234"/>
                  <a:pt x="39" y="235"/>
                  <a:pt x="41" y="237"/>
                </a:cubicBezTo>
                <a:cubicBezTo>
                  <a:pt x="42" y="238"/>
                  <a:pt x="44" y="240"/>
                  <a:pt x="45" y="241"/>
                </a:cubicBezTo>
                <a:cubicBezTo>
                  <a:pt x="53" y="248"/>
                  <a:pt x="61" y="254"/>
                  <a:pt x="70" y="259"/>
                </a:cubicBezTo>
                <a:cubicBezTo>
                  <a:pt x="72" y="260"/>
                  <a:pt x="74" y="261"/>
                  <a:pt x="76" y="262"/>
                </a:cubicBezTo>
                <a:cubicBezTo>
                  <a:pt x="80" y="264"/>
                  <a:pt x="84" y="266"/>
                  <a:pt x="88" y="268"/>
                </a:cubicBezTo>
                <a:cubicBezTo>
                  <a:pt x="90" y="269"/>
                  <a:pt x="92" y="269"/>
                  <a:pt x="94" y="270"/>
                </a:cubicBezTo>
                <a:cubicBezTo>
                  <a:pt x="108" y="275"/>
                  <a:pt x="123" y="277"/>
                  <a:pt x="139" y="277"/>
                </a:cubicBezTo>
                <a:cubicBezTo>
                  <a:pt x="149" y="277"/>
                  <a:pt x="160" y="276"/>
                  <a:pt x="170" y="274"/>
                </a:cubicBezTo>
                <a:cubicBezTo>
                  <a:pt x="174" y="273"/>
                  <a:pt x="179" y="272"/>
                  <a:pt x="183" y="270"/>
                </a:cubicBezTo>
                <a:cubicBezTo>
                  <a:pt x="186" y="269"/>
                  <a:pt x="188" y="269"/>
                  <a:pt x="190" y="268"/>
                </a:cubicBezTo>
                <a:cubicBezTo>
                  <a:pt x="194" y="266"/>
                  <a:pt x="198" y="264"/>
                  <a:pt x="202" y="262"/>
                </a:cubicBezTo>
                <a:cubicBezTo>
                  <a:pt x="204" y="261"/>
                  <a:pt x="206" y="260"/>
                  <a:pt x="208" y="259"/>
                </a:cubicBezTo>
                <a:cubicBezTo>
                  <a:pt x="217" y="254"/>
                  <a:pt x="225" y="248"/>
                  <a:pt x="232" y="241"/>
                </a:cubicBezTo>
                <a:cubicBezTo>
                  <a:pt x="234" y="240"/>
                  <a:pt x="236" y="238"/>
                  <a:pt x="237" y="237"/>
                </a:cubicBezTo>
                <a:cubicBezTo>
                  <a:pt x="239" y="235"/>
                  <a:pt x="240" y="234"/>
                  <a:pt x="242" y="232"/>
                </a:cubicBezTo>
                <a:cubicBezTo>
                  <a:pt x="244" y="230"/>
                  <a:pt x="246" y="227"/>
                  <a:pt x="248" y="224"/>
                </a:cubicBezTo>
                <a:cubicBezTo>
                  <a:pt x="251" y="220"/>
                  <a:pt x="254" y="216"/>
                  <a:pt x="257" y="211"/>
                </a:cubicBezTo>
                <a:cubicBezTo>
                  <a:pt x="258" y="210"/>
                  <a:pt x="259" y="209"/>
                  <a:pt x="259" y="208"/>
                </a:cubicBezTo>
                <a:cubicBezTo>
                  <a:pt x="260" y="206"/>
                  <a:pt x="262" y="204"/>
                  <a:pt x="263" y="202"/>
                </a:cubicBezTo>
                <a:cubicBezTo>
                  <a:pt x="263" y="201"/>
                  <a:pt x="264" y="200"/>
                  <a:pt x="264" y="199"/>
                </a:cubicBezTo>
                <a:cubicBezTo>
                  <a:pt x="265" y="197"/>
                  <a:pt x="266" y="195"/>
                  <a:pt x="267" y="193"/>
                </a:cubicBezTo>
                <a:cubicBezTo>
                  <a:pt x="268" y="191"/>
                  <a:pt x="269" y="188"/>
                  <a:pt x="269" y="186"/>
                </a:cubicBezTo>
                <a:cubicBezTo>
                  <a:pt x="271" y="182"/>
                  <a:pt x="272" y="178"/>
                  <a:pt x="273" y="173"/>
                </a:cubicBezTo>
                <a:cubicBezTo>
                  <a:pt x="274" y="171"/>
                  <a:pt x="274" y="169"/>
                  <a:pt x="275" y="167"/>
                </a:cubicBezTo>
                <a:cubicBezTo>
                  <a:pt x="275" y="164"/>
                  <a:pt x="276" y="162"/>
                  <a:pt x="276" y="160"/>
                </a:cubicBezTo>
                <a:cubicBezTo>
                  <a:pt x="277" y="157"/>
                  <a:pt x="277" y="155"/>
                  <a:pt x="277" y="153"/>
                </a:cubicBezTo>
                <a:cubicBezTo>
                  <a:pt x="278" y="148"/>
                  <a:pt x="278" y="143"/>
                  <a:pt x="278" y="139"/>
                </a:cubicBezTo>
                <a:cubicBezTo>
                  <a:pt x="278" y="134"/>
                  <a:pt x="278" y="129"/>
                  <a:pt x="277" y="124"/>
                </a:cubicBezTo>
                <a:cubicBezTo>
                  <a:pt x="277" y="122"/>
                  <a:pt x="277" y="120"/>
                  <a:pt x="276" y="117"/>
                </a:cubicBezTo>
                <a:cubicBezTo>
                  <a:pt x="276" y="115"/>
                  <a:pt x="275" y="113"/>
                  <a:pt x="275" y="111"/>
                </a:cubicBezTo>
                <a:cubicBezTo>
                  <a:pt x="274" y="108"/>
                  <a:pt x="274" y="106"/>
                  <a:pt x="273" y="104"/>
                </a:cubicBezTo>
                <a:cubicBezTo>
                  <a:pt x="272" y="99"/>
                  <a:pt x="271" y="95"/>
                  <a:pt x="269" y="91"/>
                </a:cubicBezTo>
                <a:cubicBezTo>
                  <a:pt x="269" y="90"/>
                  <a:pt x="269" y="89"/>
                  <a:pt x="268" y="88"/>
                </a:cubicBezTo>
                <a:cubicBezTo>
                  <a:pt x="267" y="85"/>
                  <a:pt x="266" y="81"/>
                  <a:pt x="264" y="78"/>
                </a:cubicBezTo>
                <a:cubicBezTo>
                  <a:pt x="264" y="77"/>
                  <a:pt x="263" y="76"/>
                  <a:pt x="263" y="75"/>
                </a:cubicBezTo>
                <a:cubicBezTo>
                  <a:pt x="262" y="73"/>
                  <a:pt x="260" y="71"/>
                  <a:pt x="259" y="69"/>
                </a:cubicBezTo>
                <a:cubicBezTo>
                  <a:pt x="256" y="64"/>
                  <a:pt x="252" y="58"/>
                  <a:pt x="248" y="53"/>
                </a:cubicBezTo>
                <a:cubicBezTo>
                  <a:pt x="246" y="50"/>
                  <a:pt x="244" y="48"/>
                  <a:pt x="242" y="45"/>
                </a:cubicBezTo>
                <a:cubicBezTo>
                  <a:pt x="240" y="44"/>
                  <a:pt x="239" y="42"/>
                  <a:pt x="237" y="40"/>
                </a:cubicBezTo>
                <a:cubicBezTo>
                  <a:pt x="236" y="39"/>
                  <a:pt x="234" y="37"/>
                  <a:pt x="232" y="36"/>
                </a:cubicBezTo>
                <a:cubicBezTo>
                  <a:pt x="229" y="33"/>
                  <a:pt x="226" y="30"/>
                  <a:pt x="222" y="28"/>
                </a:cubicBezTo>
                <a:cubicBezTo>
                  <a:pt x="218" y="24"/>
                  <a:pt x="213" y="21"/>
                  <a:pt x="208" y="18"/>
                </a:cubicBezTo>
                <a:cubicBezTo>
                  <a:pt x="206" y="17"/>
                  <a:pt x="204" y="16"/>
                  <a:pt x="202" y="15"/>
                </a:cubicBezTo>
                <a:cubicBezTo>
                  <a:pt x="201" y="14"/>
                  <a:pt x="200" y="14"/>
                  <a:pt x="199" y="14"/>
                </a:cubicBezTo>
                <a:cubicBezTo>
                  <a:pt x="198" y="13"/>
                  <a:pt x="197" y="12"/>
                  <a:pt x="196" y="12"/>
                </a:cubicBezTo>
                <a:cubicBezTo>
                  <a:pt x="196" y="12"/>
                  <a:pt x="195" y="12"/>
                  <a:pt x="195" y="11"/>
                </a:cubicBezTo>
                <a:cubicBezTo>
                  <a:pt x="193" y="11"/>
                  <a:pt x="191" y="10"/>
                  <a:pt x="190" y="9"/>
                </a:cubicBezTo>
                <a:cubicBezTo>
                  <a:pt x="190" y="9"/>
                  <a:pt x="190" y="9"/>
                  <a:pt x="190" y="9"/>
                </a:cubicBezTo>
                <a:cubicBezTo>
                  <a:pt x="188" y="9"/>
                  <a:pt x="186" y="8"/>
                  <a:pt x="184" y="7"/>
                </a:cubicBezTo>
                <a:cubicBezTo>
                  <a:pt x="184" y="7"/>
                  <a:pt x="184" y="7"/>
                  <a:pt x="183" y="7"/>
                </a:cubicBezTo>
                <a:cubicBezTo>
                  <a:pt x="179" y="6"/>
                  <a:pt x="175" y="4"/>
                  <a:pt x="171" y="3"/>
                </a:cubicBezTo>
                <a:cubicBezTo>
                  <a:pt x="169" y="3"/>
                  <a:pt x="168" y="3"/>
                  <a:pt x="167" y="3"/>
                </a:cubicBezTo>
                <a:cubicBezTo>
                  <a:pt x="166" y="2"/>
                  <a:pt x="165" y="2"/>
                  <a:pt x="164" y="2"/>
                </a:cubicBezTo>
                <a:cubicBezTo>
                  <a:pt x="157" y="1"/>
                  <a:pt x="149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6" y="0"/>
                  <a:pt x="135" y="0"/>
                </a:cubicBezTo>
                <a:cubicBezTo>
                  <a:pt x="121" y="0"/>
                  <a:pt x="107" y="3"/>
                  <a:pt x="94" y="7"/>
                </a:cubicBezTo>
                <a:cubicBezTo>
                  <a:pt x="92" y="8"/>
                  <a:pt x="90" y="9"/>
                  <a:pt x="88" y="9"/>
                </a:cubicBezTo>
                <a:cubicBezTo>
                  <a:pt x="87" y="10"/>
                  <a:pt x="87" y="10"/>
                  <a:pt x="86" y="10"/>
                </a:cubicBezTo>
                <a:cubicBezTo>
                  <a:pt x="85" y="11"/>
                  <a:pt x="83" y="11"/>
                  <a:pt x="82" y="12"/>
                </a:cubicBezTo>
                <a:cubicBezTo>
                  <a:pt x="80" y="13"/>
                  <a:pt x="78" y="14"/>
                  <a:pt x="76" y="15"/>
                </a:cubicBezTo>
                <a:cubicBezTo>
                  <a:pt x="74" y="16"/>
                  <a:pt x="72" y="17"/>
                  <a:pt x="70" y="18"/>
                </a:cubicBezTo>
                <a:cubicBezTo>
                  <a:pt x="62" y="23"/>
                  <a:pt x="55" y="28"/>
                  <a:pt x="48" y="34"/>
                </a:cubicBezTo>
                <a:cubicBezTo>
                  <a:pt x="47" y="34"/>
                  <a:pt x="46" y="35"/>
                  <a:pt x="45" y="36"/>
                </a:cubicBezTo>
                <a:cubicBezTo>
                  <a:pt x="44" y="37"/>
                  <a:pt x="42" y="39"/>
                  <a:pt x="41" y="40"/>
                </a:cubicBezTo>
                <a:cubicBezTo>
                  <a:pt x="39" y="42"/>
                  <a:pt x="38" y="44"/>
                  <a:pt x="36" y="45"/>
                </a:cubicBezTo>
                <a:cubicBezTo>
                  <a:pt x="34" y="48"/>
                  <a:pt x="32" y="50"/>
                  <a:pt x="30" y="53"/>
                </a:cubicBezTo>
                <a:cubicBezTo>
                  <a:pt x="25" y="58"/>
                  <a:pt x="22" y="64"/>
                  <a:pt x="18" y="69"/>
                </a:cubicBezTo>
                <a:cubicBezTo>
                  <a:pt x="17" y="71"/>
                  <a:pt x="16" y="73"/>
                  <a:pt x="15" y="75"/>
                </a:cubicBezTo>
                <a:cubicBezTo>
                  <a:pt x="15" y="76"/>
                  <a:pt x="14" y="77"/>
                  <a:pt x="14" y="78"/>
                </a:cubicBezTo>
                <a:cubicBezTo>
                  <a:pt x="12" y="81"/>
                  <a:pt x="11" y="85"/>
                  <a:pt x="10" y="88"/>
                </a:cubicBezTo>
                <a:cubicBezTo>
                  <a:pt x="9" y="89"/>
                  <a:pt x="9" y="90"/>
                  <a:pt x="8" y="91"/>
                </a:cubicBezTo>
                <a:cubicBezTo>
                  <a:pt x="7" y="95"/>
                  <a:pt x="5" y="99"/>
                  <a:pt x="4" y="104"/>
                </a:cubicBezTo>
                <a:cubicBezTo>
                  <a:pt x="4" y="106"/>
                  <a:pt x="3" y="108"/>
                  <a:pt x="3" y="111"/>
                </a:cubicBezTo>
                <a:close/>
                <a:moveTo>
                  <a:pt x="115" y="9"/>
                </a:moveTo>
                <a:cubicBezTo>
                  <a:pt x="116" y="10"/>
                  <a:pt x="116" y="10"/>
                  <a:pt x="116" y="10"/>
                </a:cubicBezTo>
                <a:cubicBezTo>
                  <a:pt x="118" y="10"/>
                  <a:pt x="119" y="10"/>
                  <a:pt x="121" y="10"/>
                </a:cubicBezTo>
                <a:cubicBezTo>
                  <a:pt x="122" y="10"/>
                  <a:pt x="123" y="10"/>
                  <a:pt x="125" y="10"/>
                </a:cubicBezTo>
                <a:cubicBezTo>
                  <a:pt x="127" y="10"/>
                  <a:pt x="131" y="13"/>
                  <a:pt x="133" y="12"/>
                </a:cubicBezTo>
                <a:cubicBezTo>
                  <a:pt x="134" y="11"/>
                  <a:pt x="134" y="11"/>
                  <a:pt x="134" y="10"/>
                </a:cubicBezTo>
                <a:cubicBezTo>
                  <a:pt x="135" y="9"/>
                  <a:pt x="135" y="8"/>
                  <a:pt x="136" y="7"/>
                </a:cubicBezTo>
                <a:cubicBezTo>
                  <a:pt x="137" y="7"/>
                  <a:pt x="138" y="7"/>
                  <a:pt x="139" y="7"/>
                </a:cubicBezTo>
                <a:cubicBezTo>
                  <a:pt x="148" y="7"/>
                  <a:pt x="157" y="8"/>
                  <a:pt x="165" y="10"/>
                </a:cubicBezTo>
                <a:cubicBezTo>
                  <a:pt x="165" y="11"/>
                  <a:pt x="164" y="10"/>
                  <a:pt x="163" y="11"/>
                </a:cubicBezTo>
                <a:cubicBezTo>
                  <a:pt x="162" y="11"/>
                  <a:pt x="161" y="12"/>
                  <a:pt x="160" y="12"/>
                </a:cubicBezTo>
                <a:cubicBezTo>
                  <a:pt x="158" y="13"/>
                  <a:pt x="155" y="12"/>
                  <a:pt x="153" y="12"/>
                </a:cubicBezTo>
                <a:cubicBezTo>
                  <a:pt x="153" y="13"/>
                  <a:pt x="154" y="13"/>
                  <a:pt x="155" y="14"/>
                </a:cubicBezTo>
                <a:cubicBezTo>
                  <a:pt x="157" y="15"/>
                  <a:pt x="159" y="15"/>
                  <a:pt x="162" y="14"/>
                </a:cubicBezTo>
                <a:cubicBezTo>
                  <a:pt x="163" y="14"/>
                  <a:pt x="165" y="15"/>
                  <a:pt x="166" y="14"/>
                </a:cubicBezTo>
                <a:cubicBezTo>
                  <a:pt x="167" y="13"/>
                  <a:pt x="167" y="12"/>
                  <a:pt x="168" y="11"/>
                </a:cubicBezTo>
                <a:cubicBezTo>
                  <a:pt x="168" y="11"/>
                  <a:pt x="169" y="11"/>
                  <a:pt x="169" y="11"/>
                </a:cubicBezTo>
                <a:cubicBezTo>
                  <a:pt x="171" y="11"/>
                  <a:pt x="172" y="11"/>
                  <a:pt x="173" y="12"/>
                </a:cubicBezTo>
                <a:cubicBezTo>
                  <a:pt x="173" y="13"/>
                  <a:pt x="172" y="13"/>
                  <a:pt x="172" y="14"/>
                </a:cubicBezTo>
                <a:cubicBezTo>
                  <a:pt x="173" y="14"/>
                  <a:pt x="175" y="14"/>
                  <a:pt x="176" y="12"/>
                </a:cubicBezTo>
                <a:cubicBezTo>
                  <a:pt x="176" y="13"/>
                  <a:pt x="177" y="13"/>
                  <a:pt x="177" y="13"/>
                </a:cubicBezTo>
                <a:cubicBezTo>
                  <a:pt x="179" y="13"/>
                  <a:pt x="181" y="14"/>
                  <a:pt x="183" y="15"/>
                </a:cubicBezTo>
                <a:cubicBezTo>
                  <a:pt x="186" y="16"/>
                  <a:pt x="189" y="17"/>
                  <a:pt x="192" y="18"/>
                </a:cubicBezTo>
                <a:cubicBezTo>
                  <a:pt x="191" y="19"/>
                  <a:pt x="191" y="19"/>
                  <a:pt x="190" y="19"/>
                </a:cubicBezTo>
                <a:cubicBezTo>
                  <a:pt x="189" y="19"/>
                  <a:pt x="189" y="17"/>
                  <a:pt x="187" y="18"/>
                </a:cubicBezTo>
                <a:cubicBezTo>
                  <a:pt x="187" y="20"/>
                  <a:pt x="189" y="20"/>
                  <a:pt x="190" y="21"/>
                </a:cubicBezTo>
                <a:cubicBezTo>
                  <a:pt x="191" y="22"/>
                  <a:pt x="193" y="23"/>
                  <a:pt x="193" y="24"/>
                </a:cubicBezTo>
                <a:cubicBezTo>
                  <a:pt x="192" y="27"/>
                  <a:pt x="190" y="24"/>
                  <a:pt x="188" y="24"/>
                </a:cubicBezTo>
                <a:cubicBezTo>
                  <a:pt x="186" y="24"/>
                  <a:pt x="183" y="28"/>
                  <a:pt x="181" y="25"/>
                </a:cubicBezTo>
                <a:cubicBezTo>
                  <a:pt x="181" y="23"/>
                  <a:pt x="183" y="23"/>
                  <a:pt x="184" y="21"/>
                </a:cubicBezTo>
                <a:cubicBezTo>
                  <a:pt x="183" y="21"/>
                  <a:pt x="183" y="21"/>
                  <a:pt x="183" y="21"/>
                </a:cubicBezTo>
                <a:cubicBezTo>
                  <a:pt x="182" y="22"/>
                  <a:pt x="181" y="22"/>
                  <a:pt x="180" y="22"/>
                </a:cubicBezTo>
                <a:cubicBezTo>
                  <a:pt x="180" y="23"/>
                  <a:pt x="179" y="23"/>
                  <a:pt x="177" y="24"/>
                </a:cubicBezTo>
                <a:cubicBezTo>
                  <a:pt x="176" y="24"/>
                  <a:pt x="175" y="24"/>
                  <a:pt x="174" y="24"/>
                </a:cubicBezTo>
                <a:cubicBezTo>
                  <a:pt x="173" y="25"/>
                  <a:pt x="171" y="26"/>
                  <a:pt x="169" y="27"/>
                </a:cubicBezTo>
                <a:cubicBezTo>
                  <a:pt x="169" y="27"/>
                  <a:pt x="168" y="27"/>
                  <a:pt x="167" y="27"/>
                </a:cubicBezTo>
                <a:cubicBezTo>
                  <a:pt x="165" y="28"/>
                  <a:pt x="163" y="29"/>
                  <a:pt x="161" y="30"/>
                </a:cubicBezTo>
                <a:cubicBezTo>
                  <a:pt x="159" y="31"/>
                  <a:pt x="157" y="32"/>
                  <a:pt x="156" y="33"/>
                </a:cubicBezTo>
                <a:cubicBezTo>
                  <a:pt x="155" y="33"/>
                  <a:pt x="154" y="35"/>
                  <a:pt x="154" y="36"/>
                </a:cubicBezTo>
                <a:cubicBezTo>
                  <a:pt x="154" y="37"/>
                  <a:pt x="156" y="37"/>
                  <a:pt x="156" y="38"/>
                </a:cubicBezTo>
                <a:cubicBezTo>
                  <a:pt x="156" y="39"/>
                  <a:pt x="155" y="40"/>
                  <a:pt x="155" y="41"/>
                </a:cubicBezTo>
                <a:cubicBezTo>
                  <a:pt x="156" y="41"/>
                  <a:pt x="157" y="41"/>
                  <a:pt x="158" y="41"/>
                </a:cubicBezTo>
                <a:cubicBezTo>
                  <a:pt x="161" y="41"/>
                  <a:pt x="162" y="43"/>
                  <a:pt x="164" y="44"/>
                </a:cubicBezTo>
                <a:cubicBezTo>
                  <a:pt x="165" y="45"/>
                  <a:pt x="167" y="46"/>
                  <a:pt x="169" y="46"/>
                </a:cubicBezTo>
                <a:cubicBezTo>
                  <a:pt x="171" y="46"/>
                  <a:pt x="173" y="45"/>
                  <a:pt x="173" y="47"/>
                </a:cubicBezTo>
                <a:cubicBezTo>
                  <a:pt x="174" y="48"/>
                  <a:pt x="171" y="49"/>
                  <a:pt x="171" y="50"/>
                </a:cubicBezTo>
                <a:cubicBezTo>
                  <a:pt x="172" y="51"/>
                  <a:pt x="171" y="52"/>
                  <a:pt x="171" y="53"/>
                </a:cubicBezTo>
                <a:cubicBezTo>
                  <a:pt x="171" y="54"/>
                  <a:pt x="172" y="56"/>
                  <a:pt x="173" y="56"/>
                </a:cubicBezTo>
                <a:cubicBezTo>
                  <a:pt x="174" y="56"/>
                  <a:pt x="177" y="55"/>
                  <a:pt x="177" y="53"/>
                </a:cubicBezTo>
                <a:cubicBezTo>
                  <a:pt x="178" y="51"/>
                  <a:pt x="178" y="49"/>
                  <a:pt x="179" y="48"/>
                </a:cubicBezTo>
                <a:cubicBezTo>
                  <a:pt x="186" y="48"/>
                  <a:pt x="192" y="44"/>
                  <a:pt x="191" y="37"/>
                </a:cubicBezTo>
                <a:cubicBezTo>
                  <a:pt x="191" y="37"/>
                  <a:pt x="191" y="36"/>
                  <a:pt x="191" y="35"/>
                </a:cubicBezTo>
                <a:cubicBezTo>
                  <a:pt x="191" y="34"/>
                  <a:pt x="193" y="33"/>
                  <a:pt x="193" y="31"/>
                </a:cubicBezTo>
                <a:cubicBezTo>
                  <a:pt x="194" y="31"/>
                  <a:pt x="194" y="30"/>
                  <a:pt x="195" y="30"/>
                </a:cubicBezTo>
                <a:cubicBezTo>
                  <a:pt x="195" y="29"/>
                  <a:pt x="196" y="28"/>
                  <a:pt x="197" y="27"/>
                </a:cubicBezTo>
                <a:cubicBezTo>
                  <a:pt x="197" y="27"/>
                  <a:pt x="197" y="27"/>
                  <a:pt x="197" y="27"/>
                </a:cubicBezTo>
                <a:cubicBezTo>
                  <a:pt x="198" y="27"/>
                  <a:pt x="198" y="27"/>
                  <a:pt x="199" y="27"/>
                </a:cubicBezTo>
                <a:cubicBezTo>
                  <a:pt x="200" y="28"/>
                  <a:pt x="201" y="28"/>
                  <a:pt x="203" y="28"/>
                </a:cubicBezTo>
                <a:cubicBezTo>
                  <a:pt x="203" y="28"/>
                  <a:pt x="204" y="27"/>
                  <a:pt x="205" y="28"/>
                </a:cubicBezTo>
                <a:cubicBezTo>
                  <a:pt x="207" y="28"/>
                  <a:pt x="207" y="30"/>
                  <a:pt x="209" y="30"/>
                </a:cubicBezTo>
                <a:cubicBezTo>
                  <a:pt x="210" y="31"/>
                  <a:pt x="211" y="31"/>
                  <a:pt x="211" y="32"/>
                </a:cubicBezTo>
                <a:cubicBezTo>
                  <a:pt x="211" y="34"/>
                  <a:pt x="209" y="34"/>
                  <a:pt x="209" y="35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10" y="37"/>
                  <a:pt x="211" y="38"/>
                  <a:pt x="212" y="38"/>
                </a:cubicBezTo>
                <a:cubicBezTo>
                  <a:pt x="213" y="38"/>
                  <a:pt x="214" y="37"/>
                  <a:pt x="215" y="37"/>
                </a:cubicBezTo>
                <a:cubicBezTo>
                  <a:pt x="217" y="36"/>
                  <a:pt x="218" y="35"/>
                  <a:pt x="219" y="34"/>
                </a:cubicBezTo>
                <a:cubicBezTo>
                  <a:pt x="220" y="35"/>
                  <a:pt x="222" y="36"/>
                  <a:pt x="223" y="38"/>
                </a:cubicBezTo>
                <a:cubicBezTo>
                  <a:pt x="223" y="38"/>
                  <a:pt x="223" y="39"/>
                  <a:pt x="223" y="39"/>
                </a:cubicBezTo>
                <a:cubicBezTo>
                  <a:pt x="224" y="41"/>
                  <a:pt x="223" y="42"/>
                  <a:pt x="223" y="44"/>
                </a:cubicBezTo>
                <a:cubicBezTo>
                  <a:pt x="223" y="46"/>
                  <a:pt x="227" y="46"/>
                  <a:pt x="228" y="47"/>
                </a:cubicBezTo>
                <a:cubicBezTo>
                  <a:pt x="229" y="48"/>
                  <a:pt x="229" y="49"/>
                  <a:pt x="229" y="49"/>
                </a:cubicBezTo>
                <a:cubicBezTo>
                  <a:pt x="230" y="50"/>
                  <a:pt x="231" y="50"/>
                  <a:pt x="231" y="51"/>
                </a:cubicBezTo>
                <a:cubicBezTo>
                  <a:pt x="231" y="54"/>
                  <a:pt x="229" y="54"/>
                  <a:pt x="229" y="57"/>
                </a:cubicBezTo>
                <a:cubicBezTo>
                  <a:pt x="228" y="58"/>
                  <a:pt x="227" y="58"/>
                  <a:pt x="227" y="59"/>
                </a:cubicBezTo>
                <a:cubicBezTo>
                  <a:pt x="227" y="62"/>
                  <a:pt x="231" y="60"/>
                  <a:pt x="232" y="62"/>
                </a:cubicBezTo>
                <a:cubicBezTo>
                  <a:pt x="232" y="63"/>
                  <a:pt x="231" y="64"/>
                  <a:pt x="231" y="65"/>
                </a:cubicBezTo>
                <a:cubicBezTo>
                  <a:pt x="232" y="66"/>
                  <a:pt x="232" y="69"/>
                  <a:pt x="230" y="69"/>
                </a:cubicBezTo>
                <a:cubicBezTo>
                  <a:pt x="229" y="69"/>
                  <a:pt x="229" y="67"/>
                  <a:pt x="227" y="67"/>
                </a:cubicBezTo>
                <a:cubicBezTo>
                  <a:pt x="227" y="67"/>
                  <a:pt x="226" y="67"/>
                  <a:pt x="225" y="67"/>
                </a:cubicBezTo>
                <a:cubicBezTo>
                  <a:pt x="224" y="66"/>
                  <a:pt x="223" y="66"/>
                  <a:pt x="222" y="66"/>
                </a:cubicBezTo>
                <a:cubicBezTo>
                  <a:pt x="221" y="66"/>
                  <a:pt x="219" y="66"/>
                  <a:pt x="218" y="65"/>
                </a:cubicBezTo>
                <a:cubicBezTo>
                  <a:pt x="219" y="63"/>
                  <a:pt x="222" y="61"/>
                  <a:pt x="224" y="59"/>
                </a:cubicBezTo>
                <a:cubicBezTo>
                  <a:pt x="225" y="58"/>
                  <a:pt x="226" y="58"/>
                  <a:pt x="226" y="56"/>
                </a:cubicBezTo>
                <a:cubicBezTo>
                  <a:pt x="224" y="55"/>
                  <a:pt x="223" y="57"/>
                  <a:pt x="222" y="57"/>
                </a:cubicBezTo>
                <a:cubicBezTo>
                  <a:pt x="220" y="58"/>
                  <a:pt x="219" y="59"/>
                  <a:pt x="218" y="59"/>
                </a:cubicBezTo>
                <a:cubicBezTo>
                  <a:pt x="215" y="60"/>
                  <a:pt x="212" y="58"/>
                  <a:pt x="210" y="60"/>
                </a:cubicBezTo>
                <a:cubicBezTo>
                  <a:pt x="209" y="61"/>
                  <a:pt x="212" y="60"/>
                  <a:pt x="212" y="62"/>
                </a:cubicBezTo>
                <a:cubicBezTo>
                  <a:pt x="211" y="62"/>
                  <a:pt x="210" y="62"/>
                  <a:pt x="209" y="62"/>
                </a:cubicBezTo>
                <a:cubicBezTo>
                  <a:pt x="208" y="61"/>
                  <a:pt x="209" y="60"/>
                  <a:pt x="208" y="60"/>
                </a:cubicBezTo>
                <a:cubicBezTo>
                  <a:pt x="208" y="59"/>
                  <a:pt x="205" y="59"/>
                  <a:pt x="203" y="59"/>
                </a:cubicBezTo>
                <a:cubicBezTo>
                  <a:pt x="202" y="59"/>
                  <a:pt x="200" y="60"/>
                  <a:pt x="200" y="62"/>
                </a:cubicBezTo>
                <a:cubicBezTo>
                  <a:pt x="202" y="63"/>
                  <a:pt x="205" y="61"/>
                  <a:pt x="206" y="63"/>
                </a:cubicBezTo>
                <a:cubicBezTo>
                  <a:pt x="205" y="65"/>
                  <a:pt x="202" y="66"/>
                  <a:pt x="203" y="68"/>
                </a:cubicBezTo>
                <a:cubicBezTo>
                  <a:pt x="203" y="69"/>
                  <a:pt x="204" y="71"/>
                  <a:pt x="205" y="71"/>
                </a:cubicBezTo>
                <a:cubicBezTo>
                  <a:pt x="206" y="71"/>
                  <a:pt x="206" y="70"/>
                  <a:pt x="207" y="70"/>
                </a:cubicBezTo>
                <a:cubicBezTo>
                  <a:pt x="208" y="70"/>
                  <a:pt x="208" y="71"/>
                  <a:pt x="209" y="71"/>
                </a:cubicBezTo>
                <a:cubicBezTo>
                  <a:pt x="210" y="70"/>
                  <a:pt x="211" y="68"/>
                  <a:pt x="212" y="69"/>
                </a:cubicBezTo>
                <a:cubicBezTo>
                  <a:pt x="214" y="71"/>
                  <a:pt x="211" y="72"/>
                  <a:pt x="209" y="73"/>
                </a:cubicBezTo>
                <a:cubicBezTo>
                  <a:pt x="206" y="74"/>
                  <a:pt x="203" y="74"/>
                  <a:pt x="201" y="75"/>
                </a:cubicBezTo>
                <a:cubicBezTo>
                  <a:pt x="200" y="75"/>
                  <a:pt x="197" y="79"/>
                  <a:pt x="196" y="76"/>
                </a:cubicBezTo>
                <a:cubicBezTo>
                  <a:pt x="196" y="74"/>
                  <a:pt x="198" y="75"/>
                  <a:pt x="198" y="73"/>
                </a:cubicBezTo>
                <a:cubicBezTo>
                  <a:pt x="196" y="73"/>
                  <a:pt x="194" y="74"/>
                  <a:pt x="192" y="75"/>
                </a:cubicBezTo>
                <a:cubicBezTo>
                  <a:pt x="189" y="76"/>
                  <a:pt x="184" y="77"/>
                  <a:pt x="183" y="80"/>
                </a:cubicBezTo>
                <a:cubicBezTo>
                  <a:pt x="183" y="81"/>
                  <a:pt x="183" y="82"/>
                  <a:pt x="183" y="83"/>
                </a:cubicBezTo>
                <a:cubicBezTo>
                  <a:pt x="183" y="83"/>
                  <a:pt x="180" y="83"/>
                  <a:pt x="179" y="83"/>
                </a:cubicBezTo>
                <a:cubicBezTo>
                  <a:pt x="178" y="84"/>
                  <a:pt x="177" y="85"/>
                  <a:pt x="176" y="85"/>
                </a:cubicBezTo>
                <a:cubicBezTo>
                  <a:pt x="175" y="85"/>
                  <a:pt x="174" y="85"/>
                  <a:pt x="174" y="85"/>
                </a:cubicBezTo>
                <a:cubicBezTo>
                  <a:pt x="173" y="86"/>
                  <a:pt x="172" y="87"/>
                  <a:pt x="171" y="88"/>
                </a:cubicBezTo>
                <a:cubicBezTo>
                  <a:pt x="170" y="89"/>
                  <a:pt x="169" y="89"/>
                  <a:pt x="169" y="90"/>
                </a:cubicBezTo>
                <a:cubicBezTo>
                  <a:pt x="168" y="90"/>
                  <a:pt x="168" y="92"/>
                  <a:pt x="166" y="93"/>
                </a:cubicBezTo>
                <a:cubicBezTo>
                  <a:pt x="165" y="93"/>
                  <a:pt x="165" y="92"/>
                  <a:pt x="164" y="93"/>
                </a:cubicBezTo>
                <a:cubicBezTo>
                  <a:pt x="164" y="94"/>
                  <a:pt x="165" y="97"/>
                  <a:pt x="164" y="99"/>
                </a:cubicBezTo>
                <a:cubicBezTo>
                  <a:pt x="162" y="100"/>
                  <a:pt x="160" y="101"/>
                  <a:pt x="158" y="103"/>
                </a:cubicBezTo>
                <a:cubicBezTo>
                  <a:pt x="157" y="103"/>
                  <a:pt x="155" y="104"/>
                  <a:pt x="154" y="104"/>
                </a:cubicBezTo>
                <a:cubicBezTo>
                  <a:pt x="153" y="105"/>
                  <a:pt x="152" y="106"/>
                  <a:pt x="151" y="107"/>
                </a:cubicBezTo>
                <a:cubicBezTo>
                  <a:pt x="148" y="108"/>
                  <a:pt x="144" y="110"/>
                  <a:pt x="144" y="115"/>
                </a:cubicBezTo>
                <a:cubicBezTo>
                  <a:pt x="144" y="116"/>
                  <a:pt x="145" y="117"/>
                  <a:pt x="145" y="118"/>
                </a:cubicBezTo>
                <a:cubicBezTo>
                  <a:pt x="145" y="118"/>
                  <a:pt x="145" y="119"/>
                  <a:pt x="145" y="120"/>
                </a:cubicBezTo>
                <a:cubicBezTo>
                  <a:pt x="145" y="121"/>
                  <a:pt x="146" y="123"/>
                  <a:pt x="145" y="124"/>
                </a:cubicBezTo>
                <a:cubicBezTo>
                  <a:pt x="143" y="123"/>
                  <a:pt x="140" y="123"/>
                  <a:pt x="139" y="122"/>
                </a:cubicBezTo>
                <a:cubicBezTo>
                  <a:pt x="139" y="120"/>
                  <a:pt x="140" y="119"/>
                  <a:pt x="140" y="118"/>
                </a:cubicBezTo>
                <a:cubicBezTo>
                  <a:pt x="139" y="117"/>
                  <a:pt x="138" y="115"/>
                  <a:pt x="137" y="115"/>
                </a:cubicBezTo>
                <a:cubicBezTo>
                  <a:pt x="136" y="114"/>
                  <a:pt x="135" y="115"/>
                  <a:pt x="134" y="115"/>
                </a:cubicBezTo>
                <a:cubicBezTo>
                  <a:pt x="133" y="115"/>
                  <a:pt x="132" y="114"/>
                  <a:pt x="131" y="114"/>
                </a:cubicBezTo>
                <a:cubicBezTo>
                  <a:pt x="129" y="113"/>
                  <a:pt x="127" y="114"/>
                  <a:pt x="125" y="114"/>
                </a:cubicBezTo>
                <a:cubicBezTo>
                  <a:pt x="123" y="115"/>
                  <a:pt x="122" y="117"/>
                  <a:pt x="119" y="117"/>
                </a:cubicBezTo>
                <a:cubicBezTo>
                  <a:pt x="118" y="117"/>
                  <a:pt x="117" y="116"/>
                  <a:pt x="116" y="116"/>
                </a:cubicBezTo>
                <a:cubicBezTo>
                  <a:pt x="115" y="115"/>
                  <a:pt x="113" y="115"/>
                  <a:pt x="112" y="115"/>
                </a:cubicBezTo>
                <a:cubicBezTo>
                  <a:pt x="109" y="115"/>
                  <a:pt x="107" y="117"/>
                  <a:pt x="105" y="118"/>
                </a:cubicBezTo>
                <a:cubicBezTo>
                  <a:pt x="103" y="119"/>
                  <a:pt x="101" y="121"/>
                  <a:pt x="100" y="123"/>
                </a:cubicBezTo>
                <a:cubicBezTo>
                  <a:pt x="100" y="124"/>
                  <a:pt x="100" y="125"/>
                  <a:pt x="100" y="126"/>
                </a:cubicBezTo>
                <a:cubicBezTo>
                  <a:pt x="99" y="127"/>
                  <a:pt x="99" y="128"/>
                  <a:pt x="98" y="128"/>
                </a:cubicBezTo>
                <a:cubicBezTo>
                  <a:pt x="97" y="131"/>
                  <a:pt x="95" y="135"/>
                  <a:pt x="97" y="140"/>
                </a:cubicBezTo>
                <a:cubicBezTo>
                  <a:pt x="97" y="140"/>
                  <a:pt x="99" y="144"/>
                  <a:pt x="99" y="145"/>
                </a:cubicBezTo>
                <a:cubicBezTo>
                  <a:pt x="100" y="146"/>
                  <a:pt x="102" y="147"/>
                  <a:pt x="104" y="147"/>
                </a:cubicBezTo>
                <a:cubicBezTo>
                  <a:pt x="105" y="147"/>
                  <a:pt x="106" y="146"/>
                  <a:pt x="107" y="146"/>
                </a:cubicBezTo>
                <a:cubicBezTo>
                  <a:pt x="108" y="146"/>
                  <a:pt x="110" y="146"/>
                  <a:pt x="111" y="146"/>
                </a:cubicBezTo>
                <a:cubicBezTo>
                  <a:pt x="114" y="145"/>
                  <a:pt x="113" y="140"/>
                  <a:pt x="117" y="139"/>
                </a:cubicBezTo>
                <a:cubicBezTo>
                  <a:pt x="118" y="138"/>
                  <a:pt x="120" y="138"/>
                  <a:pt x="122" y="138"/>
                </a:cubicBezTo>
                <a:cubicBezTo>
                  <a:pt x="123" y="138"/>
                  <a:pt x="123" y="140"/>
                  <a:pt x="123" y="141"/>
                </a:cubicBezTo>
                <a:cubicBezTo>
                  <a:pt x="123" y="141"/>
                  <a:pt x="122" y="142"/>
                  <a:pt x="122" y="143"/>
                </a:cubicBezTo>
                <a:cubicBezTo>
                  <a:pt x="122" y="144"/>
                  <a:pt x="122" y="145"/>
                  <a:pt x="121" y="146"/>
                </a:cubicBezTo>
                <a:cubicBezTo>
                  <a:pt x="121" y="147"/>
                  <a:pt x="120" y="148"/>
                  <a:pt x="119" y="149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19" y="152"/>
                  <a:pt x="118" y="152"/>
                  <a:pt x="118" y="153"/>
                </a:cubicBezTo>
                <a:cubicBezTo>
                  <a:pt x="121" y="155"/>
                  <a:pt x="125" y="153"/>
                  <a:pt x="128" y="153"/>
                </a:cubicBezTo>
                <a:cubicBezTo>
                  <a:pt x="129" y="154"/>
                  <a:pt x="132" y="155"/>
                  <a:pt x="132" y="157"/>
                </a:cubicBezTo>
                <a:cubicBezTo>
                  <a:pt x="132" y="158"/>
                  <a:pt x="131" y="159"/>
                  <a:pt x="130" y="161"/>
                </a:cubicBezTo>
                <a:cubicBezTo>
                  <a:pt x="130" y="162"/>
                  <a:pt x="129" y="165"/>
                  <a:pt x="129" y="166"/>
                </a:cubicBezTo>
                <a:cubicBezTo>
                  <a:pt x="129" y="169"/>
                  <a:pt x="133" y="173"/>
                  <a:pt x="136" y="173"/>
                </a:cubicBezTo>
                <a:cubicBezTo>
                  <a:pt x="138" y="173"/>
                  <a:pt x="140" y="170"/>
                  <a:pt x="144" y="172"/>
                </a:cubicBezTo>
                <a:cubicBezTo>
                  <a:pt x="145" y="172"/>
                  <a:pt x="146" y="174"/>
                  <a:pt x="147" y="174"/>
                </a:cubicBezTo>
                <a:cubicBezTo>
                  <a:pt x="148" y="174"/>
                  <a:pt x="150" y="172"/>
                  <a:pt x="150" y="171"/>
                </a:cubicBezTo>
                <a:cubicBezTo>
                  <a:pt x="151" y="169"/>
                  <a:pt x="151" y="168"/>
                  <a:pt x="153" y="167"/>
                </a:cubicBezTo>
                <a:cubicBezTo>
                  <a:pt x="154" y="166"/>
                  <a:pt x="156" y="167"/>
                  <a:pt x="158" y="166"/>
                </a:cubicBezTo>
                <a:cubicBezTo>
                  <a:pt x="159" y="166"/>
                  <a:pt x="159" y="165"/>
                  <a:pt x="160" y="164"/>
                </a:cubicBezTo>
                <a:cubicBezTo>
                  <a:pt x="161" y="164"/>
                  <a:pt x="162" y="163"/>
                  <a:pt x="163" y="164"/>
                </a:cubicBezTo>
                <a:cubicBezTo>
                  <a:pt x="164" y="165"/>
                  <a:pt x="161" y="165"/>
                  <a:pt x="162" y="167"/>
                </a:cubicBezTo>
                <a:cubicBezTo>
                  <a:pt x="164" y="168"/>
                  <a:pt x="165" y="165"/>
                  <a:pt x="167" y="165"/>
                </a:cubicBezTo>
                <a:cubicBezTo>
                  <a:pt x="167" y="165"/>
                  <a:pt x="169" y="166"/>
                  <a:pt x="170" y="166"/>
                </a:cubicBezTo>
                <a:cubicBezTo>
                  <a:pt x="171" y="167"/>
                  <a:pt x="171" y="168"/>
                  <a:pt x="173" y="168"/>
                </a:cubicBezTo>
                <a:cubicBezTo>
                  <a:pt x="173" y="168"/>
                  <a:pt x="175" y="168"/>
                  <a:pt x="176" y="168"/>
                </a:cubicBezTo>
                <a:cubicBezTo>
                  <a:pt x="177" y="168"/>
                  <a:pt x="178" y="170"/>
                  <a:pt x="179" y="170"/>
                </a:cubicBezTo>
                <a:cubicBezTo>
                  <a:pt x="181" y="169"/>
                  <a:pt x="182" y="168"/>
                  <a:pt x="183" y="168"/>
                </a:cubicBezTo>
                <a:cubicBezTo>
                  <a:pt x="185" y="167"/>
                  <a:pt x="186" y="168"/>
                  <a:pt x="188" y="170"/>
                </a:cubicBezTo>
                <a:cubicBezTo>
                  <a:pt x="189" y="170"/>
                  <a:pt x="189" y="168"/>
                  <a:pt x="190" y="169"/>
                </a:cubicBezTo>
                <a:cubicBezTo>
                  <a:pt x="189" y="170"/>
                  <a:pt x="190" y="171"/>
                  <a:pt x="191" y="172"/>
                </a:cubicBezTo>
                <a:cubicBezTo>
                  <a:pt x="191" y="172"/>
                  <a:pt x="191" y="173"/>
                  <a:pt x="191" y="173"/>
                </a:cubicBezTo>
                <a:cubicBezTo>
                  <a:pt x="192" y="174"/>
                  <a:pt x="194" y="174"/>
                  <a:pt x="195" y="175"/>
                </a:cubicBezTo>
                <a:cubicBezTo>
                  <a:pt x="196" y="175"/>
                  <a:pt x="196" y="177"/>
                  <a:pt x="198" y="178"/>
                </a:cubicBezTo>
                <a:cubicBezTo>
                  <a:pt x="199" y="179"/>
                  <a:pt x="201" y="181"/>
                  <a:pt x="203" y="181"/>
                </a:cubicBezTo>
                <a:cubicBezTo>
                  <a:pt x="204" y="181"/>
                  <a:pt x="206" y="181"/>
                  <a:pt x="207" y="181"/>
                </a:cubicBezTo>
                <a:cubicBezTo>
                  <a:pt x="210" y="181"/>
                  <a:pt x="212" y="183"/>
                  <a:pt x="214" y="184"/>
                </a:cubicBezTo>
                <a:cubicBezTo>
                  <a:pt x="215" y="185"/>
                  <a:pt x="217" y="186"/>
                  <a:pt x="217" y="187"/>
                </a:cubicBezTo>
                <a:cubicBezTo>
                  <a:pt x="217" y="188"/>
                  <a:pt x="217" y="189"/>
                  <a:pt x="217" y="190"/>
                </a:cubicBezTo>
                <a:cubicBezTo>
                  <a:pt x="218" y="192"/>
                  <a:pt x="221" y="193"/>
                  <a:pt x="220" y="196"/>
                </a:cubicBezTo>
                <a:cubicBezTo>
                  <a:pt x="220" y="197"/>
                  <a:pt x="221" y="197"/>
                  <a:pt x="222" y="198"/>
                </a:cubicBezTo>
                <a:cubicBezTo>
                  <a:pt x="223" y="198"/>
                  <a:pt x="224" y="199"/>
                  <a:pt x="225" y="199"/>
                </a:cubicBezTo>
                <a:cubicBezTo>
                  <a:pt x="225" y="200"/>
                  <a:pt x="226" y="199"/>
                  <a:pt x="227" y="199"/>
                </a:cubicBezTo>
                <a:cubicBezTo>
                  <a:pt x="228" y="199"/>
                  <a:pt x="229" y="200"/>
                  <a:pt x="231" y="201"/>
                </a:cubicBezTo>
                <a:cubicBezTo>
                  <a:pt x="232" y="201"/>
                  <a:pt x="233" y="201"/>
                  <a:pt x="234" y="202"/>
                </a:cubicBezTo>
                <a:cubicBezTo>
                  <a:pt x="234" y="202"/>
                  <a:pt x="235" y="204"/>
                  <a:pt x="235" y="204"/>
                </a:cubicBezTo>
                <a:cubicBezTo>
                  <a:pt x="236" y="205"/>
                  <a:pt x="237" y="204"/>
                  <a:pt x="238" y="204"/>
                </a:cubicBezTo>
                <a:cubicBezTo>
                  <a:pt x="240" y="204"/>
                  <a:pt x="242" y="205"/>
                  <a:pt x="244" y="205"/>
                </a:cubicBezTo>
                <a:cubicBezTo>
                  <a:pt x="245" y="205"/>
                  <a:pt x="245" y="205"/>
                  <a:pt x="246" y="205"/>
                </a:cubicBezTo>
                <a:cubicBezTo>
                  <a:pt x="248" y="205"/>
                  <a:pt x="249" y="206"/>
                  <a:pt x="251" y="208"/>
                </a:cubicBezTo>
                <a:cubicBezTo>
                  <a:pt x="233" y="237"/>
                  <a:pt x="204" y="258"/>
                  <a:pt x="170" y="266"/>
                </a:cubicBezTo>
                <a:cubicBezTo>
                  <a:pt x="170" y="265"/>
                  <a:pt x="169" y="264"/>
                  <a:pt x="169" y="262"/>
                </a:cubicBezTo>
                <a:cubicBezTo>
                  <a:pt x="169" y="260"/>
                  <a:pt x="169" y="258"/>
                  <a:pt x="169" y="255"/>
                </a:cubicBezTo>
                <a:cubicBezTo>
                  <a:pt x="169" y="253"/>
                  <a:pt x="168" y="250"/>
                  <a:pt x="168" y="249"/>
                </a:cubicBezTo>
                <a:cubicBezTo>
                  <a:pt x="167" y="247"/>
                  <a:pt x="164" y="245"/>
                  <a:pt x="162" y="244"/>
                </a:cubicBezTo>
                <a:cubicBezTo>
                  <a:pt x="161" y="244"/>
                  <a:pt x="160" y="243"/>
                  <a:pt x="159" y="243"/>
                </a:cubicBezTo>
                <a:cubicBezTo>
                  <a:pt x="156" y="242"/>
                  <a:pt x="151" y="239"/>
                  <a:pt x="150" y="237"/>
                </a:cubicBezTo>
                <a:cubicBezTo>
                  <a:pt x="150" y="236"/>
                  <a:pt x="150" y="235"/>
                  <a:pt x="150" y="234"/>
                </a:cubicBezTo>
                <a:cubicBezTo>
                  <a:pt x="149" y="233"/>
                  <a:pt x="148" y="231"/>
                  <a:pt x="147" y="230"/>
                </a:cubicBezTo>
                <a:cubicBezTo>
                  <a:pt x="145" y="227"/>
                  <a:pt x="143" y="224"/>
                  <a:pt x="142" y="221"/>
                </a:cubicBezTo>
                <a:cubicBezTo>
                  <a:pt x="141" y="219"/>
                  <a:pt x="140" y="218"/>
                  <a:pt x="139" y="216"/>
                </a:cubicBezTo>
                <a:cubicBezTo>
                  <a:pt x="138" y="216"/>
                  <a:pt x="136" y="215"/>
                  <a:pt x="136" y="214"/>
                </a:cubicBezTo>
                <a:cubicBezTo>
                  <a:pt x="136" y="213"/>
                  <a:pt x="135" y="211"/>
                  <a:pt x="135" y="210"/>
                </a:cubicBezTo>
                <a:cubicBezTo>
                  <a:pt x="135" y="208"/>
                  <a:pt x="138" y="207"/>
                  <a:pt x="138" y="206"/>
                </a:cubicBezTo>
                <a:cubicBezTo>
                  <a:pt x="138" y="205"/>
                  <a:pt x="136" y="204"/>
                  <a:pt x="136" y="203"/>
                </a:cubicBezTo>
                <a:cubicBezTo>
                  <a:pt x="135" y="201"/>
                  <a:pt x="136" y="200"/>
                  <a:pt x="137" y="198"/>
                </a:cubicBezTo>
                <a:cubicBezTo>
                  <a:pt x="138" y="197"/>
                  <a:pt x="138" y="196"/>
                  <a:pt x="138" y="196"/>
                </a:cubicBezTo>
                <a:cubicBezTo>
                  <a:pt x="139" y="195"/>
                  <a:pt x="140" y="195"/>
                  <a:pt x="141" y="194"/>
                </a:cubicBezTo>
                <a:cubicBezTo>
                  <a:pt x="141" y="193"/>
                  <a:pt x="141" y="192"/>
                  <a:pt x="142" y="191"/>
                </a:cubicBezTo>
                <a:cubicBezTo>
                  <a:pt x="143" y="190"/>
                  <a:pt x="145" y="189"/>
                  <a:pt x="145" y="188"/>
                </a:cubicBezTo>
                <a:cubicBezTo>
                  <a:pt x="146" y="187"/>
                  <a:pt x="146" y="181"/>
                  <a:pt x="145" y="180"/>
                </a:cubicBezTo>
                <a:cubicBezTo>
                  <a:pt x="145" y="178"/>
                  <a:pt x="144" y="178"/>
                  <a:pt x="144" y="177"/>
                </a:cubicBezTo>
                <a:cubicBezTo>
                  <a:pt x="143" y="175"/>
                  <a:pt x="143" y="173"/>
                  <a:pt x="141" y="173"/>
                </a:cubicBezTo>
                <a:cubicBezTo>
                  <a:pt x="140" y="173"/>
                  <a:pt x="139" y="174"/>
                  <a:pt x="138" y="175"/>
                </a:cubicBezTo>
                <a:cubicBezTo>
                  <a:pt x="138" y="176"/>
                  <a:pt x="138" y="177"/>
                  <a:pt x="137" y="177"/>
                </a:cubicBezTo>
                <a:cubicBezTo>
                  <a:pt x="135" y="178"/>
                  <a:pt x="135" y="176"/>
                  <a:pt x="133" y="175"/>
                </a:cubicBezTo>
                <a:cubicBezTo>
                  <a:pt x="132" y="175"/>
                  <a:pt x="131" y="175"/>
                  <a:pt x="130" y="175"/>
                </a:cubicBezTo>
                <a:cubicBezTo>
                  <a:pt x="129" y="174"/>
                  <a:pt x="128" y="172"/>
                  <a:pt x="127" y="171"/>
                </a:cubicBezTo>
                <a:cubicBezTo>
                  <a:pt x="126" y="170"/>
                  <a:pt x="124" y="171"/>
                  <a:pt x="124" y="170"/>
                </a:cubicBezTo>
                <a:cubicBezTo>
                  <a:pt x="123" y="169"/>
                  <a:pt x="124" y="168"/>
                  <a:pt x="124" y="167"/>
                </a:cubicBezTo>
                <a:cubicBezTo>
                  <a:pt x="122" y="166"/>
                  <a:pt x="120" y="162"/>
                  <a:pt x="119" y="161"/>
                </a:cubicBezTo>
                <a:cubicBezTo>
                  <a:pt x="117" y="161"/>
                  <a:pt x="115" y="161"/>
                  <a:pt x="114" y="160"/>
                </a:cubicBezTo>
                <a:cubicBezTo>
                  <a:pt x="113" y="160"/>
                  <a:pt x="112" y="160"/>
                  <a:pt x="112" y="159"/>
                </a:cubicBezTo>
                <a:cubicBezTo>
                  <a:pt x="111" y="159"/>
                  <a:pt x="110" y="159"/>
                  <a:pt x="109" y="159"/>
                </a:cubicBezTo>
                <a:cubicBezTo>
                  <a:pt x="106" y="157"/>
                  <a:pt x="104" y="153"/>
                  <a:pt x="101" y="153"/>
                </a:cubicBezTo>
                <a:cubicBezTo>
                  <a:pt x="99" y="153"/>
                  <a:pt x="98" y="154"/>
                  <a:pt x="96" y="154"/>
                </a:cubicBezTo>
                <a:cubicBezTo>
                  <a:pt x="95" y="154"/>
                  <a:pt x="93" y="153"/>
                  <a:pt x="91" y="152"/>
                </a:cubicBezTo>
                <a:cubicBezTo>
                  <a:pt x="89" y="151"/>
                  <a:pt x="87" y="151"/>
                  <a:pt x="85" y="150"/>
                </a:cubicBezTo>
                <a:cubicBezTo>
                  <a:pt x="84" y="150"/>
                  <a:pt x="83" y="148"/>
                  <a:pt x="82" y="148"/>
                </a:cubicBezTo>
                <a:cubicBezTo>
                  <a:pt x="82" y="148"/>
                  <a:pt x="80" y="148"/>
                  <a:pt x="80" y="147"/>
                </a:cubicBezTo>
                <a:cubicBezTo>
                  <a:pt x="79" y="147"/>
                  <a:pt x="78" y="146"/>
                  <a:pt x="77" y="145"/>
                </a:cubicBezTo>
                <a:cubicBezTo>
                  <a:pt x="75" y="144"/>
                  <a:pt x="74" y="143"/>
                  <a:pt x="74" y="142"/>
                </a:cubicBezTo>
                <a:cubicBezTo>
                  <a:pt x="74" y="141"/>
                  <a:pt x="75" y="140"/>
                  <a:pt x="75" y="139"/>
                </a:cubicBezTo>
                <a:cubicBezTo>
                  <a:pt x="76" y="135"/>
                  <a:pt x="73" y="133"/>
                  <a:pt x="71" y="130"/>
                </a:cubicBezTo>
                <a:cubicBezTo>
                  <a:pt x="70" y="129"/>
                  <a:pt x="69" y="128"/>
                  <a:pt x="68" y="126"/>
                </a:cubicBezTo>
                <a:cubicBezTo>
                  <a:pt x="68" y="125"/>
                  <a:pt x="68" y="125"/>
                  <a:pt x="68" y="124"/>
                </a:cubicBezTo>
                <a:cubicBezTo>
                  <a:pt x="67" y="123"/>
                  <a:pt x="66" y="122"/>
                  <a:pt x="65" y="121"/>
                </a:cubicBezTo>
                <a:cubicBezTo>
                  <a:pt x="64" y="119"/>
                  <a:pt x="62" y="118"/>
                  <a:pt x="62" y="117"/>
                </a:cubicBezTo>
                <a:cubicBezTo>
                  <a:pt x="62" y="115"/>
                  <a:pt x="63" y="114"/>
                  <a:pt x="62" y="112"/>
                </a:cubicBezTo>
                <a:cubicBezTo>
                  <a:pt x="61" y="109"/>
                  <a:pt x="57" y="110"/>
                  <a:pt x="58" y="114"/>
                </a:cubicBezTo>
                <a:cubicBezTo>
                  <a:pt x="58" y="115"/>
                  <a:pt x="59" y="116"/>
                  <a:pt x="60" y="117"/>
                </a:cubicBezTo>
                <a:cubicBezTo>
                  <a:pt x="60" y="118"/>
                  <a:pt x="60" y="119"/>
                  <a:pt x="60" y="121"/>
                </a:cubicBezTo>
                <a:cubicBezTo>
                  <a:pt x="61" y="122"/>
                  <a:pt x="62" y="123"/>
                  <a:pt x="62" y="124"/>
                </a:cubicBezTo>
                <a:cubicBezTo>
                  <a:pt x="63" y="126"/>
                  <a:pt x="63" y="128"/>
                  <a:pt x="64" y="130"/>
                </a:cubicBezTo>
                <a:cubicBezTo>
                  <a:pt x="64" y="131"/>
                  <a:pt x="66" y="132"/>
                  <a:pt x="65" y="133"/>
                </a:cubicBezTo>
                <a:cubicBezTo>
                  <a:pt x="63" y="133"/>
                  <a:pt x="63" y="132"/>
                  <a:pt x="62" y="131"/>
                </a:cubicBezTo>
                <a:cubicBezTo>
                  <a:pt x="62" y="131"/>
                  <a:pt x="60" y="130"/>
                  <a:pt x="60" y="129"/>
                </a:cubicBezTo>
                <a:cubicBezTo>
                  <a:pt x="59" y="128"/>
                  <a:pt x="60" y="127"/>
                  <a:pt x="60" y="126"/>
                </a:cubicBezTo>
                <a:cubicBezTo>
                  <a:pt x="59" y="124"/>
                  <a:pt x="55" y="124"/>
                  <a:pt x="55" y="121"/>
                </a:cubicBezTo>
                <a:cubicBezTo>
                  <a:pt x="55" y="120"/>
                  <a:pt x="57" y="120"/>
                  <a:pt x="57" y="119"/>
                </a:cubicBezTo>
                <a:cubicBezTo>
                  <a:pt x="57" y="117"/>
                  <a:pt x="55" y="116"/>
                  <a:pt x="54" y="115"/>
                </a:cubicBezTo>
                <a:cubicBezTo>
                  <a:pt x="54" y="114"/>
                  <a:pt x="54" y="112"/>
                  <a:pt x="54" y="110"/>
                </a:cubicBezTo>
                <a:cubicBezTo>
                  <a:pt x="54" y="109"/>
                  <a:pt x="54" y="107"/>
                  <a:pt x="54" y="106"/>
                </a:cubicBezTo>
                <a:cubicBezTo>
                  <a:pt x="53" y="105"/>
                  <a:pt x="52" y="103"/>
                  <a:pt x="51" y="103"/>
                </a:cubicBezTo>
                <a:cubicBezTo>
                  <a:pt x="49" y="102"/>
                  <a:pt x="48" y="103"/>
                  <a:pt x="48" y="101"/>
                </a:cubicBezTo>
                <a:cubicBezTo>
                  <a:pt x="47" y="101"/>
                  <a:pt x="47" y="99"/>
                  <a:pt x="47" y="98"/>
                </a:cubicBezTo>
                <a:cubicBezTo>
                  <a:pt x="46" y="96"/>
                  <a:pt x="47" y="94"/>
                  <a:pt x="47" y="92"/>
                </a:cubicBezTo>
                <a:cubicBezTo>
                  <a:pt x="46" y="90"/>
                  <a:pt x="46" y="88"/>
                  <a:pt x="47" y="86"/>
                </a:cubicBezTo>
                <a:cubicBezTo>
                  <a:pt x="47" y="85"/>
                  <a:pt x="49" y="84"/>
                  <a:pt x="49" y="83"/>
                </a:cubicBezTo>
                <a:cubicBezTo>
                  <a:pt x="50" y="82"/>
                  <a:pt x="50" y="80"/>
                  <a:pt x="51" y="79"/>
                </a:cubicBezTo>
                <a:cubicBezTo>
                  <a:pt x="52" y="77"/>
                  <a:pt x="54" y="76"/>
                  <a:pt x="56" y="74"/>
                </a:cubicBezTo>
                <a:cubicBezTo>
                  <a:pt x="57" y="72"/>
                  <a:pt x="59" y="70"/>
                  <a:pt x="60" y="67"/>
                </a:cubicBezTo>
                <a:cubicBezTo>
                  <a:pt x="60" y="66"/>
                  <a:pt x="61" y="64"/>
                  <a:pt x="61" y="63"/>
                </a:cubicBezTo>
                <a:cubicBezTo>
                  <a:pt x="61" y="62"/>
                  <a:pt x="58" y="61"/>
                  <a:pt x="58" y="59"/>
                </a:cubicBezTo>
                <a:cubicBezTo>
                  <a:pt x="59" y="58"/>
                  <a:pt x="60" y="58"/>
                  <a:pt x="61" y="57"/>
                </a:cubicBezTo>
                <a:cubicBezTo>
                  <a:pt x="61" y="57"/>
                  <a:pt x="61" y="55"/>
                  <a:pt x="61" y="54"/>
                </a:cubicBezTo>
                <a:cubicBezTo>
                  <a:pt x="61" y="53"/>
                  <a:pt x="60" y="51"/>
                  <a:pt x="61" y="50"/>
                </a:cubicBezTo>
                <a:cubicBezTo>
                  <a:pt x="61" y="49"/>
                  <a:pt x="63" y="48"/>
                  <a:pt x="62" y="47"/>
                </a:cubicBezTo>
                <a:cubicBezTo>
                  <a:pt x="61" y="45"/>
                  <a:pt x="59" y="47"/>
                  <a:pt x="58" y="46"/>
                </a:cubicBezTo>
                <a:cubicBezTo>
                  <a:pt x="57" y="46"/>
                  <a:pt x="58" y="45"/>
                  <a:pt x="58" y="43"/>
                </a:cubicBezTo>
                <a:cubicBezTo>
                  <a:pt x="58" y="42"/>
                  <a:pt x="58" y="42"/>
                  <a:pt x="58" y="41"/>
                </a:cubicBezTo>
                <a:cubicBezTo>
                  <a:pt x="58" y="41"/>
                  <a:pt x="59" y="39"/>
                  <a:pt x="59" y="39"/>
                </a:cubicBezTo>
                <a:cubicBezTo>
                  <a:pt x="58" y="38"/>
                  <a:pt x="58" y="37"/>
                  <a:pt x="57" y="36"/>
                </a:cubicBezTo>
                <a:cubicBezTo>
                  <a:pt x="74" y="23"/>
                  <a:pt x="94" y="13"/>
                  <a:pt x="115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9"/>
          <p:cNvGrpSpPr/>
          <p:nvPr/>
        </p:nvGrpSpPr>
        <p:grpSpPr>
          <a:xfrm>
            <a:off x="6270920" y="2439069"/>
            <a:ext cx="413453" cy="266048"/>
            <a:chOff x="6161088" y="3540125"/>
            <a:chExt cx="547687" cy="352425"/>
          </a:xfrm>
          <a:solidFill>
            <a:schemeClr val="bg1"/>
          </a:solidFill>
        </p:grpSpPr>
        <p:sp>
          <p:nvSpPr>
            <p:cNvPr id="67" name="Freeform 104"/>
            <p:cNvSpPr/>
            <p:nvPr/>
          </p:nvSpPr>
          <p:spPr bwMode="auto">
            <a:xfrm>
              <a:off x="6415088" y="3762375"/>
              <a:ext cx="74612" cy="42862"/>
            </a:xfrm>
            <a:custGeom>
              <a:gdLst>
                <a:gd name="T0" fmla="*/ 0 w 36"/>
                <a:gd name="T1" fmla="*/ 21 h 21"/>
                <a:gd name="T2" fmla="*/ 36 w 36"/>
                <a:gd name="T3" fmla="*/ 21 h 21"/>
                <a:gd name="T4" fmla="*/ 25 w 36"/>
                <a:gd name="T5" fmla="*/ 0 h 21"/>
                <a:gd name="T6" fmla="*/ 1 w 36"/>
                <a:gd name="T7" fmla="*/ 0 h 21"/>
                <a:gd name="T8" fmla="*/ 0 w 36"/>
                <a:gd name="T9" fmla="*/ 21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0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1" y="15"/>
                    <a:pt x="27" y="7"/>
                    <a:pt x="25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05"/>
            <p:cNvSpPr/>
            <p:nvPr/>
          </p:nvSpPr>
          <p:spPr bwMode="auto">
            <a:xfrm>
              <a:off x="6426200" y="3540125"/>
              <a:ext cx="227012" cy="120650"/>
            </a:xfrm>
            <a:custGeom>
              <a:gdLst>
                <a:gd name="T0" fmla="*/ 36 w 112"/>
                <a:gd name="T1" fmla="*/ 49 h 59"/>
                <a:gd name="T2" fmla="*/ 68 w 112"/>
                <a:gd name="T3" fmla="*/ 32 h 59"/>
                <a:gd name="T4" fmla="*/ 80 w 112"/>
                <a:gd name="T5" fmla="*/ 21 h 59"/>
                <a:gd name="T6" fmla="*/ 98 w 112"/>
                <a:gd name="T7" fmla="*/ 21 h 59"/>
                <a:gd name="T8" fmla="*/ 98 w 112"/>
                <a:gd name="T9" fmla="*/ 0 h 59"/>
                <a:gd name="T10" fmla="*/ 76 w 112"/>
                <a:gd name="T11" fmla="*/ 0 h 59"/>
                <a:gd name="T12" fmla="*/ 70 w 112"/>
                <a:gd name="T13" fmla="*/ 2 h 59"/>
                <a:gd name="T14" fmla="*/ 67 w 112"/>
                <a:gd name="T15" fmla="*/ 4 h 59"/>
                <a:gd name="T16" fmla="*/ 39 w 112"/>
                <a:gd name="T17" fmla="*/ 32 h 59"/>
                <a:gd name="T18" fmla="*/ 37 w 112"/>
                <a:gd name="T19" fmla="*/ 35 h 59"/>
                <a:gd name="T20" fmla="*/ 2 w 112"/>
                <a:gd name="T21" fmla="*/ 35 h 59"/>
                <a:gd name="T22" fmla="*/ 0 w 112"/>
                <a:gd name="T23" fmla="*/ 59 h 59"/>
                <a:gd name="T24" fmla="*/ 29 w 112"/>
                <a:gd name="T25" fmla="*/ 59 h 59"/>
                <a:gd name="T26" fmla="*/ 36 w 112"/>
                <a:gd name="T27" fmla="*/ 4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9">
                  <a:moveTo>
                    <a:pt x="36" y="49"/>
                  </a:moveTo>
                  <a:cubicBezTo>
                    <a:pt x="45" y="40"/>
                    <a:pt x="56" y="35"/>
                    <a:pt x="68" y="32"/>
                  </a:cubicBezTo>
                  <a:cubicBezTo>
                    <a:pt x="72" y="29"/>
                    <a:pt x="76" y="24"/>
                    <a:pt x="80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112" y="21"/>
                    <a:pt x="112" y="0"/>
                    <a:pt x="9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2" y="1"/>
                    <a:pt x="70" y="2"/>
                  </a:cubicBezTo>
                  <a:cubicBezTo>
                    <a:pt x="69" y="2"/>
                    <a:pt x="68" y="3"/>
                    <a:pt x="67" y="4"/>
                  </a:cubicBezTo>
                  <a:cubicBezTo>
                    <a:pt x="58" y="13"/>
                    <a:pt x="49" y="22"/>
                    <a:pt x="39" y="32"/>
                  </a:cubicBezTo>
                  <a:cubicBezTo>
                    <a:pt x="38" y="33"/>
                    <a:pt x="38" y="34"/>
                    <a:pt x="37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55"/>
                    <a:pt x="33" y="52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106"/>
            <p:cNvSpPr/>
            <p:nvPr/>
          </p:nvSpPr>
          <p:spPr bwMode="auto">
            <a:xfrm>
              <a:off x="6296025" y="3675063"/>
              <a:ext cx="115887" cy="73025"/>
            </a:xfrm>
            <a:custGeom>
              <a:gdLst>
                <a:gd name="T0" fmla="*/ 73 w 73"/>
                <a:gd name="T1" fmla="*/ 0 h 46"/>
                <a:gd name="T2" fmla="*/ 0 w 73"/>
                <a:gd name="T3" fmla="*/ 0 h 46"/>
                <a:gd name="T4" fmla="*/ 3 w 73"/>
                <a:gd name="T5" fmla="*/ 46 h 46"/>
                <a:gd name="T6" fmla="*/ 69 w 73"/>
                <a:gd name="T7" fmla="*/ 46 h 46"/>
                <a:gd name="T8" fmla="*/ 73 w 73"/>
                <a:gd name="T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6">
                  <a:moveTo>
                    <a:pt x="73" y="0"/>
                  </a:moveTo>
                  <a:lnTo>
                    <a:pt x="0" y="0"/>
                  </a:lnTo>
                  <a:lnTo>
                    <a:pt x="3" y="46"/>
                  </a:lnTo>
                  <a:lnTo>
                    <a:pt x="69" y="46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6291263" y="3611563"/>
              <a:ext cx="123825" cy="49212"/>
            </a:xfrm>
            <a:custGeom>
              <a:gdLst>
                <a:gd name="T0" fmla="*/ 3 w 78"/>
                <a:gd name="T1" fmla="*/ 31 h 31"/>
                <a:gd name="T2" fmla="*/ 77 w 78"/>
                <a:gd name="T3" fmla="*/ 31 h 31"/>
                <a:gd name="T4" fmla="*/ 78 w 78"/>
                <a:gd name="T5" fmla="*/ 0 h 31"/>
                <a:gd name="T6" fmla="*/ 0 w 78"/>
                <a:gd name="T7" fmla="*/ 0 h 31"/>
                <a:gd name="T8" fmla="*/ 3 w 78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1">
                  <a:moveTo>
                    <a:pt x="3" y="31"/>
                  </a:moveTo>
                  <a:lnTo>
                    <a:pt x="77" y="3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6419850" y="3675063"/>
              <a:ext cx="57150" cy="73025"/>
            </a:xfrm>
            <a:custGeom>
              <a:gdLst>
                <a:gd name="T0" fmla="*/ 0 w 28"/>
                <a:gd name="T1" fmla="*/ 36 h 36"/>
                <a:gd name="T2" fmla="*/ 22 w 28"/>
                <a:gd name="T3" fmla="*/ 36 h 36"/>
                <a:gd name="T4" fmla="*/ 28 w 28"/>
                <a:gd name="T5" fmla="*/ 0 h 36"/>
                <a:gd name="T6" fmla="*/ 3 w 28"/>
                <a:gd name="T7" fmla="*/ 0 h 36"/>
                <a:gd name="T8" fmla="*/ 0 w 28"/>
                <a:gd name="T9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0" y="36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0" y="23"/>
                    <a:pt x="22" y="11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09"/>
            <p:cNvSpPr/>
            <p:nvPr/>
          </p:nvSpPr>
          <p:spPr bwMode="auto">
            <a:xfrm>
              <a:off x="6176963" y="3675063"/>
              <a:ext cx="109537" cy="73025"/>
            </a:xfrm>
            <a:custGeom>
              <a:gdLst>
                <a:gd name="T0" fmla="*/ 0 w 69"/>
                <a:gd name="T1" fmla="*/ 0 h 46"/>
                <a:gd name="T2" fmla="*/ 12 w 69"/>
                <a:gd name="T3" fmla="*/ 46 h 46"/>
                <a:gd name="T4" fmla="*/ 69 w 69"/>
                <a:gd name="T5" fmla="*/ 46 h 46"/>
                <a:gd name="T6" fmla="*/ 66 w 69"/>
                <a:gd name="T7" fmla="*/ 0 h 46"/>
                <a:gd name="T8" fmla="*/ 0 w 69"/>
                <a:gd name="T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6">
                  <a:moveTo>
                    <a:pt x="0" y="0"/>
                  </a:moveTo>
                  <a:lnTo>
                    <a:pt x="12" y="46"/>
                  </a:lnTo>
                  <a:lnTo>
                    <a:pt x="69" y="4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10"/>
            <p:cNvSpPr/>
            <p:nvPr/>
          </p:nvSpPr>
          <p:spPr bwMode="auto">
            <a:xfrm>
              <a:off x="6161088" y="3611563"/>
              <a:ext cx="120650" cy="49212"/>
            </a:xfrm>
            <a:custGeom>
              <a:gdLst>
                <a:gd name="T0" fmla="*/ 76 w 76"/>
                <a:gd name="T1" fmla="*/ 31 h 31"/>
                <a:gd name="T2" fmla="*/ 73 w 76"/>
                <a:gd name="T3" fmla="*/ 0 h 31"/>
                <a:gd name="T4" fmla="*/ 0 w 76"/>
                <a:gd name="T5" fmla="*/ 0 h 31"/>
                <a:gd name="T6" fmla="*/ 8 w 76"/>
                <a:gd name="T7" fmla="*/ 31 h 31"/>
                <a:gd name="T8" fmla="*/ 76 w 76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1">
                  <a:moveTo>
                    <a:pt x="76" y="31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8" y="31"/>
                  </a:lnTo>
                  <a:lnTo>
                    <a:pt x="76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11"/>
            <p:cNvSpPr/>
            <p:nvPr/>
          </p:nvSpPr>
          <p:spPr bwMode="auto">
            <a:xfrm>
              <a:off x="6303963" y="3762375"/>
              <a:ext cx="100012" cy="42862"/>
            </a:xfrm>
            <a:custGeom>
              <a:gdLst>
                <a:gd name="T0" fmla="*/ 61 w 63"/>
                <a:gd name="T1" fmla="*/ 27 h 27"/>
                <a:gd name="T2" fmla="*/ 63 w 63"/>
                <a:gd name="T3" fmla="*/ 0 h 27"/>
                <a:gd name="T4" fmla="*/ 0 w 63"/>
                <a:gd name="T5" fmla="*/ 0 h 27"/>
                <a:gd name="T6" fmla="*/ 2 w 63"/>
                <a:gd name="T7" fmla="*/ 27 h 27"/>
                <a:gd name="T8" fmla="*/ 61 w 63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7">
                  <a:moveTo>
                    <a:pt x="61" y="27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12"/>
            <p:cNvSpPr/>
            <p:nvPr/>
          </p:nvSpPr>
          <p:spPr bwMode="auto">
            <a:xfrm>
              <a:off x="6199188" y="3762375"/>
              <a:ext cx="93662" cy="42862"/>
            </a:xfrm>
            <a:custGeom>
              <a:gdLst>
                <a:gd name="T0" fmla="*/ 0 w 59"/>
                <a:gd name="T1" fmla="*/ 0 h 27"/>
                <a:gd name="T2" fmla="*/ 8 w 59"/>
                <a:gd name="T3" fmla="*/ 27 h 27"/>
                <a:gd name="T4" fmla="*/ 59 w 59"/>
                <a:gd name="T5" fmla="*/ 27 h 27"/>
                <a:gd name="T6" fmla="*/ 57 w 59"/>
                <a:gd name="T7" fmla="*/ 0 h 27"/>
                <a:gd name="T8" fmla="*/ 0 w 59"/>
                <a:gd name="T9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7">
                  <a:moveTo>
                    <a:pt x="0" y="0"/>
                  </a:moveTo>
                  <a:lnTo>
                    <a:pt x="8" y="27"/>
                  </a:lnTo>
                  <a:lnTo>
                    <a:pt x="59" y="27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113"/>
            <p:cNvSpPr>
              <a:spLocks noChangeArrowheads="1"/>
            </p:cNvSpPr>
            <p:nvPr/>
          </p:nvSpPr>
          <p:spPr bwMode="auto">
            <a:xfrm>
              <a:off x="6218238" y="3819525"/>
              <a:ext cx="73025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114"/>
            <p:cNvSpPr>
              <a:spLocks noChangeArrowheads="1"/>
            </p:cNvSpPr>
            <p:nvPr/>
          </p:nvSpPr>
          <p:spPr bwMode="auto">
            <a:xfrm>
              <a:off x="6415088" y="3819525"/>
              <a:ext cx="76200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15"/>
            <p:cNvSpPr>
              <a:spLocks noEditPoints="1"/>
            </p:cNvSpPr>
            <p:nvPr/>
          </p:nvSpPr>
          <p:spPr bwMode="auto">
            <a:xfrm>
              <a:off x="6477000" y="3619500"/>
              <a:ext cx="231775" cy="220662"/>
            </a:xfrm>
            <a:custGeom>
              <a:gdLst>
                <a:gd name="T0" fmla="*/ 93 w 114"/>
                <a:gd name="T1" fmla="*/ 16 h 108"/>
                <a:gd name="T2" fmla="*/ 55 w 114"/>
                <a:gd name="T3" fmla="*/ 0 h 108"/>
                <a:gd name="T4" fmla="*/ 32 w 114"/>
                <a:gd name="T5" fmla="*/ 5 h 108"/>
                <a:gd name="T6" fmla="*/ 28 w 114"/>
                <a:gd name="T7" fmla="*/ 20 h 108"/>
                <a:gd name="T8" fmla="*/ 32 w 114"/>
                <a:gd name="T9" fmla="*/ 5 h 108"/>
                <a:gd name="T10" fmla="*/ 17 w 114"/>
                <a:gd name="T11" fmla="*/ 16 h 108"/>
                <a:gd name="T12" fmla="*/ 13 w 114"/>
                <a:gd name="T13" fmla="*/ 20 h 108"/>
                <a:gd name="T14" fmla="*/ 8 w 114"/>
                <a:gd name="T15" fmla="*/ 27 h 108"/>
                <a:gd name="T16" fmla="*/ 2 w 114"/>
                <a:gd name="T17" fmla="*/ 63 h 108"/>
                <a:gd name="T18" fmla="*/ 3 w 114"/>
                <a:gd name="T19" fmla="*/ 70 h 108"/>
                <a:gd name="T20" fmla="*/ 11 w 114"/>
                <a:gd name="T21" fmla="*/ 85 h 108"/>
                <a:gd name="T22" fmla="*/ 11 w 114"/>
                <a:gd name="T23" fmla="*/ 85 h 108"/>
                <a:gd name="T24" fmla="*/ 17 w 114"/>
                <a:gd name="T25" fmla="*/ 92 h 108"/>
                <a:gd name="T26" fmla="*/ 55 w 114"/>
                <a:gd name="T27" fmla="*/ 108 h 108"/>
                <a:gd name="T28" fmla="*/ 93 w 114"/>
                <a:gd name="T29" fmla="*/ 92 h 108"/>
                <a:gd name="T30" fmla="*/ 93 w 114"/>
                <a:gd name="T31" fmla="*/ 16 h 108"/>
                <a:gd name="T32" fmla="*/ 87 w 114"/>
                <a:gd name="T33" fmla="*/ 64 h 108"/>
                <a:gd name="T34" fmla="*/ 65 w 114"/>
                <a:gd name="T35" fmla="*/ 64 h 108"/>
                <a:gd name="T36" fmla="*/ 65 w 114"/>
                <a:gd name="T37" fmla="*/ 85 h 108"/>
                <a:gd name="T38" fmla="*/ 45 w 114"/>
                <a:gd name="T39" fmla="*/ 85 h 108"/>
                <a:gd name="T40" fmla="*/ 45 w 114"/>
                <a:gd name="T41" fmla="*/ 64 h 108"/>
                <a:gd name="T42" fmla="*/ 34 w 114"/>
                <a:gd name="T43" fmla="*/ 64 h 108"/>
                <a:gd name="T44" fmla="*/ 23 w 114"/>
                <a:gd name="T45" fmla="*/ 64 h 108"/>
                <a:gd name="T46" fmla="*/ 23 w 114"/>
                <a:gd name="T47" fmla="*/ 63 h 108"/>
                <a:gd name="T48" fmla="*/ 23 w 114"/>
                <a:gd name="T49" fmla="*/ 43 h 108"/>
                <a:gd name="T50" fmla="*/ 45 w 114"/>
                <a:gd name="T51" fmla="*/ 43 h 108"/>
                <a:gd name="T52" fmla="*/ 45 w 114"/>
                <a:gd name="T53" fmla="*/ 23 h 108"/>
                <a:gd name="T54" fmla="*/ 65 w 114"/>
                <a:gd name="T55" fmla="*/ 23 h 108"/>
                <a:gd name="T56" fmla="*/ 65 w 114"/>
                <a:gd name="T57" fmla="*/ 43 h 108"/>
                <a:gd name="T58" fmla="*/ 87 w 114"/>
                <a:gd name="T59" fmla="*/ 43 h 108"/>
                <a:gd name="T60" fmla="*/ 87 w 114"/>
                <a:gd name="T61" fmla="*/ 64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08">
                  <a:moveTo>
                    <a:pt x="93" y="16"/>
                  </a:moveTo>
                  <a:cubicBezTo>
                    <a:pt x="83" y="5"/>
                    <a:pt x="69" y="0"/>
                    <a:pt x="55" y="0"/>
                  </a:cubicBezTo>
                  <a:cubicBezTo>
                    <a:pt x="47" y="0"/>
                    <a:pt x="39" y="2"/>
                    <a:pt x="32" y="5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7" y="8"/>
                    <a:pt x="21" y="11"/>
                    <a:pt x="17" y="16"/>
                  </a:cubicBezTo>
                  <a:cubicBezTo>
                    <a:pt x="16" y="17"/>
                    <a:pt x="14" y="18"/>
                    <a:pt x="13" y="20"/>
                  </a:cubicBezTo>
                  <a:cubicBezTo>
                    <a:pt x="11" y="21"/>
                    <a:pt x="10" y="24"/>
                    <a:pt x="8" y="27"/>
                  </a:cubicBezTo>
                  <a:cubicBezTo>
                    <a:pt x="2" y="38"/>
                    <a:pt x="0" y="50"/>
                    <a:pt x="2" y="63"/>
                  </a:cubicBezTo>
                  <a:cubicBezTo>
                    <a:pt x="2" y="64"/>
                    <a:pt x="3" y="67"/>
                    <a:pt x="3" y="70"/>
                  </a:cubicBezTo>
                  <a:cubicBezTo>
                    <a:pt x="5" y="75"/>
                    <a:pt x="8" y="81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3" y="88"/>
                    <a:pt x="15" y="90"/>
                    <a:pt x="17" y="92"/>
                  </a:cubicBezTo>
                  <a:cubicBezTo>
                    <a:pt x="27" y="103"/>
                    <a:pt x="41" y="108"/>
                    <a:pt x="55" y="108"/>
                  </a:cubicBezTo>
                  <a:cubicBezTo>
                    <a:pt x="69" y="108"/>
                    <a:pt x="83" y="102"/>
                    <a:pt x="93" y="92"/>
                  </a:cubicBezTo>
                  <a:cubicBezTo>
                    <a:pt x="114" y="71"/>
                    <a:pt x="114" y="37"/>
                    <a:pt x="93" y="16"/>
                  </a:cubicBezTo>
                  <a:close/>
                  <a:moveTo>
                    <a:pt x="87" y="64"/>
                  </a:moveTo>
                  <a:cubicBezTo>
                    <a:pt x="65" y="64"/>
                    <a:pt x="65" y="64"/>
                    <a:pt x="65" y="64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87" y="43"/>
                    <a:pt x="87" y="43"/>
                    <a:pt x="87" y="43"/>
                  </a:cubicBezTo>
                  <a:lnTo>
                    <a:pt x="8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72"/>
          <p:cNvGrpSpPr/>
          <p:nvPr/>
        </p:nvGrpSpPr>
        <p:grpSpPr>
          <a:xfrm>
            <a:off x="6567031" y="3275145"/>
            <a:ext cx="337242" cy="407131"/>
            <a:chOff x="3298825" y="4986338"/>
            <a:chExt cx="482600" cy="582612"/>
          </a:xfrm>
          <a:solidFill>
            <a:schemeClr val="bg1"/>
          </a:solidFill>
        </p:grpSpPr>
        <p:sp>
          <p:nvSpPr>
            <p:cNvPr id="65" name="Freeform 161"/>
            <p:cNvSpPr/>
            <p:nvPr/>
          </p:nvSpPr>
          <p:spPr bwMode="auto">
            <a:xfrm>
              <a:off x="3551238" y="5329238"/>
              <a:ext cx="20637" cy="22225"/>
            </a:xfrm>
            <a:custGeom>
              <a:gdLst>
                <a:gd name="T0" fmla="*/ 13 w 13"/>
                <a:gd name="T1" fmla="*/ 0 h 14"/>
                <a:gd name="T2" fmla="*/ 0 w 13"/>
                <a:gd name="T3" fmla="*/ 8 h 14"/>
                <a:gd name="T4" fmla="*/ 6 w 13"/>
                <a:gd name="T5" fmla="*/ 14 h 14"/>
                <a:gd name="T6" fmla="*/ 13 w 13"/>
                <a:gd name="T7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0" y="8"/>
                  </a:lnTo>
                  <a:lnTo>
                    <a:pt x="6" y="1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62"/>
            <p:cNvSpPr>
              <a:spLocks noEditPoints="1"/>
            </p:cNvSpPr>
            <p:nvPr/>
          </p:nvSpPr>
          <p:spPr bwMode="auto">
            <a:xfrm>
              <a:off x="3298825" y="4986338"/>
              <a:ext cx="482600" cy="582612"/>
            </a:xfrm>
            <a:custGeom>
              <a:gdLst>
                <a:gd name="T0" fmla="*/ 78 w 237"/>
                <a:gd name="T1" fmla="*/ 56 h 286"/>
                <a:gd name="T2" fmla="*/ 32 w 237"/>
                <a:gd name="T3" fmla="*/ 0 h 286"/>
                <a:gd name="T4" fmla="*/ 21 w 237"/>
                <a:gd name="T5" fmla="*/ 112 h 286"/>
                <a:gd name="T6" fmla="*/ 35 w 237"/>
                <a:gd name="T7" fmla="*/ 111 h 286"/>
                <a:gd name="T8" fmla="*/ 17 w 237"/>
                <a:gd name="T9" fmla="*/ 54 h 286"/>
                <a:gd name="T10" fmla="*/ 32 w 237"/>
                <a:gd name="T11" fmla="*/ 16 h 286"/>
                <a:gd name="T12" fmla="*/ 55 w 237"/>
                <a:gd name="T13" fmla="*/ 39 h 286"/>
                <a:gd name="T14" fmla="*/ 66 w 237"/>
                <a:gd name="T15" fmla="*/ 86 h 286"/>
                <a:gd name="T16" fmla="*/ 31 w 237"/>
                <a:gd name="T17" fmla="*/ 167 h 286"/>
                <a:gd name="T18" fmla="*/ 237 w 237"/>
                <a:gd name="T19" fmla="*/ 198 h 286"/>
                <a:gd name="T20" fmla="*/ 82 w 237"/>
                <a:gd name="T21" fmla="*/ 84 h 286"/>
                <a:gd name="T22" fmla="*/ 64 w 237"/>
                <a:gd name="T23" fmla="*/ 120 h 286"/>
                <a:gd name="T24" fmla="*/ 72 w 237"/>
                <a:gd name="T25" fmla="*/ 130 h 286"/>
                <a:gd name="T26" fmla="*/ 82 w 237"/>
                <a:gd name="T27" fmla="*/ 108 h 286"/>
                <a:gd name="T28" fmla="*/ 89 w 237"/>
                <a:gd name="T29" fmla="*/ 121 h 286"/>
                <a:gd name="T30" fmla="*/ 72 w 237"/>
                <a:gd name="T31" fmla="*/ 138 h 286"/>
                <a:gd name="T32" fmla="*/ 61 w 237"/>
                <a:gd name="T33" fmla="*/ 110 h 286"/>
                <a:gd name="T34" fmla="*/ 194 w 237"/>
                <a:gd name="T35" fmla="*/ 216 h 286"/>
                <a:gd name="T36" fmla="*/ 177 w 237"/>
                <a:gd name="T37" fmla="*/ 209 h 286"/>
                <a:gd name="T38" fmla="*/ 184 w 237"/>
                <a:gd name="T39" fmla="*/ 224 h 286"/>
                <a:gd name="T40" fmla="*/ 169 w 237"/>
                <a:gd name="T41" fmla="*/ 217 h 286"/>
                <a:gd name="T42" fmla="*/ 177 w 237"/>
                <a:gd name="T43" fmla="*/ 234 h 286"/>
                <a:gd name="T44" fmla="*/ 153 w 237"/>
                <a:gd name="T45" fmla="*/ 220 h 286"/>
                <a:gd name="T46" fmla="*/ 194 w 237"/>
                <a:gd name="T47" fmla="*/ 216 h 286"/>
                <a:gd name="T48" fmla="*/ 145 w 237"/>
                <a:gd name="T49" fmla="*/ 201 h 286"/>
                <a:gd name="T50" fmla="*/ 150 w 237"/>
                <a:gd name="T51" fmla="*/ 217 h 286"/>
                <a:gd name="T52" fmla="*/ 155 w 237"/>
                <a:gd name="T53" fmla="*/ 177 h 286"/>
                <a:gd name="T54" fmla="*/ 144 w 237"/>
                <a:gd name="T55" fmla="*/ 166 h 286"/>
                <a:gd name="T56" fmla="*/ 123 w 237"/>
                <a:gd name="T57" fmla="*/ 190 h 286"/>
                <a:gd name="T58" fmla="*/ 118 w 237"/>
                <a:gd name="T59" fmla="*/ 177 h 286"/>
                <a:gd name="T60" fmla="*/ 106 w 237"/>
                <a:gd name="T61" fmla="*/ 173 h 286"/>
                <a:gd name="T62" fmla="*/ 144 w 237"/>
                <a:gd name="T63" fmla="*/ 166 h 286"/>
                <a:gd name="T64" fmla="*/ 113 w 237"/>
                <a:gd name="T65" fmla="*/ 149 h 286"/>
                <a:gd name="T66" fmla="*/ 113 w 237"/>
                <a:gd name="T67" fmla="*/ 143 h 286"/>
                <a:gd name="T68" fmla="*/ 108 w 237"/>
                <a:gd name="T69" fmla="*/ 142 h 286"/>
                <a:gd name="T70" fmla="*/ 109 w 237"/>
                <a:gd name="T71" fmla="*/ 147 h 286"/>
                <a:gd name="T72" fmla="*/ 114 w 237"/>
                <a:gd name="T73" fmla="*/ 160 h 286"/>
                <a:gd name="T74" fmla="*/ 107 w 237"/>
                <a:gd name="T75" fmla="*/ 167 h 286"/>
                <a:gd name="T76" fmla="*/ 94 w 237"/>
                <a:gd name="T77" fmla="*/ 162 h 286"/>
                <a:gd name="T78" fmla="*/ 92 w 237"/>
                <a:gd name="T79" fmla="*/ 144 h 286"/>
                <a:gd name="T80" fmla="*/ 97 w 237"/>
                <a:gd name="T81" fmla="*/ 154 h 286"/>
                <a:gd name="T82" fmla="*/ 102 w 237"/>
                <a:gd name="T83" fmla="*/ 159 h 286"/>
                <a:gd name="T84" fmla="*/ 105 w 237"/>
                <a:gd name="T85" fmla="*/ 156 h 286"/>
                <a:gd name="T86" fmla="*/ 99 w 237"/>
                <a:gd name="T87" fmla="*/ 142 h 286"/>
                <a:gd name="T88" fmla="*/ 106 w 237"/>
                <a:gd name="T89" fmla="*/ 134 h 286"/>
                <a:gd name="T90" fmla="*/ 117 w 237"/>
                <a:gd name="T91" fmla="*/ 139 h 286"/>
                <a:gd name="T92" fmla="*/ 120 w 237"/>
                <a:gd name="T93" fmla="*/ 155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286">
                  <a:moveTo>
                    <a:pt x="82" y="84"/>
                  </a:moveTo>
                  <a:cubicBezTo>
                    <a:pt x="82" y="75"/>
                    <a:pt x="80" y="66"/>
                    <a:pt x="78" y="56"/>
                  </a:cubicBezTo>
                  <a:cubicBezTo>
                    <a:pt x="70" y="24"/>
                    <a:pt x="57" y="6"/>
                    <a:pt x="39" y="1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12" y="0"/>
                    <a:pt x="2" y="23"/>
                    <a:pt x="1" y="44"/>
                  </a:cubicBezTo>
                  <a:cubicBezTo>
                    <a:pt x="0" y="67"/>
                    <a:pt x="7" y="91"/>
                    <a:pt x="21" y="112"/>
                  </a:cubicBezTo>
                  <a:cubicBezTo>
                    <a:pt x="22" y="114"/>
                    <a:pt x="25" y="115"/>
                    <a:pt x="28" y="115"/>
                  </a:cubicBezTo>
                  <a:cubicBezTo>
                    <a:pt x="31" y="115"/>
                    <a:pt x="34" y="113"/>
                    <a:pt x="35" y="111"/>
                  </a:cubicBezTo>
                  <a:cubicBezTo>
                    <a:pt x="36" y="109"/>
                    <a:pt x="36" y="106"/>
                    <a:pt x="35" y="104"/>
                  </a:cubicBezTo>
                  <a:cubicBezTo>
                    <a:pt x="24" y="89"/>
                    <a:pt x="19" y="72"/>
                    <a:pt x="17" y="54"/>
                  </a:cubicBezTo>
                  <a:cubicBezTo>
                    <a:pt x="17" y="46"/>
                    <a:pt x="17" y="27"/>
                    <a:pt x="25" y="20"/>
                  </a:cubicBezTo>
                  <a:cubicBezTo>
                    <a:pt x="27" y="17"/>
                    <a:pt x="29" y="16"/>
                    <a:pt x="32" y="16"/>
                  </a:cubicBezTo>
                  <a:cubicBezTo>
                    <a:pt x="34" y="16"/>
                    <a:pt x="36" y="17"/>
                    <a:pt x="38" y="18"/>
                  </a:cubicBezTo>
                  <a:cubicBezTo>
                    <a:pt x="47" y="21"/>
                    <a:pt x="51" y="30"/>
                    <a:pt x="55" y="39"/>
                  </a:cubicBezTo>
                  <a:cubicBezTo>
                    <a:pt x="59" y="47"/>
                    <a:pt x="62" y="56"/>
                    <a:pt x="64" y="66"/>
                  </a:cubicBezTo>
                  <a:cubicBezTo>
                    <a:pt x="65" y="73"/>
                    <a:pt x="66" y="79"/>
                    <a:pt x="66" y="86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118" y="80"/>
                    <a:pt x="118" y="80"/>
                    <a:pt x="118" y="80"/>
                  </a:cubicBezTo>
                  <a:lnTo>
                    <a:pt x="82" y="84"/>
                  </a:lnTo>
                  <a:close/>
                  <a:moveTo>
                    <a:pt x="66" y="107"/>
                  </a:moveTo>
                  <a:cubicBezTo>
                    <a:pt x="65" y="111"/>
                    <a:pt x="65" y="116"/>
                    <a:pt x="64" y="120"/>
                  </a:cubicBezTo>
                  <a:cubicBezTo>
                    <a:pt x="63" y="123"/>
                    <a:pt x="64" y="125"/>
                    <a:pt x="65" y="127"/>
                  </a:cubicBezTo>
                  <a:cubicBezTo>
                    <a:pt x="67" y="129"/>
                    <a:pt x="70" y="130"/>
                    <a:pt x="72" y="130"/>
                  </a:cubicBezTo>
                  <a:cubicBezTo>
                    <a:pt x="76" y="130"/>
                    <a:pt x="78" y="128"/>
                    <a:pt x="79" y="124"/>
                  </a:cubicBezTo>
                  <a:cubicBezTo>
                    <a:pt x="80" y="119"/>
                    <a:pt x="81" y="114"/>
                    <a:pt x="82" y="108"/>
                  </a:cubicBezTo>
                  <a:cubicBezTo>
                    <a:pt x="82" y="109"/>
                    <a:pt x="83" y="109"/>
                    <a:pt x="84" y="110"/>
                  </a:cubicBezTo>
                  <a:cubicBezTo>
                    <a:pt x="87" y="113"/>
                    <a:pt x="89" y="117"/>
                    <a:pt x="89" y="121"/>
                  </a:cubicBezTo>
                  <a:cubicBezTo>
                    <a:pt x="89" y="126"/>
                    <a:pt x="87" y="130"/>
                    <a:pt x="84" y="133"/>
                  </a:cubicBezTo>
                  <a:cubicBezTo>
                    <a:pt x="81" y="136"/>
                    <a:pt x="77" y="138"/>
                    <a:pt x="72" y="138"/>
                  </a:cubicBezTo>
                  <a:cubicBezTo>
                    <a:pt x="68" y="138"/>
                    <a:pt x="64" y="136"/>
                    <a:pt x="61" y="133"/>
                  </a:cubicBezTo>
                  <a:cubicBezTo>
                    <a:pt x="55" y="127"/>
                    <a:pt x="55" y="116"/>
                    <a:pt x="61" y="110"/>
                  </a:cubicBezTo>
                  <a:cubicBezTo>
                    <a:pt x="62" y="109"/>
                    <a:pt x="64" y="108"/>
                    <a:pt x="66" y="107"/>
                  </a:cubicBezTo>
                  <a:close/>
                  <a:moveTo>
                    <a:pt x="194" y="216"/>
                  </a:moveTo>
                  <a:cubicBezTo>
                    <a:pt x="189" y="221"/>
                    <a:pt x="189" y="221"/>
                    <a:pt x="189" y="221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0" y="228"/>
                    <a:pt x="180" y="228"/>
                    <a:pt x="180" y="228"/>
                  </a:cubicBezTo>
                  <a:cubicBezTo>
                    <a:pt x="169" y="217"/>
                    <a:pt x="169" y="217"/>
                    <a:pt x="169" y="217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75" y="198"/>
                    <a:pt x="175" y="198"/>
                    <a:pt x="175" y="198"/>
                  </a:cubicBezTo>
                  <a:lnTo>
                    <a:pt x="194" y="216"/>
                  </a:lnTo>
                  <a:close/>
                  <a:moveTo>
                    <a:pt x="161" y="184"/>
                  </a:moveTo>
                  <a:cubicBezTo>
                    <a:pt x="145" y="201"/>
                    <a:pt x="145" y="201"/>
                    <a:pt x="145" y="201"/>
                  </a:cubicBezTo>
                  <a:cubicBezTo>
                    <a:pt x="155" y="211"/>
                    <a:pt x="155" y="211"/>
                    <a:pt x="155" y="21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32" y="199"/>
                    <a:pt x="132" y="199"/>
                    <a:pt x="132" y="199"/>
                  </a:cubicBezTo>
                  <a:cubicBezTo>
                    <a:pt x="155" y="177"/>
                    <a:pt x="155" y="177"/>
                    <a:pt x="155" y="177"/>
                  </a:cubicBezTo>
                  <a:lnTo>
                    <a:pt x="161" y="184"/>
                  </a:lnTo>
                  <a:close/>
                  <a:moveTo>
                    <a:pt x="144" y="166"/>
                  </a:moveTo>
                  <a:cubicBezTo>
                    <a:pt x="130" y="197"/>
                    <a:pt x="130" y="197"/>
                    <a:pt x="130" y="197"/>
                  </a:cubicBezTo>
                  <a:cubicBezTo>
                    <a:pt x="123" y="190"/>
                    <a:pt x="123" y="190"/>
                    <a:pt x="123" y="190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36" y="159"/>
                    <a:pt x="136" y="159"/>
                    <a:pt x="136" y="159"/>
                  </a:cubicBezTo>
                  <a:lnTo>
                    <a:pt x="144" y="166"/>
                  </a:lnTo>
                  <a:close/>
                  <a:moveTo>
                    <a:pt x="120" y="155"/>
                  </a:move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7"/>
                    <a:pt x="114" y="146"/>
                  </a:cubicBezTo>
                  <a:cubicBezTo>
                    <a:pt x="114" y="145"/>
                    <a:pt x="114" y="144"/>
                    <a:pt x="113" y="143"/>
                  </a:cubicBezTo>
                  <a:cubicBezTo>
                    <a:pt x="112" y="142"/>
                    <a:pt x="111" y="141"/>
                    <a:pt x="110" y="141"/>
                  </a:cubicBezTo>
                  <a:cubicBezTo>
                    <a:pt x="110" y="141"/>
                    <a:pt x="109" y="141"/>
                    <a:pt x="108" y="142"/>
                  </a:cubicBezTo>
                  <a:cubicBezTo>
                    <a:pt x="108" y="142"/>
                    <a:pt x="108" y="143"/>
                    <a:pt x="108" y="143"/>
                  </a:cubicBezTo>
                  <a:cubicBezTo>
                    <a:pt x="108" y="144"/>
                    <a:pt x="109" y="145"/>
                    <a:pt x="109" y="147"/>
                  </a:cubicBezTo>
                  <a:cubicBezTo>
                    <a:pt x="112" y="150"/>
                    <a:pt x="113" y="153"/>
                    <a:pt x="114" y="155"/>
                  </a:cubicBezTo>
                  <a:cubicBezTo>
                    <a:pt x="115" y="157"/>
                    <a:pt x="115" y="159"/>
                    <a:pt x="114" y="160"/>
                  </a:cubicBezTo>
                  <a:cubicBezTo>
                    <a:pt x="114" y="162"/>
                    <a:pt x="113" y="163"/>
                    <a:pt x="112" y="164"/>
                  </a:cubicBezTo>
                  <a:cubicBezTo>
                    <a:pt x="111" y="166"/>
                    <a:pt x="109" y="167"/>
                    <a:pt x="107" y="167"/>
                  </a:cubicBezTo>
                  <a:cubicBezTo>
                    <a:pt x="105" y="168"/>
                    <a:pt x="103" y="167"/>
                    <a:pt x="101" y="167"/>
                  </a:cubicBezTo>
                  <a:cubicBezTo>
                    <a:pt x="99" y="166"/>
                    <a:pt x="97" y="164"/>
                    <a:pt x="94" y="162"/>
                  </a:cubicBezTo>
                  <a:cubicBezTo>
                    <a:pt x="91" y="158"/>
                    <a:pt x="89" y="155"/>
                    <a:pt x="89" y="152"/>
                  </a:cubicBezTo>
                  <a:cubicBezTo>
                    <a:pt x="89" y="149"/>
                    <a:pt x="90" y="147"/>
                    <a:pt x="92" y="14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1"/>
                    <a:pt x="97" y="153"/>
                    <a:pt x="97" y="154"/>
                  </a:cubicBezTo>
                  <a:cubicBezTo>
                    <a:pt x="97" y="155"/>
                    <a:pt x="98" y="157"/>
                    <a:pt x="99" y="158"/>
                  </a:cubicBezTo>
                  <a:cubicBezTo>
                    <a:pt x="100" y="159"/>
                    <a:pt x="101" y="159"/>
                    <a:pt x="102" y="159"/>
                  </a:cubicBezTo>
                  <a:cubicBezTo>
                    <a:pt x="103" y="160"/>
                    <a:pt x="104" y="159"/>
                    <a:pt x="104" y="159"/>
                  </a:cubicBezTo>
                  <a:cubicBezTo>
                    <a:pt x="105" y="158"/>
                    <a:pt x="105" y="157"/>
                    <a:pt x="105" y="156"/>
                  </a:cubicBezTo>
                  <a:cubicBezTo>
                    <a:pt x="105" y="155"/>
                    <a:pt x="104" y="154"/>
                    <a:pt x="103" y="152"/>
                  </a:cubicBezTo>
                  <a:cubicBezTo>
                    <a:pt x="101" y="148"/>
                    <a:pt x="99" y="145"/>
                    <a:pt x="99" y="142"/>
                  </a:cubicBezTo>
                  <a:cubicBezTo>
                    <a:pt x="99" y="140"/>
                    <a:pt x="100" y="138"/>
                    <a:pt x="101" y="136"/>
                  </a:cubicBezTo>
                  <a:cubicBezTo>
                    <a:pt x="103" y="135"/>
                    <a:pt x="104" y="134"/>
                    <a:pt x="106" y="134"/>
                  </a:cubicBezTo>
                  <a:cubicBezTo>
                    <a:pt x="107" y="134"/>
                    <a:pt x="109" y="134"/>
                    <a:pt x="111" y="135"/>
                  </a:cubicBezTo>
                  <a:cubicBezTo>
                    <a:pt x="113" y="135"/>
                    <a:pt x="115" y="137"/>
                    <a:pt x="117" y="139"/>
                  </a:cubicBezTo>
                  <a:cubicBezTo>
                    <a:pt x="120" y="142"/>
                    <a:pt x="122" y="145"/>
                    <a:pt x="122" y="147"/>
                  </a:cubicBezTo>
                  <a:cubicBezTo>
                    <a:pt x="123" y="150"/>
                    <a:pt x="122" y="152"/>
                    <a:pt x="12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75"/>
          <p:cNvGrpSpPr/>
          <p:nvPr/>
        </p:nvGrpSpPr>
        <p:grpSpPr>
          <a:xfrm>
            <a:off x="5092958" y="3289575"/>
            <a:ext cx="342969" cy="286001"/>
            <a:chOff x="1858963" y="2701925"/>
            <a:chExt cx="468312" cy="390525"/>
          </a:xfrm>
          <a:solidFill>
            <a:schemeClr val="bg1"/>
          </a:solidFill>
        </p:grpSpPr>
        <p:sp>
          <p:nvSpPr>
            <p:cNvPr id="62" name="Freeform 75"/>
            <p:cNvSpPr>
              <a:spLocks noEditPoints="1"/>
            </p:cNvSpPr>
            <p:nvPr/>
          </p:nvSpPr>
          <p:spPr bwMode="auto">
            <a:xfrm>
              <a:off x="1858963" y="2874963"/>
              <a:ext cx="468312" cy="217487"/>
            </a:xfrm>
            <a:custGeom>
              <a:gdLst>
                <a:gd name="T0" fmla="*/ 295 w 295"/>
                <a:gd name="T1" fmla="*/ 137 h 137"/>
                <a:gd name="T2" fmla="*/ 0 w 295"/>
                <a:gd name="T3" fmla="*/ 0 h 137"/>
                <a:gd name="T4" fmla="*/ 244 w 295"/>
                <a:gd name="T5" fmla="*/ 124 h 137"/>
                <a:gd name="T6" fmla="*/ 50 w 295"/>
                <a:gd name="T7" fmla="*/ 99 h 137"/>
                <a:gd name="T8" fmla="*/ 244 w 295"/>
                <a:gd name="T9" fmla="*/ 124 h 137"/>
                <a:gd name="T10" fmla="*/ 37 w 295"/>
                <a:gd name="T11" fmla="*/ 57 h 137"/>
                <a:gd name="T12" fmla="*/ 63 w 295"/>
                <a:gd name="T13" fmla="*/ 83 h 137"/>
                <a:gd name="T14" fmla="*/ 75 w 295"/>
                <a:gd name="T15" fmla="*/ 83 h 137"/>
                <a:gd name="T16" fmla="*/ 102 w 295"/>
                <a:gd name="T17" fmla="*/ 57 h 137"/>
                <a:gd name="T18" fmla="*/ 75 w 295"/>
                <a:gd name="T19" fmla="*/ 83 h 137"/>
                <a:gd name="T20" fmla="*/ 115 w 295"/>
                <a:gd name="T21" fmla="*/ 57 h 137"/>
                <a:gd name="T22" fmla="*/ 141 w 295"/>
                <a:gd name="T23" fmla="*/ 83 h 137"/>
                <a:gd name="T24" fmla="*/ 154 w 295"/>
                <a:gd name="T25" fmla="*/ 83 h 137"/>
                <a:gd name="T26" fmla="*/ 179 w 295"/>
                <a:gd name="T27" fmla="*/ 57 h 137"/>
                <a:gd name="T28" fmla="*/ 154 w 295"/>
                <a:gd name="T29" fmla="*/ 83 h 137"/>
                <a:gd name="T30" fmla="*/ 192 w 295"/>
                <a:gd name="T31" fmla="*/ 57 h 137"/>
                <a:gd name="T32" fmla="*/ 218 w 295"/>
                <a:gd name="T33" fmla="*/ 83 h 137"/>
                <a:gd name="T34" fmla="*/ 256 w 295"/>
                <a:gd name="T35" fmla="*/ 83 h 137"/>
                <a:gd name="T36" fmla="*/ 231 w 295"/>
                <a:gd name="T37" fmla="*/ 57 h 137"/>
                <a:gd name="T38" fmla="*/ 256 w 295"/>
                <a:gd name="T39" fmla="*/ 83 h 137"/>
                <a:gd name="T40" fmla="*/ 276 w 295"/>
                <a:gd name="T41" fmla="*/ 19 h 137"/>
                <a:gd name="T42" fmla="*/ 250 w 295"/>
                <a:gd name="T43" fmla="*/ 45 h 137"/>
                <a:gd name="T44" fmla="*/ 211 w 295"/>
                <a:gd name="T45" fmla="*/ 19 h 137"/>
                <a:gd name="T46" fmla="*/ 237 w 295"/>
                <a:gd name="T47" fmla="*/ 45 h 137"/>
                <a:gd name="T48" fmla="*/ 211 w 295"/>
                <a:gd name="T49" fmla="*/ 19 h 137"/>
                <a:gd name="T50" fmla="*/ 199 w 295"/>
                <a:gd name="T51" fmla="*/ 19 h 137"/>
                <a:gd name="T52" fmla="*/ 173 w 295"/>
                <a:gd name="T53" fmla="*/ 45 h 137"/>
                <a:gd name="T54" fmla="*/ 134 w 295"/>
                <a:gd name="T55" fmla="*/ 19 h 137"/>
                <a:gd name="T56" fmla="*/ 160 w 295"/>
                <a:gd name="T57" fmla="*/ 45 h 137"/>
                <a:gd name="T58" fmla="*/ 134 w 295"/>
                <a:gd name="T59" fmla="*/ 19 h 137"/>
                <a:gd name="T60" fmla="*/ 122 w 295"/>
                <a:gd name="T61" fmla="*/ 19 h 137"/>
                <a:gd name="T62" fmla="*/ 96 w 295"/>
                <a:gd name="T63" fmla="*/ 45 h 137"/>
                <a:gd name="T64" fmla="*/ 56 w 295"/>
                <a:gd name="T65" fmla="*/ 19 h 137"/>
                <a:gd name="T66" fmla="*/ 82 w 295"/>
                <a:gd name="T67" fmla="*/ 45 h 137"/>
                <a:gd name="T68" fmla="*/ 56 w 295"/>
                <a:gd name="T69" fmla="*/ 19 h 137"/>
                <a:gd name="T70" fmla="*/ 43 w 295"/>
                <a:gd name="T71" fmla="*/ 19 h 137"/>
                <a:gd name="T72" fmla="*/ 18 w 295"/>
                <a:gd name="T73" fmla="*/ 45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137">
                  <a:moveTo>
                    <a:pt x="0" y="137"/>
                  </a:moveTo>
                  <a:lnTo>
                    <a:pt x="295" y="137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137"/>
                  </a:lnTo>
                  <a:close/>
                  <a:moveTo>
                    <a:pt x="244" y="124"/>
                  </a:moveTo>
                  <a:lnTo>
                    <a:pt x="50" y="124"/>
                  </a:lnTo>
                  <a:lnTo>
                    <a:pt x="50" y="99"/>
                  </a:lnTo>
                  <a:lnTo>
                    <a:pt x="244" y="99"/>
                  </a:lnTo>
                  <a:lnTo>
                    <a:pt x="244" y="124"/>
                  </a:lnTo>
                  <a:close/>
                  <a:moveTo>
                    <a:pt x="37" y="83"/>
                  </a:moveTo>
                  <a:lnTo>
                    <a:pt x="37" y="57"/>
                  </a:lnTo>
                  <a:lnTo>
                    <a:pt x="63" y="57"/>
                  </a:lnTo>
                  <a:lnTo>
                    <a:pt x="63" y="83"/>
                  </a:lnTo>
                  <a:lnTo>
                    <a:pt x="37" y="83"/>
                  </a:lnTo>
                  <a:close/>
                  <a:moveTo>
                    <a:pt x="75" y="83"/>
                  </a:moveTo>
                  <a:lnTo>
                    <a:pt x="75" y="57"/>
                  </a:lnTo>
                  <a:lnTo>
                    <a:pt x="102" y="57"/>
                  </a:lnTo>
                  <a:lnTo>
                    <a:pt x="102" y="83"/>
                  </a:lnTo>
                  <a:lnTo>
                    <a:pt x="75" y="83"/>
                  </a:lnTo>
                  <a:close/>
                  <a:moveTo>
                    <a:pt x="115" y="83"/>
                  </a:moveTo>
                  <a:lnTo>
                    <a:pt x="115" y="57"/>
                  </a:lnTo>
                  <a:lnTo>
                    <a:pt x="141" y="57"/>
                  </a:lnTo>
                  <a:lnTo>
                    <a:pt x="141" y="83"/>
                  </a:lnTo>
                  <a:lnTo>
                    <a:pt x="115" y="83"/>
                  </a:lnTo>
                  <a:close/>
                  <a:moveTo>
                    <a:pt x="154" y="83"/>
                  </a:moveTo>
                  <a:lnTo>
                    <a:pt x="154" y="57"/>
                  </a:lnTo>
                  <a:lnTo>
                    <a:pt x="179" y="57"/>
                  </a:lnTo>
                  <a:lnTo>
                    <a:pt x="179" y="83"/>
                  </a:lnTo>
                  <a:lnTo>
                    <a:pt x="154" y="83"/>
                  </a:lnTo>
                  <a:close/>
                  <a:moveTo>
                    <a:pt x="192" y="83"/>
                  </a:moveTo>
                  <a:lnTo>
                    <a:pt x="192" y="57"/>
                  </a:lnTo>
                  <a:lnTo>
                    <a:pt x="218" y="57"/>
                  </a:lnTo>
                  <a:lnTo>
                    <a:pt x="218" y="83"/>
                  </a:lnTo>
                  <a:lnTo>
                    <a:pt x="192" y="83"/>
                  </a:lnTo>
                  <a:close/>
                  <a:moveTo>
                    <a:pt x="256" y="83"/>
                  </a:moveTo>
                  <a:lnTo>
                    <a:pt x="231" y="83"/>
                  </a:lnTo>
                  <a:lnTo>
                    <a:pt x="231" y="57"/>
                  </a:lnTo>
                  <a:lnTo>
                    <a:pt x="256" y="57"/>
                  </a:lnTo>
                  <a:lnTo>
                    <a:pt x="256" y="83"/>
                  </a:lnTo>
                  <a:close/>
                  <a:moveTo>
                    <a:pt x="250" y="19"/>
                  </a:moveTo>
                  <a:lnTo>
                    <a:pt x="276" y="19"/>
                  </a:lnTo>
                  <a:lnTo>
                    <a:pt x="276" y="45"/>
                  </a:lnTo>
                  <a:lnTo>
                    <a:pt x="250" y="45"/>
                  </a:lnTo>
                  <a:lnTo>
                    <a:pt x="250" y="19"/>
                  </a:lnTo>
                  <a:close/>
                  <a:moveTo>
                    <a:pt x="211" y="19"/>
                  </a:moveTo>
                  <a:lnTo>
                    <a:pt x="237" y="19"/>
                  </a:lnTo>
                  <a:lnTo>
                    <a:pt x="237" y="45"/>
                  </a:lnTo>
                  <a:lnTo>
                    <a:pt x="211" y="45"/>
                  </a:lnTo>
                  <a:lnTo>
                    <a:pt x="211" y="19"/>
                  </a:lnTo>
                  <a:close/>
                  <a:moveTo>
                    <a:pt x="173" y="19"/>
                  </a:moveTo>
                  <a:lnTo>
                    <a:pt x="199" y="19"/>
                  </a:lnTo>
                  <a:lnTo>
                    <a:pt x="199" y="45"/>
                  </a:lnTo>
                  <a:lnTo>
                    <a:pt x="173" y="45"/>
                  </a:lnTo>
                  <a:lnTo>
                    <a:pt x="173" y="19"/>
                  </a:lnTo>
                  <a:close/>
                  <a:moveTo>
                    <a:pt x="134" y="19"/>
                  </a:moveTo>
                  <a:lnTo>
                    <a:pt x="160" y="19"/>
                  </a:lnTo>
                  <a:lnTo>
                    <a:pt x="160" y="45"/>
                  </a:lnTo>
                  <a:lnTo>
                    <a:pt x="134" y="45"/>
                  </a:lnTo>
                  <a:lnTo>
                    <a:pt x="134" y="19"/>
                  </a:lnTo>
                  <a:close/>
                  <a:moveTo>
                    <a:pt x="96" y="19"/>
                  </a:moveTo>
                  <a:lnTo>
                    <a:pt x="122" y="19"/>
                  </a:lnTo>
                  <a:lnTo>
                    <a:pt x="122" y="45"/>
                  </a:lnTo>
                  <a:lnTo>
                    <a:pt x="96" y="45"/>
                  </a:lnTo>
                  <a:lnTo>
                    <a:pt x="96" y="19"/>
                  </a:lnTo>
                  <a:close/>
                  <a:moveTo>
                    <a:pt x="56" y="19"/>
                  </a:moveTo>
                  <a:lnTo>
                    <a:pt x="82" y="19"/>
                  </a:lnTo>
                  <a:lnTo>
                    <a:pt x="82" y="45"/>
                  </a:lnTo>
                  <a:lnTo>
                    <a:pt x="56" y="45"/>
                  </a:lnTo>
                  <a:lnTo>
                    <a:pt x="56" y="19"/>
                  </a:lnTo>
                  <a:close/>
                  <a:moveTo>
                    <a:pt x="18" y="19"/>
                  </a:moveTo>
                  <a:lnTo>
                    <a:pt x="43" y="19"/>
                  </a:lnTo>
                  <a:lnTo>
                    <a:pt x="43" y="45"/>
                  </a:lnTo>
                  <a:lnTo>
                    <a:pt x="18" y="45"/>
                  </a:lnTo>
                  <a:lnTo>
                    <a:pt x="1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76"/>
            <p:cNvSpPr/>
            <p:nvPr/>
          </p:nvSpPr>
          <p:spPr bwMode="auto">
            <a:xfrm>
              <a:off x="1946275" y="2774950"/>
              <a:ext cx="271462" cy="65087"/>
            </a:xfrm>
            <a:custGeom>
              <a:gdLst>
                <a:gd name="T0" fmla="*/ 0 w 133"/>
                <a:gd name="T1" fmla="*/ 16 h 32"/>
                <a:gd name="T2" fmla="*/ 9 w 133"/>
                <a:gd name="T3" fmla="*/ 32 h 32"/>
                <a:gd name="T4" fmla="*/ 67 w 133"/>
                <a:gd name="T5" fmla="*/ 19 h 32"/>
                <a:gd name="T6" fmla="*/ 124 w 133"/>
                <a:gd name="T7" fmla="*/ 32 h 32"/>
                <a:gd name="T8" fmla="*/ 133 w 133"/>
                <a:gd name="T9" fmla="*/ 16 h 32"/>
                <a:gd name="T10" fmla="*/ 67 w 133"/>
                <a:gd name="T11" fmla="*/ 0 h 32"/>
                <a:gd name="T12" fmla="*/ 0 w 133"/>
                <a:gd name="T13" fmla="*/ 16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2">
                  <a:moveTo>
                    <a:pt x="0" y="16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5" y="24"/>
                    <a:pt x="46" y="19"/>
                    <a:pt x="67" y="19"/>
                  </a:cubicBezTo>
                  <a:cubicBezTo>
                    <a:pt x="88" y="19"/>
                    <a:pt x="108" y="24"/>
                    <a:pt x="124" y="32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4" y="6"/>
                    <a:pt x="91" y="0"/>
                    <a:pt x="67" y="0"/>
                  </a:cubicBezTo>
                  <a:cubicBezTo>
                    <a:pt x="43" y="0"/>
                    <a:pt x="19" y="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77"/>
            <p:cNvSpPr/>
            <p:nvPr/>
          </p:nvSpPr>
          <p:spPr bwMode="auto">
            <a:xfrm>
              <a:off x="1901825" y="2701925"/>
              <a:ext cx="360362" cy="76200"/>
            </a:xfrm>
            <a:custGeom>
              <a:gdLst>
                <a:gd name="T0" fmla="*/ 177 w 177"/>
                <a:gd name="T1" fmla="*/ 21 h 38"/>
                <a:gd name="T2" fmla="*/ 89 w 177"/>
                <a:gd name="T3" fmla="*/ 0 h 38"/>
                <a:gd name="T4" fmla="*/ 0 w 177"/>
                <a:gd name="T5" fmla="*/ 21 h 38"/>
                <a:gd name="T6" fmla="*/ 9 w 177"/>
                <a:gd name="T7" fmla="*/ 38 h 38"/>
                <a:gd name="T8" fmla="*/ 89 w 177"/>
                <a:gd name="T9" fmla="*/ 19 h 38"/>
                <a:gd name="T10" fmla="*/ 168 w 177"/>
                <a:gd name="T11" fmla="*/ 38 h 38"/>
                <a:gd name="T12" fmla="*/ 177 w 177"/>
                <a:gd name="T13" fmla="*/ 21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8">
                  <a:moveTo>
                    <a:pt x="177" y="21"/>
                  </a:moveTo>
                  <a:cubicBezTo>
                    <a:pt x="152" y="8"/>
                    <a:pt x="121" y="0"/>
                    <a:pt x="89" y="0"/>
                  </a:cubicBezTo>
                  <a:cubicBezTo>
                    <a:pt x="56" y="0"/>
                    <a:pt x="25" y="8"/>
                    <a:pt x="0" y="21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1" y="26"/>
                    <a:pt x="60" y="19"/>
                    <a:pt x="89" y="19"/>
                  </a:cubicBezTo>
                  <a:cubicBezTo>
                    <a:pt x="118" y="19"/>
                    <a:pt x="146" y="26"/>
                    <a:pt x="168" y="38"/>
                  </a:cubicBezTo>
                  <a:lnTo>
                    <a:pt x="17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432738" y="5496859"/>
            <a:ext cx="11326524" cy="1774090"/>
            <a:chOff x="894667" y="4484142"/>
            <a:chExt cx="11326524" cy="1774090"/>
          </a:xfrm>
        </p:grpSpPr>
        <p:grpSp>
          <p:nvGrpSpPr>
            <p:cNvPr id="60" name="组合 59"/>
            <p:cNvGrpSpPr/>
            <p:nvPr/>
          </p:nvGrpSpPr>
          <p:grpSpPr>
            <a:xfrm>
              <a:off x="6557929" y="4484142"/>
              <a:ext cx="5663262" cy="1774090"/>
              <a:chOff x="1392676" y="2645194"/>
              <a:chExt cx="5663262" cy="1774090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flipH="1">
              <a:off x="894667" y="4484142"/>
              <a:ext cx="5663262" cy="1774090"/>
              <a:chOff x="1392676" y="2645194"/>
              <a:chExt cx="5663262" cy="1774090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</p:grpSp>
      <p:sp>
        <p:nvSpPr>
          <p:cNvPr id="82" name="文本框 81"/>
          <p:cNvSpPr txBox="1"/>
          <p:nvPr/>
        </p:nvSpPr>
        <p:spPr>
          <a:xfrm>
            <a:off x="4184627" y="3834927"/>
            <a:ext cx="382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800">
              <a:solidFill>
                <a:srgbClr val="8E0000"/>
              </a:solidFill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1" y="2382444"/>
            <a:ext cx="1619418" cy="145686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97375" y="2577203"/>
            <a:ext cx="704088" cy="920718"/>
          </a:xfrm>
          <a:custGeom>
            <a:rect l="l" t="t" r="r" b="b"/>
            <a:pathLst>
              <a:path w="704088" h="920718">
                <a:moveTo>
                  <a:pt x="516179" y="463518"/>
                </a:moveTo>
                <a:cubicBezTo>
                  <a:pt x="514655" y="463518"/>
                  <a:pt x="509930" y="466566"/>
                  <a:pt x="502005" y="472662"/>
                </a:cubicBezTo>
                <a:cubicBezTo>
                  <a:pt x="494081" y="478758"/>
                  <a:pt x="489966" y="481806"/>
                  <a:pt x="489661" y="481806"/>
                </a:cubicBezTo>
                <a:cubicBezTo>
                  <a:pt x="489356" y="481806"/>
                  <a:pt x="488289" y="486987"/>
                  <a:pt x="486461" y="497351"/>
                </a:cubicBezTo>
                <a:cubicBezTo>
                  <a:pt x="485851" y="504056"/>
                  <a:pt x="485699" y="508171"/>
                  <a:pt x="486003" y="509695"/>
                </a:cubicBezTo>
                <a:cubicBezTo>
                  <a:pt x="486308" y="511219"/>
                  <a:pt x="488289" y="511981"/>
                  <a:pt x="491947" y="511981"/>
                </a:cubicBezTo>
                <a:cubicBezTo>
                  <a:pt x="496214" y="511981"/>
                  <a:pt x="501091" y="510914"/>
                  <a:pt x="506577" y="508781"/>
                </a:cubicBezTo>
                <a:cubicBezTo>
                  <a:pt x="512064" y="506647"/>
                  <a:pt x="516636" y="504209"/>
                  <a:pt x="520293" y="501465"/>
                </a:cubicBezTo>
                <a:cubicBezTo>
                  <a:pt x="523951" y="498722"/>
                  <a:pt x="525475" y="496741"/>
                  <a:pt x="524865" y="495522"/>
                </a:cubicBezTo>
                <a:cubicBezTo>
                  <a:pt x="523646" y="491864"/>
                  <a:pt x="522275" y="485616"/>
                  <a:pt x="520751" y="476777"/>
                </a:cubicBezTo>
                <a:cubicBezTo>
                  <a:pt x="519227" y="467937"/>
                  <a:pt x="517703" y="463518"/>
                  <a:pt x="516179" y="463518"/>
                </a:cubicBezTo>
                <a:close/>
                <a:moveTo>
                  <a:pt x="506577" y="376650"/>
                </a:moveTo>
                <a:cubicBezTo>
                  <a:pt x="503529" y="376650"/>
                  <a:pt x="500938" y="378631"/>
                  <a:pt x="498805" y="382593"/>
                </a:cubicBezTo>
                <a:cubicBezTo>
                  <a:pt x="496671" y="386556"/>
                  <a:pt x="495605" y="391280"/>
                  <a:pt x="495605" y="396767"/>
                </a:cubicBezTo>
                <a:cubicBezTo>
                  <a:pt x="495605" y="401643"/>
                  <a:pt x="495909" y="404539"/>
                  <a:pt x="496519" y="405453"/>
                </a:cubicBezTo>
                <a:cubicBezTo>
                  <a:pt x="497129" y="406368"/>
                  <a:pt x="498957" y="405911"/>
                  <a:pt x="502005" y="404082"/>
                </a:cubicBezTo>
                <a:cubicBezTo>
                  <a:pt x="506882" y="401643"/>
                  <a:pt x="509321" y="396462"/>
                  <a:pt x="509321" y="388537"/>
                </a:cubicBezTo>
                <a:cubicBezTo>
                  <a:pt x="509321" y="380612"/>
                  <a:pt x="508406" y="376650"/>
                  <a:pt x="506577" y="376650"/>
                </a:cubicBezTo>
                <a:close/>
                <a:moveTo>
                  <a:pt x="541782" y="203828"/>
                </a:moveTo>
                <a:cubicBezTo>
                  <a:pt x="540258" y="203828"/>
                  <a:pt x="536143" y="204743"/>
                  <a:pt x="529437" y="206571"/>
                </a:cubicBezTo>
                <a:cubicBezTo>
                  <a:pt x="523341" y="208400"/>
                  <a:pt x="519684" y="208705"/>
                  <a:pt x="518465" y="207486"/>
                </a:cubicBezTo>
                <a:cubicBezTo>
                  <a:pt x="517245" y="206267"/>
                  <a:pt x="512978" y="208400"/>
                  <a:pt x="505663" y="213887"/>
                </a:cubicBezTo>
                <a:cubicBezTo>
                  <a:pt x="501396" y="216935"/>
                  <a:pt x="498652" y="219830"/>
                  <a:pt x="497433" y="222573"/>
                </a:cubicBezTo>
                <a:cubicBezTo>
                  <a:pt x="496214" y="225317"/>
                  <a:pt x="495605" y="230346"/>
                  <a:pt x="495605" y="237661"/>
                </a:cubicBezTo>
                <a:cubicBezTo>
                  <a:pt x="495605" y="249243"/>
                  <a:pt x="496824" y="255644"/>
                  <a:pt x="499262" y="256863"/>
                </a:cubicBezTo>
                <a:cubicBezTo>
                  <a:pt x="502310" y="258692"/>
                  <a:pt x="508711" y="256559"/>
                  <a:pt x="518465" y="250463"/>
                </a:cubicBezTo>
                <a:cubicBezTo>
                  <a:pt x="528218" y="244367"/>
                  <a:pt x="534314" y="238575"/>
                  <a:pt x="536753" y="233089"/>
                </a:cubicBezTo>
                <a:cubicBezTo>
                  <a:pt x="543458" y="219068"/>
                  <a:pt x="546201" y="210534"/>
                  <a:pt x="544982" y="207486"/>
                </a:cubicBezTo>
                <a:cubicBezTo>
                  <a:pt x="544373" y="205047"/>
                  <a:pt x="543306" y="203828"/>
                  <a:pt x="541782" y="203828"/>
                </a:cubicBezTo>
                <a:close/>
                <a:moveTo>
                  <a:pt x="244602" y="111931"/>
                </a:moveTo>
                <a:cubicBezTo>
                  <a:pt x="251612" y="112845"/>
                  <a:pt x="258775" y="113912"/>
                  <a:pt x="266090" y="115131"/>
                </a:cubicBezTo>
                <a:cubicBezTo>
                  <a:pt x="278282" y="116351"/>
                  <a:pt x="290779" y="121227"/>
                  <a:pt x="303581" y="129762"/>
                </a:cubicBezTo>
                <a:cubicBezTo>
                  <a:pt x="316382" y="138296"/>
                  <a:pt x="323392" y="146526"/>
                  <a:pt x="324612" y="154451"/>
                </a:cubicBezTo>
                <a:cubicBezTo>
                  <a:pt x="325221" y="158718"/>
                  <a:pt x="323697" y="162223"/>
                  <a:pt x="320040" y="164966"/>
                </a:cubicBezTo>
                <a:cubicBezTo>
                  <a:pt x="316382" y="167709"/>
                  <a:pt x="307238" y="171519"/>
                  <a:pt x="292608" y="176396"/>
                </a:cubicBezTo>
                <a:cubicBezTo>
                  <a:pt x="267005" y="185540"/>
                  <a:pt x="250698" y="191789"/>
                  <a:pt x="243687" y="195141"/>
                </a:cubicBezTo>
                <a:cubicBezTo>
                  <a:pt x="236677" y="198494"/>
                  <a:pt x="231953" y="202609"/>
                  <a:pt x="229514" y="207486"/>
                </a:cubicBezTo>
                <a:cubicBezTo>
                  <a:pt x="227685" y="211143"/>
                  <a:pt x="226009" y="216325"/>
                  <a:pt x="224485" y="223031"/>
                </a:cubicBezTo>
                <a:cubicBezTo>
                  <a:pt x="222961" y="229736"/>
                  <a:pt x="221894" y="235375"/>
                  <a:pt x="221285" y="239947"/>
                </a:cubicBezTo>
                <a:cubicBezTo>
                  <a:pt x="220675" y="244519"/>
                  <a:pt x="220980" y="247415"/>
                  <a:pt x="222199" y="248634"/>
                </a:cubicBezTo>
                <a:cubicBezTo>
                  <a:pt x="223418" y="248634"/>
                  <a:pt x="230429" y="246500"/>
                  <a:pt x="243230" y="242233"/>
                </a:cubicBezTo>
                <a:cubicBezTo>
                  <a:pt x="252984" y="238575"/>
                  <a:pt x="263042" y="237204"/>
                  <a:pt x="273405" y="238118"/>
                </a:cubicBezTo>
                <a:cubicBezTo>
                  <a:pt x="283769" y="239033"/>
                  <a:pt x="290779" y="241623"/>
                  <a:pt x="294437" y="245891"/>
                </a:cubicBezTo>
                <a:cubicBezTo>
                  <a:pt x="295656" y="248329"/>
                  <a:pt x="296265" y="251377"/>
                  <a:pt x="296265" y="255035"/>
                </a:cubicBezTo>
                <a:cubicBezTo>
                  <a:pt x="296265" y="258692"/>
                  <a:pt x="295656" y="261893"/>
                  <a:pt x="294437" y="264636"/>
                </a:cubicBezTo>
                <a:cubicBezTo>
                  <a:pt x="293217" y="267379"/>
                  <a:pt x="291693" y="268446"/>
                  <a:pt x="289865" y="267836"/>
                </a:cubicBezTo>
                <a:cubicBezTo>
                  <a:pt x="287426" y="267227"/>
                  <a:pt x="283159" y="267836"/>
                  <a:pt x="277063" y="269665"/>
                </a:cubicBezTo>
                <a:cubicBezTo>
                  <a:pt x="259994" y="276371"/>
                  <a:pt x="250241" y="277590"/>
                  <a:pt x="247802" y="273323"/>
                </a:cubicBezTo>
                <a:cubicBezTo>
                  <a:pt x="246583" y="270884"/>
                  <a:pt x="242163" y="270275"/>
                  <a:pt x="234543" y="271494"/>
                </a:cubicBezTo>
                <a:cubicBezTo>
                  <a:pt x="226923" y="272713"/>
                  <a:pt x="222351" y="274694"/>
                  <a:pt x="220827" y="277437"/>
                </a:cubicBezTo>
                <a:cubicBezTo>
                  <a:pt x="219303" y="280181"/>
                  <a:pt x="218541" y="280333"/>
                  <a:pt x="218541" y="277895"/>
                </a:cubicBezTo>
                <a:cubicBezTo>
                  <a:pt x="218541" y="275456"/>
                  <a:pt x="217017" y="276675"/>
                  <a:pt x="213969" y="281552"/>
                </a:cubicBezTo>
                <a:cubicBezTo>
                  <a:pt x="209702" y="290087"/>
                  <a:pt x="206959" y="298316"/>
                  <a:pt x="205740" y="306241"/>
                </a:cubicBezTo>
                <a:cubicBezTo>
                  <a:pt x="204521" y="312337"/>
                  <a:pt x="204825" y="315995"/>
                  <a:pt x="206654" y="317214"/>
                </a:cubicBezTo>
                <a:cubicBezTo>
                  <a:pt x="208483" y="318433"/>
                  <a:pt x="212750" y="317214"/>
                  <a:pt x="219456" y="313556"/>
                </a:cubicBezTo>
                <a:cubicBezTo>
                  <a:pt x="232257" y="306851"/>
                  <a:pt x="244145" y="302888"/>
                  <a:pt x="255117" y="301669"/>
                </a:cubicBezTo>
                <a:cubicBezTo>
                  <a:pt x="265481" y="299840"/>
                  <a:pt x="270662" y="300297"/>
                  <a:pt x="270662" y="303041"/>
                </a:cubicBezTo>
                <a:cubicBezTo>
                  <a:pt x="270662" y="305784"/>
                  <a:pt x="272339" y="307155"/>
                  <a:pt x="275691" y="307155"/>
                </a:cubicBezTo>
                <a:cubicBezTo>
                  <a:pt x="279044" y="307155"/>
                  <a:pt x="280416" y="309137"/>
                  <a:pt x="279806" y="313099"/>
                </a:cubicBezTo>
                <a:cubicBezTo>
                  <a:pt x="279197" y="317061"/>
                  <a:pt x="269138" y="322853"/>
                  <a:pt x="249631" y="330473"/>
                </a:cubicBezTo>
                <a:cubicBezTo>
                  <a:pt x="230124" y="338093"/>
                  <a:pt x="219761" y="342969"/>
                  <a:pt x="218541" y="345103"/>
                </a:cubicBezTo>
                <a:cubicBezTo>
                  <a:pt x="217322" y="347237"/>
                  <a:pt x="216103" y="348151"/>
                  <a:pt x="214884" y="347846"/>
                </a:cubicBezTo>
                <a:cubicBezTo>
                  <a:pt x="213665" y="347541"/>
                  <a:pt x="210617" y="347999"/>
                  <a:pt x="205740" y="349218"/>
                </a:cubicBezTo>
                <a:cubicBezTo>
                  <a:pt x="202692" y="350437"/>
                  <a:pt x="200558" y="352418"/>
                  <a:pt x="199339" y="355161"/>
                </a:cubicBezTo>
                <a:cubicBezTo>
                  <a:pt x="198120" y="357905"/>
                  <a:pt x="196901" y="363543"/>
                  <a:pt x="195681" y="372078"/>
                </a:cubicBezTo>
                <a:cubicBezTo>
                  <a:pt x="194462" y="385489"/>
                  <a:pt x="193243" y="395243"/>
                  <a:pt x="192024" y="401339"/>
                </a:cubicBezTo>
                <a:lnTo>
                  <a:pt x="191109" y="410483"/>
                </a:lnTo>
                <a:lnTo>
                  <a:pt x="210312" y="400424"/>
                </a:lnTo>
                <a:cubicBezTo>
                  <a:pt x="223723" y="393719"/>
                  <a:pt x="232867" y="387623"/>
                  <a:pt x="237744" y="382136"/>
                </a:cubicBezTo>
                <a:cubicBezTo>
                  <a:pt x="246278" y="372383"/>
                  <a:pt x="261518" y="368725"/>
                  <a:pt x="283464" y="371163"/>
                </a:cubicBezTo>
                <a:cubicBezTo>
                  <a:pt x="294437" y="372992"/>
                  <a:pt x="303276" y="376193"/>
                  <a:pt x="309981" y="380765"/>
                </a:cubicBezTo>
                <a:cubicBezTo>
                  <a:pt x="316687" y="385337"/>
                  <a:pt x="319125" y="390366"/>
                  <a:pt x="317297" y="395852"/>
                </a:cubicBezTo>
                <a:cubicBezTo>
                  <a:pt x="316077" y="400729"/>
                  <a:pt x="305867" y="407435"/>
                  <a:pt x="286664" y="415969"/>
                </a:cubicBezTo>
                <a:cubicBezTo>
                  <a:pt x="267462" y="424503"/>
                  <a:pt x="253593" y="428771"/>
                  <a:pt x="245059" y="428771"/>
                </a:cubicBezTo>
                <a:cubicBezTo>
                  <a:pt x="237744" y="428771"/>
                  <a:pt x="215189" y="448887"/>
                  <a:pt x="177393" y="489121"/>
                </a:cubicBezTo>
                <a:cubicBezTo>
                  <a:pt x="174345" y="492779"/>
                  <a:pt x="173126" y="495217"/>
                  <a:pt x="173736" y="496436"/>
                </a:cubicBezTo>
                <a:cubicBezTo>
                  <a:pt x="174345" y="497655"/>
                  <a:pt x="176784" y="496131"/>
                  <a:pt x="181051" y="491864"/>
                </a:cubicBezTo>
                <a:cubicBezTo>
                  <a:pt x="184709" y="488816"/>
                  <a:pt x="186537" y="487902"/>
                  <a:pt x="186537" y="489121"/>
                </a:cubicBezTo>
                <a:cubicBezTo>
                  <a:pt x="185928" y="491559"/>
                  <a:pt x="178765" y="500399"/>
                  <a:pt x="165049" y="515639"/>
                </a:cubicBezTo>
                <a:cubicBezTo>
                  <a:pt x="151333" y="530879"/>
                  <a:pt x="148133" y="537889"/>
                  <a:pt x="155448" y="536670"/>
                </a:cubicBezTo>
                <a:cubicBezTo>
                  <a:pt x="160325" y="536670"/>
                  <a:pt x="170993" y="532098"/>
                  <a:pt x="187452" y="522954"/>
                </a:cubicBezTo>
                <a:cubicBezTo>
                  <a:pt x="208178" y="511981"/>
                  <a:pt x="221589" y="503751"/>
                  <a:pt x="227685" y="498265"/>
                </a:cubicBezTo>
                <a:cubicBezTo>
                  <a:pt x="242316" y="484854"/>
                  <a:pt x="256337" y="479977"/>
                  <a:pt x="269748" y="483635"/>
                </a:cubicBezTo>
                <a:cubicBezTo>
                  <a:pt x="276453" y="485463"/>
                  <a:pt x="284531" y="489731"/>
                  <a:pt x="293979" y="496436"/>
                </a:cubicBezTo>
                <a:cubicBezTo>
                  <a:pt x="303428" y="503142"/>
                  <a:pt x="308152" y="508019"/>
                  <a:pt x="308152" y="511067"/>
                </a:cubicBezTo>
                <a:cubicBezTo>
                  <a:pt x="308152" y="513505"/>
                  <a:pt x="309219" y="514724"/>
                  <a:pt x="311353" y="514724"/>
                </a:cubicBezTo>
                <a:cubicBezTo>
                  <a:pt x="313487" y="514724"/>
                  <a:pt x="315315" y="520363"/>
                  <a:pt x="316839" y="531641"/>
                </a:cubicBezTo>
                <a:cubicBezTo>
                  <a:pt x="318363" y="542918"/>
                  <a:pt x="316687" y="552824"/>
                  <a:pt x="311810" y="561359"/>
                </a:cubicBezTo>
                <a:cubicBezTo>
                  <a:pt x="306933" y="569893"/>
                  <a:pt x="302666" y="574160"/>
                  <a:pt x="299009" y="574160"/>
                </a:cubicBezTo>
                <a:cubicBezTo>
                  <a:pt x="287426" y="574770"/>
                  <a:pt x="278587" y="572331"/>
                  <a:pt x="272491" y="566845"/>
                </a:cubicBezTo>
                <a:cubicBezTo>
                  <a:pt x="267614" y="562578"/>
                  <a:pt x="263195" y="559835"/>
                  <a:pt x="259232" y="558615"/>
                </a:cubicBezTo>
                <a:cubicBezTo>
                  <a:pt x="255270" y="557396"/>
                  <a:pt x="252222" y="552367"/>
                  <a:pt x="250088" y="543528"/>
                </a:cubicBezTo>
                <a:cubicBezTo>
                  <a:pt x="247955" y="534689"/>
                  <a:pt x="249021" y="527526"/>
                  <a:pt x="253289" y="522039"/>
                </a:cubicBezTo>
                <a:cubicBezTo>
                  <a:pt x="255117" y="518991"/>
                  <a:pt x="256641" y="516705"/>
                  <a:pt x="257861" y="515181"/>
                </a:cubicBezTo>
                <a:cubicBezTo>
                  <a:pt x="259080" y="513657"/>
                  <a:pt x="259689" y="512286"/>
                  <a:pt x="259689" y="511067"/>
                </a:cubicBezTo>
                <a:cubicBezTo>
                  <a:pt x="259689" y="509847"/>
                  <a:pt x="259232" y="509085"/>
                  <a:pt x="258318" y="508781"/>
                </a:cubicBezTo>
                <a:cubicBezTo>
                  <a:pt x="257403" y="508476"/>
                  <a:pt x="255727" y="508323"/>
                  <a:pt x="253289" y="508323"/>
                </a:cubicBezTo>
                <a:cubicBezTo>
                  <a:pt x="250241" y="508323"/>
                  <a:pt x="244754" y="513048"/>
                  <a:pt x="236829" y="522497"/>
                </a:cubicBezTo>
                <a:cubicBezTo>
                  <a:pt x="228905" y="531945"/>
                  <a:pt x="224942" y="538499"/>
                  <a:pt x="224942" y="542156"/>
                </a:cubicBezTo>
                <a:cubicBezTo>
                  <a:pt x="224942" y="544595"/>
                  <a:pt x="222656" y="547185"/>
                  <a:pt x="218084" y="549929"/>
                </a:cubicBezTo>
                <a:cubicBezTo>
                  <a:pt x="213512" y="552672"/>
                  <a:pt x="211226" y="555567"/>
                  <a:pt x="211226" y="558615"/>
                </a:cubicBezTo>
                <a:cubicBezTo>
                  <a:pt x="211226" y="561663"/>
                  <a:pt x="209550" y="563797"/>
                  <a:pt x="206197" y="565016"/>
                </a:cubicBezTo>
                <a:cubicBezTo>
                  <a:pt x="202844" y="566235"/>
                  <a:pt x="201473" y="567759"/>
                  <a:pt x="202082" y="569588"/>
                </a:cubicBezTo>
                <a:cubicBezTo>
                  <a:pt x="202692" y="572027"/>
                  <a:pt x="197205" y="577513"/>
                  <a:pt x="185623" y="586047"/>
                </a:cubicBezTo>
                <a:cubicBezTo>
                  <a:pt x="174041" y="594582"/>
                  <a:pt x="164592" y="600373"/>
                  <a:pt x="157277" y="603421"/>
                </a:cubicBezTo>
                <a:cubicBezTo>
                  <a:pt x="141427" y="608907"/>
                  <a:pt x="131216" y="611346"/>
                  <a:pt x="126644" y="610736"/>
                </a:cubicBezTo>
                <a:cubicBezTo>
                  <a:pt x="122072" y="610127"/>
                  <a:pt x="116738" y="605859"/>
                  <a:pt x="110642" y="597935"/>
                </a:cubicBezTo>
                <a:cubicBezTo>
                  <a:pt x="103937" y="588181"/>
                  <a:pt x="100584" y="580713"/>
                  <a:pt x="100584" y="575532"/>
                </a:cubicBezTo>
                <a:cubicBezTo>
                  <a:pt x="100584" y="570350"/>
                  <a:pt x="98755" y="563492"/>
                  <a:pt x="95097" y="554958"/>
                </a:cubicBezTo>
                <a:cubicBezTo>
                  <a:pt x="91440" y="546423"/>
                  <a:pt x="90525" y="540632"/>
                  <a:pt x="92354" y="537584"/>
                </a:cubicBezTo>
                <a:cubicBezTo>
                  <a:pt x="94183" y="534536"/>
                  <a:pt x="103632" y="524173"/>
                  <a:pt x="120701" y="506495"/>
                </a:cubicBezTo>
                <a:cubicBezTo>
                  <a:pt x="141427" y="484549"/>
                  <a:pt x="149352" y="473576"/>
                  <a:pt x="144475" y="473576"/>
                </a:cubicBezTo>
                <a:cubicBezTo>
                  <a:pt x="143256" y="473576"/>
                  <a:pt x="128473" y="479977"/>
                  <a:pt x="100127" y="492779"/>
                </a:cubicBezTo>
                <a:cubicBezTo>
                  <a:pt x="71780" y="505580"/>
                  <a:pt x="49987" y="512591"/>
                  <a:pt x="34747" y="513810"/>
                </a:cubicBezTo>
                <a:cubicBezTo>
                  <a:pt x="20117" y="514419"/>
                  <a:pt x="10668" y="513962"/>
                  <a:pt x="6401" y="512438"/>
                </a:cubicBezTo>
                <a:cubicBezTo>
                  <a:pt x="2133" y="510914"/>
                  <a:pt x="0" y="507409"/>
                  <a:pt x="0" y="501923"/>
                </a:cubicBezTo>
                <a:cubicBezTo>
                  <a:pt x="0" y="492169"/>
                  <a:pt x="7315" y="484244"/>
                  <a:pt x="21945" y="478148"/>
                </a:cubicBezTo>
                <a:cubicBezTo>
                  <a:pt x="29261" y="474491"/>
                  <a:pt x="33223" y="473271"/>
                  <a:pt x="33833" y="474491"/>
                </a:cubicBezTo>
                <a:cubicBezTo>
                  <a:pt x="34442" y="474491"/>
                  <a:pt x="34137" y="475405"/>
                  <a:pt x="32918" y="477234"/>
                </a:cubicBezTo>
                <a:cubicBezTo>
                  <a:pt x="29870" y="482720"/>
                  <a:pt x="41453" y="479063"/>
                  <a:pt x="67665" y="466261"/>
                </a:cubicBezTo>
                <a:cubicBezTo>
                  <a:pt x="82296" y="459555"/>
                  <a:pt x="100279" y="451326"/>
                  <a:pt x="121615" y="441572"/>
                </a:cubicBezTo>
                <a:cubicBezTo>
                  <a:pt x="143561" y="431209"/>
                  <a:pt x="155295" y="424961"/>
                  <a:pt x="156819" y="422827"/>
                </a:cubicBezTo>
                <a:cubicBezTo>
                  <a:pt x="158343" y="420693"/>
                  <a:pt x="156362" y="416579"/>
                  <a:pt x="150876" y="410483"/>
                </a:cubicBezTo>
                <a:cubicBezTo>
                  <a:pt x="141732" y="400119"/>
                  <a:pt x="137465" y="385489"/>
                  <a:pt x="138074" y="366591"/>
                </a:cubicBezTo>
                <a:cubicBezTo>
                  <a:pt x="138684" y="348913"/>
                  <a:pt x="141122" y="334283"/>
                  <a:pt x="145389" y="322700"/>
                </a:cubicBezTo>
                <a:cubicBezTo>
                  <a:pt x="147828" y="315995"/>
                  <a:pt x="150876" y="303345"/>
                  <a:pt x="154533" y="284753"/>
                </a:cubicBezTo>
                <a:cubicBezTo>
                  <a:pt x="158191" y="266160"/>
                  <a:pt x="160934" y="255797"/>
                  <a:pt x="162763" y="253663"/>
                </a:cubicBezTo>
                <a:cubicBezTo>
                  <a:pt x="164592" y="251529"/>
                  <a:pt x="167335" y="242843"/>
                  <a:pt x="170993" y="227603"/>
                </a:cubicBezTo>
                <a:cubicBezTo>
                  <a:pt x="176479" y="206876"/>
                  <a:pt x="174345" y="196513"/>
                  <a:pt x="164592" y="196513"/>
                </a:cubicBezTo>
                <a:cubicBezTo>
                  <a:pt x="158496" y="196513"/>
                  <a:pt x="150266" y="189503"/>
                  <a:pt x="139903" y="175482"/>
                </a:cubicBezTo>
                <a:cubicBezTo>
                  <a:pt x="129540" y="161461"/>
                  <a:pt x="124358" y="150488"/>
                  <a:pt x="124358" y="142563"/>
                </a:cubicBezTo>
                <a:cubicBezTo>
                  <a:pt x="124358" y="139515"/>
                  <a:pt x="127101" y="135096"/>
                  <a:pt x="132588" y="129305"/>
                </a:cubicBezTo>
                <a:cubicBezTo>
                  <a:pt x="138074" y="123513"/>
                  <a:pt x="142341" y="120618"/>
                  <a:pt x="145389" y="120618"/>
                </a:cubicBezTo>
                <a:cubicBezTo>
                  <a:pt x="147218" y="120618"/>
                  <a:pt x="149657" y="123971"/>
                  <a:pt x="152705" y="130676"/>
                </a:cubicBezTo>
                <a:cubicBezTo>
                  <a:pt x="154533" y="134943"/>
                  <a:pt x="156210" y="137687"/>
                  <a:pt x="157734" y="138906"/>
                </a:cubicBezTo>
                <a:cubicBezTo>
                  <a:pt x="159258" y="140125"/>
                  <a:pt x="162153" y="140125"/>
                  <a:pt x="166421" y="138906"/>
                </a:cubicBezTo>
                <a:cubicBezTo>
                  <a:pt x="171907" y="137687"/>
                  <a:pt x="175260" y="136163"/>
                  <a:pt x="176479" y="134334"/>
                </a:cubicBezTo>
                <a:cubicBezTo>
                  <a:pt x="177698" y="132505"/>
                  <a:pt x="182880" y="130371"/>
                  <a:pt x="192024" y="127933"/>
                </a:cubicBezTo>
                <a:cubicBezTo>
                  <a:pt x="201168" y="125495"/>
                  <a:pt x="210464" y="121989"/>
                  <a:pt x="219913" y="117417"/>
                </a:cubicBezTo>
                <a:cubicBezTo>
                  <a:pt x="229362" y="112845"/>
                  <a:pt x="237591" y="111017"/>
                  <a:pt x="244602" y="111931"/>
                </a:cubicBezTo>
                <a:close/>
                <a:moveTo>
                  <a:pt x="472573" y="260"/>
                </a:moveTo>
                <a:cubicBezTo>
                  <a:pt x="476345" y="-883"/>
                  <a:pt x="480974" y="1746"/>
                  <a:pt x="486461" y="8147"/>
                </a:cubicBezTo>
                <a:cubicBezTo>
                  <a:pt x="491947" y="14243"/>
                  <a:pt x="493776" y="19729"/>
                  <a:pt x="491947" y="24606"/>
                </a:cubicBezTo>
                <a:cubicBezTo>
                  <a:pt x="490728" y="27654"/>
                  <a:pt x="489966" y="41217"/>
                  <a:pt x="489661" y="65297"/>
                </a:cubicBezTo>
                <a:cubicBezTo>
                  <a:pt x="489356" y="89376"/>
                  <a:pt x="489509" y="112388"/>
                  <a:pt x="490118" y="134334"/>
                </a:cubicBezTo>
                <a:cubicBezTo>
                  <a:pt x="490728" y="156279"/>
                  <a:pt x="491642" y="166338"/>
                  <a:pt x="492861" y="164509"/>
                </a:cubicBezTo>
                <a:cubicBezTo>
                  <a:pt x="494081" y="163899"/>
                  <a:pt x="494995" y="165728"/>
                  <a:pt x="495605" y="169995"/>
                </a:cubicBezTo>
                <a:cubicBezTo>
                  <a:pt x="495605" y="174263"/>
                  <a:pt x="496214" y="176701"/>
                  <a:pt x="497433" y="177311"/>
                </a:cubicBezTo>
                <a:cubicBezTo>
                  <a:pt x="498652" y="177920"/>
                  <a:pt x="502920" y="177920"/>
                  <a:pt x="510235" y="177311"/>
                </a:cubicBezTo>
                <a:cubicBezTo>
                  <a:pt x="528523" y="174263"/>
                  <a:pt x="541934" y="173958"/>
                  <a:pt x="550469" y="176396"/>
                </a:cubicBezTo>
                <a:cubicBezTo>
                  <a:pt x="557784" y="178835"/>
                  <a:pt x="565861" y="184016"/>
                  <a:pt x="574700" y="191941"/>
                </a:cubicBezTo>
                <a:cubicBezTo>
                  <a:pt x="583539" y="199866"/>
                  <a:pt x="588873" y="206876"/>
                  <a:pt x="590702" y="212972"/>
                </a:cubicBezTo>
                <a:cubicBezTo>
                  <a:pt x="591921" y="217849"/>
                  <a:pt x="594360" y="220287"/>
                  <a:pt x="598017" y="220287"/>
                </a:cubicBezTo>
                <a:cubicBezTo>
                  <a:pt x="601675" y="220287"/>
                  <a:pt x="610819" y="218154"/>
                  <a:pt x="625449" y="213887"/>
                </a:cubicBezTo>
                <a:cubicBezTo>
                  <a:pt x="634593" y="210839"/>
                  <a:pt x="642213" y="209315"/>
                  <a:pt x="648309" y="209315"/>
                </a:cubicBezTo>
                <a:cubicBezTo>
                  <a:pt x="655015" y="209315"/>
                  <a:pt x="663549" y="210839"/>
                  <a:pt x="673913" y="213887"/>
                </a:cubicBezTo>
                <a:cubicBezTo>
                  <a:pt x="684276" y="216935"/>
                  <a:pt x="689457" y="219678"/>
                  <a:pt x="689457" y="222116"/>
                </a:cubicBezTo>
                <a:cubicBezTo>
                  <a:pt x="689457" y="224555"/>
                  <a:pt x="691896" y="228212"/>
                  <a:pt x="696773" y="233089"/>
                </a:cubicBezTo>
                <a:lnTo>
                  <a:pt x="704088" y="240404"/>
                </a:lnTo>
                <a:lnTo>
                  <a:pt x="695858" y="244976"/>
                </a:lnTo>
                <a:cubicBezTo>
                  <a:pt x="690372" y="248024"/>
                  <a:pt x="687019" y="249243"/>
                  <a:pt x="685800" y="248634"/>
                </a:cubicBezTo>
                <a:cubicBezTo>
                  <a:pt x="683971" y="248024"/>
                  <a:pt x="679094" y="248634"/>
                  <a:pt x="671169" y="250463"/>
                </a:cubicBezTo>
                <a:cubicBezTo>
                  <a:pt x="663245" y="252291"/>
                  <a:pt x="658977" y="253815"/>
                  <a:pt x="658368" y="255035"/>
                </a:cubicBezTo>
                <a:cubicBezTo>
                  <a:pt x="657149" y="256254"/>
                  <a:pt x="650900" y="259607"/>
                  <a:pt x="639623" y="265093"/>
                </a:cubicBezTo>
                <a:cubicBezTo>
                  <a:pt x="628345" y="270579"/>
                  <a:pt x="621182" y="273627"/>
                  <a:pt x="618134" y="274237"/>
                </a:cubicBezTo>
                <a:cubicBezTo>
                  <a:pt x="609600" y="275456"/>
                  <a:pt x="603809" y="277285"/>
                  <a:pt x="600761" y="279723"/>
                </a:cubicBezTo>
                <a:cubicBezTo>
                  <a:pt x="597713" y="282162"/>
                  <a:pt x="595579" y="286429"/>
                  <a:pt x="594360" y="292525"/>
                </a:cubicBezTo>
                <a:cubicBezTo>
                  <a:pt x="592531" y="301059"/>
                  <a:pt x="590093" y="308375"/>
                  <a:pt x="587045" y="314471"/>
                </a:cubicBezTo>
                <a:cubicBezTo>
                  <a:pt x="583997" y="320567"/>
                  <a:pt x="583692" y="324834"/>
                  <a:pt x="586130" y="327272"/>
                </a:cubicBezTo>
                <a:cubicBezTo>
                  <a:pt x="589178" y="330320"/>
                  <a:pt x="589483" y="333673"/>
                  <a:pt x="587045" y="337331"/>
                </a:cubicBezTo>
                <a:cubicBezTo>
                  <a:pt x="584606" y="340988"/>
                  <a:pt x="580034" y="344341"/>
                  <a:pt x="573329" y="347389"/>
                </a:cubicBezTo>
                <a:cubicBezTo>
                  <a:pt x="565404" y="350437"/>
                  <a:pt x="561441" y="353180"/>
                  <a:pt x="561441" y="355619"/>
                </a:cubicBezTo>
                <a:cubicBezTo>
                  <a:pt x="561441" y="358057"/>
                  <a:pt x="559308" y="359276"/>
                  <a:pt x="555041" y="359276"/>
                </a:cubicBezTo>
                <a:cubicBezTo>
                  <a:pt x="549554" y="359276"/>
                  <a:pt x="543458" y="361257"/>
                  <a:pt x="536753" y="365220"/>
                </a:cubicBezTo>
                <a:cubicBezTo>
                  <a:pt x="530047" y="369182"/>
                  <a:pt x="526694" y="372992"/>
                  <a:pt x="526694" y="376650"/>
                </a:cubicBezTo>
                <a:cubicBezTo>
                  <a:pt x="526694" y="380917"/>
                  <a:pt x="527913" y="383051"/>
                  <a:pt x="530352" y="383051"/>
                </a:cubicBezTo>
                <a:cubicBezTo>
                  <a:pt x="532790" y="383051"/>
                  <a:pt x="534009" y="384575"/>
                  <a:pt x="534009" y="387623"/>
                </a:cubicBezTo>
                <a:cubicBezTo>
                  <a:pt x="534009" y="390671"/>
                  <a:pt x="536905" y="396157"/>
                  <a:pt x="542696" y="404082"/>
                </a:cubicBezTo>
                <a:cubicBezTo>
                  <a:pt x="548487" y="412007"/>
                  <a:pt x="550773" y="418712"/>
                  <a:pt x="549554" y="424199"/>
                </a:cubicBezTo>
                <a:cubicBezTo>
                  <a:pt x="548335" y="427856"/>
                  <a:pt x="549859" y="434714"/>
                  <a:pt x="554126" y="444773"/>
                </a:cubicBezTo>
                <a:cubicBezTo>
                  <a:pt x="558393" y="454831"/>
                  <a:pt x="561746" y="459860"/>
                  <a:pt x="564185" y="459860"/>
                </a:cubicBezTo>
                <a:cubicBezTo>
                  <a:pt x="566013" y="459860"/>
                  <a:pt x="572109" y="465042"/>
                  <a:pt x="582473" y="475405"/>
                </a:cubicBezTo>
                <a:cubicBezTo>
                  <a:pt x="592836" y="485768"/>
                  <a:pt x="598932" y="490950"/>
                  <a:pt x="600761" y="490950"/>
                </a:cubicBezTo>
                <a:cubicBezTo>
                  <a:pt x="602589" y="490950"/>
                  <a:pt x="605180" y="492626"/>
                  <a:pt x="608533" y="495979"/>
                </a:cubicBezTo>
                <a:cubicBezTo>
                  <a:pt x="611886" y="499332"/>
                  <a:pt x="614629" y="501313"/>
                  <a:pt x="616763" y="501923"/>
                </a:cubicBezTo>
                <a:cubicBezTo>
                  <a:pt x="618896" y="502532"/>
                  <a:pt x="620268" y="507409"/>
                  <a:pt x="620877" y="516553"/>
                </a:cubicBezTo>
                <a:cubicBezTo>
                  <a:pt x="621487" y="522649"/>
                  <a:pt x="621335" y="526611"/>
                  <a:pt x="620420" y="528440"/>
                </a:cubicBezTo>
                <a:cubicBezTo>
                  <a:pt x="619506" y="530269"/>
                  <a:pt x="616610" y="531793"/>
                  <a:pt x="611733" y="533012"/>
                </a:cubicBezTo>
                <a:cubicBezTo>
                  <a:pt x="604418" y="534231"/>
                  <a:pt x="596493" y="536822"/>
                  <a:pt x="587959" y="540785"/>
                </a:cubicBezTo>
                <a:cubicBezTo>
                  <a:pt x="579425" y="544747"/>
                  <a:pt x="571957" y="546728"/>
                  <a:pt x="565556" y="546728"/>
                </a:cubicBezTo>
                <a:cubicBezTo>
                  <a:pt x="559155" y="546728"/>
                  <a:pt x="550773" y="548252"/>
                  <a:pt x="540410" y="551300"/>
                </a:cubicBezTo>
                <a:cubicBezTo>
                  <a:pt x="530047" y="554348"/>
                  <a:pt x="516941" y="558006"/>
                  <a:pt x="501091" y="562273"/>
                </a:cubicBezTo>
                <a:cubicBezTo>
                  <a:pt x="500481" y="562883"/>
                  <a:pt x="499262" y="563492"/>
                  <a:pt x="497433" y="564102"/>
                </a:cubicBezTo>
                <a:cubicBezTo>
                  <a:pt x="486461" y="566540"/>
                  <a:pt x="480060" y="570045"/>
                  <a:pt x="478231" y="574617"/>
                </a:cubicBezTo>
                <a:cubicBezTo>
                  <a:pt x="476402" y="579189"/>
                  <a:pt x="474878" y="593363"/>
                  <a:pt x="473659" y="617137"/>
                </a:cubicBezTo>
                <a:cubicBezTo>
                  <a:pt x="473659" y="620795"/>
                  <a:pt x="473354" y="623843"/>
                  <a:pt x="472745" y="626281"/>
                </a:cubicBezTo>
                <a:cubicBezTo>
                  <a:pt x="470306" y="682364"/>
                  <a:pt x="467868" y="715892"/>
                  <a:pt x="465429" y="726865"/>
                </a:cubicBezTo>
                <a:cubicBezTo>
                  <a:pt x="462381" y="739667"/>
                  <a:pt x="460553" y="776852"/>
                  <a:pt x="459943" y="838422"/>
                </a:cubicBezTo>
                <a:cubicBezTo>
                  <a:pt x="459333" y="893286"/>
                  <a:pt x="458419" y="920718"/>
                  <a:pt x="457200" y="920718"/>
                </a:cubicBezTo>
                <a:cubicBezTo>
                  <a:pt x="452933" y="920718"/>
                  <a:pt x="447751" y="902430"/>
                  <a:pt x="441655" y="865854"/>
                </a:cubicBezTo>
                <a:cubicBezTo>
                  <a:pt x="433730" y="815867"/>
                  <a:pt x="433730" y="732047"/>
                  <a:pt x="441655" y="614394"/>
                </a:cubicBezTo>
                <a:lnTo>
                  <a:pt x="444398" y="576903"/>
                </a:lnTo>
                <a:lnTo>
                  <a:pt x="428853" y="578732"/>
                </a:lnTo>
                <a:cubicBezTo>
                  <a:pt x="420319" y="579951"/>
                  <a:pt x="411327" y="579037"/>
                  <a:pt x="401879" y="575989"/>
                </a:cubicBezTo>
                <a:cubicBezTo>
                  <a:pt x="392430" y="572941"/>
                  <a:pt x="387705" y="569283"/>
                  <a:pt x="387705" y="565016"/>
                </a:cubicBezTo>
                <a:cubicBezTo>
                  <a:pt x="387705" y="561968"/>
                  <a:pt x="386791" y="560444"/>
                  <a:pt x="384962" y="560444"/>
                </a:cubicBezTo>
                <a:cubicBezTo>
                  <a:pt x="383133" y="560444"/>
                  <a:pt x="381914" y="555415"/>
                  <a:pt x="381305" y="545357"/>
                </a:cubicBezTo>
                <a:cubicBezTo>
                  <a:pt x="380695" y="535298"/>
                  <a:pt x="381305" y="528135"/>
                  <a:pt x="383133" y="523868"/>
                </a:cubicBezTo>
                <a:cubicBezTo>
                  <a:pt x="384352" y="520211"/>
                  <a:pt x="389077" y="516705"/>
                  <a:pt x="397307" y="513353"/>
                </a:cubicBezTo>
                <a:cubicBezTo>
                  <a:pt x="405536" y="510000"/>
                  <a:pt x="414528" y="504209"/>
                  <a:pt x="424281" y="495979"/>
                </a:cubicBezTo>
                <a:cubicBezTo>
                  <a:pt x="434035" y="487749"/>
                  <a:pt x="440131" y="483635"/>
                  <a:pt x="442569" y="483635"/>
                </a:cubicBezTo>
                <a:cubicBezTo>
                  <a:pt x="444398" y="483635"/>
                  <a:pt x="446227" y="481958"/>
                  <a:pt x="448056" y="478605"/>
                </a:cubicBezTo>
                <a:cubicBezTo>
                  <a:pt x="449885" y="475253"/>
                  <a:pt x="450799" y="471138"/>
                  <a:pt x="450799" y="466261"/>
                </a:cubicBezTo>
                <a:cubicBezTo>
                  <a:pt x="450799" y="462603"/>
                  <a:pt x="449427" y="460470"/>
                  <a:pt x="446684" y="459860"/>
                </a:cubicBezTo>
                <a:cubicBezTo>
                  <a:pt x="443941" y="459251"/>
                  <a:pt x="440741" y="460775"/>
                  <a:pt x="437083" y="464432"/>
                </a:cubicBezTo>
                <a:cubicBezTo>
                  <a:pt x="433425" y="467480"/>
                  <a:pt x="424586" y="470833"/>
                  <a:pt x="410565" y="474491"/>
                </a:cubicBezTo>
                <a:cubicBezTo>
                  <a:pt x="386181" y="481196"/>
                  <a:pt x="373989" y="477539"/>
                  <a:pt x="373989" y="463518"/>
                </a:cubicBezTo>
                <a:cubicBezTo>
                  <a:pt x="373989" y="456203"/>
                  <a:pt x="378866" y="449649"/>
                  <a:pt x="388620" y="443858"/>
                </a:cubicBezTo>
                <a:cubicBezTo>
                  <a:pt x="398373" y="438067"/>
                  <a:pt x="404012" y="436391"/>
                  <a:pt x="405536" y="438829"/>
                </a:cubicBezTo>
                <a:cubicBezTo>
                  <a:pt x="407060" y="441267"/>
                  <a:pt x="414223" y="440048"/>
                  <a:pt x="427025" y="435171"/>
                </a:cubicBezTo>
                <a:cubicBezTo>
                  <a:pt x="438607" y="431514"/>
                  <a:pt x="446075" y="427856"/>
                  <a:pt x="449427" y="424199"/>
                </a:cubicBezTo>
                <a:cubicBezTo>
                  <a:pt x="452780" y="420541"/>
                  <a:pt x="454152" y="415664"/>
                  <a:pt x="453542" y="409568"/>
                </a:cubicBezTo>
                <a:lnTo>
                  <a:pt x="452628" y="400424"/>
                </a:lnTo>
                <a:lnTo>
                  <a:pt x="431597" y="415969"/>
                </a:lnTo>
                <a:cubicBezTo>
                  <a:pt x="417576" y="427551"/>
                  <a:pt x="410261" y="432733"/>
                  <a:pt x="409651" y="431514"/>
                </a:cubicBezTo>
                <a:cubicBezTo>
                  <a:pt x="409041" y="430904"/>
                  <a:pt x="412699" y="426942"/>
                  <a:pt x="420624" y="419627"/>
                </a:cubicBezTo>
                <a:cubicBezTo>
                  <a:pt x="428549" y="412311"/>
                  <a:pt x="430987" y="408959"/>
                  <a:pt x="427939" y="409568"/>
                </a:cubicBezTo>
                <a:cubicBezTo>
                  <a:pt x="422452" y="411397"/>
                  <a:pt x="416052" y="413835"/>
                  <a:pt x="408737" y="416883"/>
                </a:cubicBezTo>
                <a:cubicBezTo>
                  <a:pt x="400812" y="419931"/>
                  <a:pt x="390448" y="421455"/>
                  <a:pt x="377647" y="421455"/>
                </a:cubicBezTo>
                <a:cubicBezTo>
                  <a:pt x="368503" y="421455"/>
                  <a:pt x="362712" y="420998"/>
                  <a:pt x="360273" y="420084"/>
                </a:cubicBezTo>
                <a:cubicBezTo>
                  <a:pt x="357835" y="419169"/>
                  <a:pt x="355701" y="416883"/>
                  <a:pt x="353873" y="413226"/>
                </a:cubicBezTo>
                <a:cubicBezTo>
                  <a:pt x="350215" y="405301"/>
                  <a:pt x="350672" y="399510"/>
                  <a:pt x="355244" y="395852"/>
                </a:cubicBezTo>
                <a:cubicBezTo>
                  <a:pt x="359816" y="392195"/>
                  <a:pt x="375209" y="384879"/>
                  <a:pt x="401421" y="373907"/>
                </a:cubicBezTo>
                <a:cubicBezTo>
                  <a:pt x="405689" y="372078"/>
                  <a:pt x="409803" y="370401"/>
                  <a:pt x="413766" y="368877"/>
                </a:cubicBezTo>
                <a:cubicBezTo>
                  <a:pt x="417728" y="367353"/>
                  <a:pt x="420776" y="366439"/>
                  <a:pt x="422910" y="366134"/>
                </a:cubicBezTo>
                <a:cubicBezTo>
                  <a:pt x="425043" y="365829"/>
                  <a:pt x="426110" y="365982"/>
                  <a:pt x="426110" y="366591"/>
                </a:cubicBezTo>
                <a:cubicBezTo>
                  <a:pt x="426110" y="368420"/>
                  <a:pt x="431292" y="366896"/>
                  <a:pt x="441655" y="362019"/>
                </a:cubicBezTo>
                <a:cubicBezTo>
                  <a:pt x="449580" y="358362"/>
                  <a:pt x="454152" y="355466"/>
                  <a:pt x="455371" y="353333"/>
                </a:cubicBezTo>
                <a:cubicBezTo>
                  <a:pt x="456590" y="351199"/>
                  <a:pt x="457200" y="345560"/>
                  <a:pt x="457200" y="336416"/>
                </a:cubicBezTo>
                <a:cubicBezTo>
                  <a:pt x="457200" y="323615"/>
                  <a:pt x="456438" y="317214"/>
                  <a:pt x="454914" y="317214"/>
                </a:cubicBezTo>
                <a:cubicBezTo>
                  <a:pt x="453390" y="317214"/>
                  <a:pt x="444551" y="320262"/>
                  <a:pt x="428396" y="326358"/>
                </a:cubicBezTo>
                <a:cubicBezTo>
                  <a:pt x="412242" y="332454"/>
                  <a:pt x="400202" y="337026"/>
                  <a:pt x="392277" y="340074"/>
                </a:cubicBezTo>
                <a:cubicBezTo>
                  <a:pt x="385572" y="343122"/>
                  <a:pt x="381000" y="343427"/>
                  <a:pt x="378561" y="340988"/>
                </a:cubicBezTo>
                <a:cubicBezTo>
                  <a:pt x="376123" y="338550"/>
                  <a:pt x="373380" y="338550"/>
                  <a:pt x="370332" y="340988"/>
                </a:cubicBezTo>
                <a:cubicBezTo>
                  <a:pt x="364845" y="344646"/>
                  <a:pt x="354177" y="346475"/>
                  <a:pt x="338328" y="346475"/>
                </a:cubicBezTo>
                <a:cubicBezTo>
                  <a:pt x="322478" y="346475"/>
                  <a:pt x="312420" y="344341"/>
                  <a:pt x="308152" y="340074"/>
                </a:cubicBezTo>
                <a:cubicBezTo>
                  <a:pt x="303885" y="336416"/>
                  <a:pt x="301752" y="332454"/>
                  <a:pt x="301752" y="328187"/>
                </a:cubicBezTo>
                <a:cubicBezTo>
                  <a:pt x="301752" y="323919"/>
                  <a:pt x="303276" y="321176"/>
                  <a:pt x="306324" y="319957"/>
                </a:cubicBezTo>
                <a:cubicBezTo>
                  <a:pt x="309372" y="318738"/>
                  <a:pt x="313334" y="319347"/>
                  <a:pt x="318211" y="321786"/>
                </a:cubicBezTo>
                <a:cubicBezTo>
                  <a:pt x="321869" y="324224"/>
                  <a:pt x="342290" y="319347"/>
                  <a:pt x="379476" y="307155"/>
                </a:cubicBezTo>
                <a:cubicBezTo>
                  <a:pt x="380085" y="307155"/>
                  <a:pt x="381000" y="306851"/>
                  <a:pt x="382219" y="306241"/>
                </a:cubicBezTo>
                <a:cubicBezTo>
                  <a:pt x="418795" y="294049"/>
                  <a:pt x="440131" y="285819"/>
                  <a:pt x="446227" y="281552"/>
                </a:cubicBezTo>
                <a:cubicBezTo>
                  <a:pt x="452323" y="277285"/>
                  <a:pt x="455676" y="268751"/>
                  <a:pt x="456285" y="255949"/>
                </a:cubicBezTo>
                <a:cubicBezTo>
                  <a:pt x="456285" y="255949"/>
                  <a:pt x="456285" y="255644"/>
                  <a:pt x="456285" y="255035"/>
                </a:cubicBezTo>
                <a:lnTo>
                  <a:pt x="458114" y="232175"/>
                </a:lnTo>
                <a:lnTo>
                  <a:pt x="437997" y="234003"/>
                </a:lnTo>
                <a:cubicBezTo>
                  <a:pt x="424586" y="234613"/>
                  <a:pt x="412699" y="232327"/>
                  <a:pt x="402336" y="227145"/>
                </a:cubicBezTo>
                <a:cubicBezTo>
                  <a:pt x="391973" y="221964"/>
                  <a:pt x="386791" y="216935"/>
                  <a:pt x="386791" y="212058"/>
                </a:cubicBezTo>
                <a:cubicBezTo>
                  <a:pt x="386791" y="209010"/>
                  <a:pt x="388010" y="207029"/>
                  <a:pt x="390448" y="206114"/>
                </a:cubicBezTo>
                <a:cubicBezTo>
                  <a:pt x="392887" y="205200"/>
                  <a:pt x="398983" y="204438"/>
                  <a:pt x="408737" y="203828"/>
                </a:cubicBezTo>
                <a:cubicBezTo>
                  <a:pt x="425196" y="203219"/>
                  <a:pt x="436473" y="201847"/>
                  <a:pt x="442569" y="199713"/>
                </a:cubicBezTo>
                <a:cubicBezTo>
                  <a:pt x="448665" y="197580"/>
                  <a:pt x="452628" y="194075"/>
                  <a:pt x="454457" y="189198"/>
                </a:cubicBezTo>
                <a:cubicBezTo>
                  <a:pt x="455676" y="183102"/>
                  <a:pt x="456590" y="163290"/>
                  <a:pt x="457200" y="129762"/>
                </a:cubicBezTo>
                <a:cubicBezTo>
                  <a:pt x="457809" y="88309"/>
                  <a:pt x="459638" y="56915"/>
                  <a:pt x="462686" y="35579"/>
                </a:cubicBezTo>
                <a:cubicBezTo>
                  <a:pt x="464515" y="23996"/>
                  <a:pt x="465429" y="16376"/>
                  <a:pt x="465429" y="12719"/>
                </a:cubicBezTo>
                <a:cubicBezTo>
                  <a:pt x="465429" y="9061"/>
                  <a:pt x="466648" y="5708"/>
                  <a:pt x="469087" y="2660"/>
                </a:cubicBezTo>
                <a:cubicBezTo>
                  <a:pt x="470154" y="1441"/>
                  <a:pt x="471316" y="641"/>
                  <a:pt x="472573" y="260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72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391" y="-117985"/>
            <a:ext cx="4901609" cy="12802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0" name="TextBox 13"/>
          <p:cNvSpPr txBox="1"/>
          <p:nvPr/>
        </p:nvSpPr>
        <p:spPr>
          <a:xfrm>
            <a:off x="9657763" y="420610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9657763" y="4535555"/>
            <a:ext cx="19857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1134175" y="4215662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548475" y="4545109"/>
            <a:ext cx="19857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9461074" y="187924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9461074" y="2208696"/>
            <a:ext cx="19857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1601335" y="188880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015635" y="2218250"/>
            <a:ext cx="19857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16"/>
          <p:cNvSpPr/>
          <p:nvPr/>
        </p:nvSpPr>
        <p:spPr>
          <a:xfrm rot="18846808">
            <a:off x="5615403" y="881885"/>
            <a:ext cx="1112018" cy="5235306"/>
          </a:xfrm>
          <a:custGeom>
            <a:gdLst>
              <a:gd name="connsiteX0" fmla="*/ 914799 w 1420454"/>
              <a:gd name="connsiteY0" fmla="*/ 743885 h 6687404"/>
              <a:gd name="connsiteX1" fmla="*/ 801199 w 1420454"/>
              <a:gd name="connsiteY1" fmla="*/ 689970 h 6687404"/>
              <a:gd name="connsiteX2" fmla="*/ 237526 w 1420454"/>
              <a:gd name="connsiteY2" fmla="*/ 3343702 h 6687404"/>
              <a:gd name="connsiteX3" fmla="*/ 801199 w 1420454"/>
              <a:gd name="connsiteY3" fmla="*/ 5997434 h 6687404"/>
              <a:gd name="connsiteX4" fmla="*/ 1364872 w 1420454"/>
              <a:gd name="connsiteY4" fmla="*/ 3343702 h 6687404"/>
              <a:gd name="connsiteX5" fmla="*/ 914799 w 1420454"/>
              <a:gd name="connsiteY5" fmla="*/ 743885 h 6687404"/>
              <a:gd name="connsiteX6" fmla="*/ 853363 w 1420454"/>
              <a:gd name="connsiteY6" fmla="*/ 67932 h 6687404"/>
              <a:gd name="connsiteX7" fmla="*/ 1420454 w 1420454"/>
              <a:gd name="connsiteY7" fmla="*/ 3343702 h 6687404"/>
              <a:gd name="connsiteX8" fmla="*/ 710227 w 1420454"/>
              <a:gd name="connsiteY8" fmla="*/ 6687404 h 6687404"/>
              <a:gd name="connsiteX9" fmla="*/ 0 w 1420454"/>
              <a:gd name="connsiteY9" fmla="*/ 3343702 h 6687404"/>
              <a:gd name="connsiteX10" fmla="*/ 710227 w 1420454"/>
              <a:gd name="connsiteY10" fmla="*/ 0 h 6687404"/>
              <a:gd name="connsiteX11" fmla="*/ 853363 w 1420454"/>
              <a:gd name="connsiteY11" fmla="*/ 67932 h 66874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454" h="6687404">
                <a:moveTo>
                  <a:pt x="914799" y="743885"/>
                </a:moveTo>
                <a:cubicBezTo>
                  <a:pt x="878105" y="708534"/>
                  <a:pt x="840112" y="689970"/>
                  <a:pt x="801199" y="689970"/>
                </a:cubicBezTo>
                <a:cubicBezTo>
                  <a:pt x="489891" y="689970"/>
                  <a:pt x="237526" y="1878086"/>
                  <a:pt x="237526" y="3343702"/>
                </a:cubicBezTo>
                <a:cubicBezTo>
                  <a:pt x="237526" y="4809318"/>
                  <a:pt x="489891" y="5997434"/>
                  <a:pt x="801199" y="5997434"/>
                </a:cubicBezTo>
                <a:cubicBezTo>
                  <a:pt x="1112507" y="5997434"/>
                  <a:pt x="1364872" y="4809318"/>
                  <a:pt x="1364872" y="3343702"/>
                </a:cubicBezTo>
                <a:cubicBezTo>
                  <a:pt x="1364872" y="2061288"/>
                  <a:pt x="1171655" y="991335"/>
                  <a:pt x="914799" y="743885"/>
                </a:cubicBezTo>
                <a:close/>
                <a:moveTo>
                  <a:pt x="853363" y="67932"/>
                </a:moveTo>
                <a:cubicBezTo>
                  <a:pt x="1177001" y="379720"/>
                  <a:pt x="1420454" y="1727861"/>
                  <a:pt x="1420454" y="3343702"/>
                </a:cubicBezTo>
                <a:cubicBezTo>
                  <a:pt x="1420454" y="5190378"/>
                  <a:pt x="1102475" y="6687404"/>
                  <a:pt x="710227" y="6687404"/>
                </a:cubicBezTo>
                <a:cubicBezTo>
                  <a:pt x="317979" y="6687404"/>
                  <a:pt x="0" y="5190378"/>
                  <a:pt x="0" y="3343702"/>
                </a:cubicBezTo>
                <a:cubicBezTo>
                  <a:pt x="0" y="1497026"/>
                  <a:pt x="317979" y="0"/>
                  <a:pt x="710227" y="0"/>
                </a:cubicBezTo>
                <a:cubicBezTo>
                  <a:pt x="759258" y="0"/>
                  <a:pt x="807128" y="23391"/>
                  <a:pt x="853363" y="67932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18"/>
          <p:cNvSpPr/>
          <p:nvPr/>
        </p:nvSpPr>
        <p:spPr>
          <a:xfrm rot="3165966">
            <a:off x="5615403" y="769538"/>
            <a:ext cx="1112018" cy="5235307"/>
          </a:xfrm>
          <a:custGeom>
            <a:gdLst>
              <a:gd name="connsiteX0" fmla="*/ 914799 w 1420454"/>
              <a:gd name="connsiteY0" fmla="*/ 743885 h 6687404"/>
              <a:gd name="connsiteX1" fmla="*/ 801199 w 1420454"/>
              <a:gd name="connsiteY1" fmla="*/ 689970 h 6687404"/>
              <a:gd name="connsiteX2" fmla="*/ 237526 w 1420454"/>
              <a:gd name="connsiteY2" fmla="*/ 3343702 h 6687404"/>
              <a:gd name="connsiteX3" fmla="*/ 801199 w 1420454"/>
              <a:gd name="connsiteY3" fmla="*/ 5997434 h 6687404"/>
              <a:gd name="connsiteX4" fmla="*/ 1364872 w 1420454"/>
              <a:gd name="connsiteY4" fmla="*/ 3343702 h 6687404"/>
              <a:gd name="connsiteX5" fmla="*/ 914799 w 1420454"/>
              <a:gd name="connsiteY5" fmla="*/ 743885 h 6687404"/>
              <a:gd name="connsiteX6" fmla="*/ 853363 w 1420454"/>
              <a:gd name="connsiteY6" fmla="*/ 67932 h 6687404"/>
              <a:gd name="connsiteX7" fmla="*/ 1420454 w 1420454"/>
              <a:gd name="connsiteY7" fmla="*/ 3343702 h 6687404"/>
              <a:gd name="connsiteX8" fmla="*/ 710227 w 1420454"/>
              <a:gd name="connsiteY8" fmla="*/ 6687404 h 6687404"/>
              <a:gd name="connsiteX9" fmla="*/ 0 w 1420454"/>
              <a:gd name="connsiteY9" fmla="*/ 3343702 h 6687404"/>
              <a:gd name="connsiteX10" fmla="*/ 710227 w 1420454"/>
              <a:gd name="connsiteY10" fmla="*/ 0 h 6687404"/>
              <a:gd name="connsiteX11" fmla="*/ 853363 w 1420454"/>
              <a:gd name="connsiteY11" fmla="*/ 67932 h 66874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454" h="6687404">
                <a:moveTo>
                  <a:pt x="914799" y="743885"/>
                </a:moveTo>
                <a:cubicBezTo>
                  <a:pt x="878105" y="708534"/>
                  <a:pt x="840112" y="689970"/>
                  <a:pt x="801199" y="689970"/>
                </a:cubicBezTo>
                <a:cubicBezTo>
                  <a:pt x="489891" y="689970"/>
                  <a:pt x="237526" y="1878086"/>
                  <a:pt x="237526" y="3343702"/>
                </a:cubicBezTo>
                <a:cubicBezTo>
                  <a:pt x="237526" y="4809318"/>
                  <a:pt x="489891" y="5997434"/>
                  <a:pt x="801199" y="5997434"/>
                </a:cubicBezTo>
                <a:cubicBezTo>
                  <a:pt x="1112507" y="5997434"/>
                  <a:pt x="1364872" y="4809318"/>
                  <a:pt x="1364872" y="3343702"/>
                </a:cubicBezTo>
                <a:cubicBezTo>
                  <a:pt x="1364872" y="2061288"/>
                  <a:pt x="1171655" y="991335"/>
                  <a:pt x="914799" y="743885"/>
                </a:cubicBezTo>
                <a:close/>
                <a:moveTo>
                  <a:pt x="853363" y="67932"/>
                </a:moveTo>
                <a:cubicBezTo>
                  <a:pt x="1177001" y="379720"/>
                  <a:pt x="1420454" y="1727861"/>
                  <a:pt x="1420454" y="3343702"/>
                </a:cubicBezTo>
                <a:cubicBezTo>
                  <a:pt x="1420454" y="5190378"/>
                  <a:pt x="1102475" y="6687404"/>
                  <a:pt x="710227" y="6687404"/>
                </a:cubicBezTo>
                <a:cubicBezTo>
                  <a:pt x="317979" y="6687404"/>
                  <a:pt x="0" y="5190378"/>
                  <a:pt x="0" y="3343702"/>
                </a:cubicBezTo>
                <a:cubicBezTo>
                  <a:pt x="0" y="1497026"/>
                  <a:pt x="317979" y="0"/>
                  <a:pt x="710227" y="0"/>
                </a:cubicBezTo>
                <a:cubicBezTo>
                  <a:pt x="759258" y="0"/>
                  <a:pt x="807128" y="23391"/>
                  <a:pt x="853363" y="67932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35"/>
          <p:cNvSpPr/>
          <p:nvPr/>
        </p:nvSpPr>
        <p:spPr>
          <a:xfrm rot="18846808">
            <a:off x="6022476" y="4035349"/>
            <a:ext cx="189869" cy="97493"/>
          </a:xfrm>
          <a:custGeom>
            <a:gdLst>
              <a:gd name="connsiteX0" fmla="*/ 240639 w 242532"/>
              <a:gd name="connsiteY0" fmla="*/ 48821 h 107228"/>
              <a:gd name="connsiteX1" fmla="*/ 242532 w 242532"/>
              <a:gd name="connsiteY1" fmla="*/ 107228 h 107228"/>
              <a:gd name="connsiteX2" fmla="*/ 36257 w 242532"/>
              <a:gd name="connsiteY2" fmla="*/ 68962 h 107228"/>
              <a:gd name="connsiteX3" fmla="*/ 2004 w 242532"/>
              <a:gd name="connsiteY3" fmla="*/ 61820 h 107228"/>
              <a:gd name="connsiteX4" fmla="*/ 0 w 242532"/>
              <a:gd name="connsiteY4" fmla="*/ 0 h 107228"/>
              <a:gd name="connsiteX5" fmla="*/ 181641 w 242532"/>
              <a:gd name="connsiteY5" fmla="*/ 37876 h 1072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32" h="107227">
                <a:moveTo>
                  <a:pt x="240639" y="48821"/>
                </a:moveTo>
                <a:lnTo>
                  <a:pt x="242532" y="107228"/>
                </a:lnTo>
                <a:lnTo>
                  <a:pt x="36257" y="68962"/>
                </a:lnTo>
                <a:lnTo>
                  <a:pt x="2004" y="61820"/>
                </a:lnTo>
                <a:lnTo>
                  <a:pt x="0" y="0"/>
                </a:lnTo>
                <a:lnTo>
                  <a:pt x="181641" y="37876"/>
                </a:ln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43"/>
          <p:cNvGrpSpPr/>
          <p:nvPr/>
        </p:nvGrpSpPr>
        <p:grpSpPr>
          <a:xfrm>
            <a:off x="5311119" y="3294891"/>
            <a:ext cx="1630024" cy="216293"/>
            <a:chOff x="5137486" y="3759183"/>
            <a:chExt cx="2082138" cy="276285"/>
          </a:xfrm>
          <a:solidFill>
            <a:srgbClr val="8E0000"/>
          </a:solidFill>
        </p:grpSpPr>
        <p:sp>
          <p:nvSpPr>
            <p:cNvPr id="72" name="Freeform 24"/>
            <p:cNvSpPr/>
            <p:nvPr/>
          </p:nvSpPr>
          <p:spPr>
            <a:xfrm rot="18846808">
              <a:off x="5153904" y="3742765"/>
              <a:ext cx="252692" cy="285528"/>
            </a:xfrm>
            <a:custGeom>
              <a:gdLst>
                <a:gd name="connsiteX0" fmla="*/ 256255 w 256255"/>
                <a:gd name="connsiteY0" fmla="*/ 23941 h 264940"/>
                <a:gd name="connsiteX1" fmla="*/ 248654 w 256255"/>
                <a:gd name="connsiteY1" fmla="*/ 121720 h 264940"/>
                <a:gd name="connsiteX2" fmla="*/ 240832 w 256255"/>
                <a:gd name="connsiteY2" fmla="*/ 264940 h 264940"/>
                <a:gd name="connsiteX3" fmla="*/ 86192 w 256255"/>
                <a:gd name="connsiteY3" fmla="*/ 249978 h 264940"/>
                <a:gd name="connsiteX4" fmla="*/ 0 w 256255"/>
                <a:gd name="connsiteY4" fmla="*/ 243638 h 264940"/>
                <a:gd name="connsiteX5" fmla="*/ 215 w 256255"/>
                <a:gd name="connsiteY5" fmla="*/ 236986 h 264940"/>
                <a:gd name="connsiteX6" fmla="*/ 13158 w 256255"/>
                <a:gd name="connsiteY6" fmla="*/ 0 h 264940"/>
                <a:gd name="connsiteX7" fmla="*/ 237522 w 256255"/>
                <a:gd name="connsiteY7" fmla="*/ 21708 h 264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255" h="264940">
                  <a:moveTo>
                    <a:pt x="256255" y="23941"/>
                  </a:moveTo>
                  <a:lnTo>
                    <a:pt x="248654" y="121720"/>
                  </a:lnTo>
                  <a:lnTo>
                    <a:pt x="240832" y="264940"/>
                  </a:lnTo>
                  <a:lnTo>
                    <a:pt x="86192" y="249978"/>
                  </a:lnTo>
                  <a:lnTo>
                    <a:pt x="0" y="243638"/>
                  </a:lnTo>
                  <a:lnTo>
                    <a:pt x="215" y="236986"/>
                  </a:lnTo>
                  <a:lnTo>
                    <a:pt x="13158" y="0"/>
                  </a:lnTo>
                  <a:lnTo>
                    <a:pt x="237522" y="217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42"/>
            <p:cNvSpPr/>
            <p:nvPr/>
          </p:nvSpPr>
          <p:spPr>
            <a:xfrm rot="18846808">
              <a:off x="7145312" y="3961155"/>
              <a:ext cx="62178" cy="86447"/>
            </a:xfrm>
            <a:custGeom>
              <a:gdLst>
                <a:gd name="connsiteX0" fmla="*/ 62178 w 62178"/>
                <a:gd name="connsiteY0" fmla="*/ 6068 h 65238"/>
                <a:gd name="connsiteX1" fmla="*/ 60846 w 62178"/>
                <a:gd name="connsiteY1" fmla="*/ 47174 h 65238"/>
                <a:gd name="connsiteX2" fmla="*/ 59859 w 62178"/>
                <a:gd name="connsiteY2" fmla="*/ 65238 h 65238"/>
                <a:gd name="connsiteX3" fmla="*/ 0 w 62178"/>
                <a:gd name="connsiteY3" fmla="*/ 59024 h 65238"/>
                <a:gd name="connsiteX4" fmla="*/ 3223 w 62178"/>
                <a:gd name="connsiteY4" fmla="*/ 0 h 65238"/>
                <a:gd name="connsiteX5" fmla="*/ 59552 w 62178"/>
                <a:gd name="connsiteY5" fmla="*/ 5848 h 652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178" h="65238">
                  <a:moveTo>
                    <a:pt x="62178" y="6068"/>
                  </a:moveTo>
                  <a:lnTo>
                    <a:pt x="60846" y="47174"/>
                  </a:lnTo>
                  <a:lnTo>
                    <a:pt x="59859" y="65238"/>
                  </a:lnTo>
                  <a:lnTo>
                    <a:pt x="0" y="59024"/>
                  </a:lnTo>
                  <a:lnTo>
                    <a:pt x="3223" y="0"/>
                  </a:lnTo>
                  <a:lnTo>
                    <a:pt x="59552" y="584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val 54"/>
          <p:cNvSpPr/>
          <p:nvPr/>
        </p:nvSpPr>
        <p:spPr>
          <a:xfrm>
            <a:off x="4523320" y="2325320"/>
            <a:ext cx="750470" cy="750470"/>
          </a:xfrm>
          <a:prstGeom prst="ellipse">
            <a:avLst/>
          </a:prstGeom>
          <a:solidFill>
            <a:srgbClr val="8E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55"/>
          <p:cNvSpPr/>
          <p:nvPr/>
        </p:nvSpPr>
        <p:spPr>
          <a:xfrm>
            <a:off x="6821995" y="3448537"/>
            <a:ext cx="1294092" cy="1294092"/>
          </a:xfrm>
          <a:prstGeom prst="ellipse">
            <a:avLst/>
          </a:prstGeom>
          <a:solidFill>
            <a:srgbClr val="8E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56"/>
          <p:cNvSpPr/>
          <p:nvPr/>
        </p:nvSpPr>
        <p:spPr>
          <a:xfrm>
            <a:off x="7266655" y="2460378"/>
            <a:ext cx="657866" cy="657866"/>
          </a:xfrm>
          <a:prstGeom prst="ellipse">
            <a:avLst/>
          </a:prstGeom>
          <a:solidFill>
            <a:srgbClr val="8E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57"/>
          <p:cNvSpPr/>
          <p:nvPr/>
        </p:nvSpPr>
        <p:spPr>
          <a:xfrm>
            <a:off x="4147107" y="3604929"/>
            <a:ext cx="956539" cy="956539"/>
          </a:xfrm>
          <a:prstGeom prst="ellipse">
            <a:avLst/>
          </a:prstGeom>
          <a:solidFill>
            <a:srgbClr val="8E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59"/>
          <p:cNvCxnSpPr/>
          <p:nvPr/>
        </p:nvCxnSpPr>
        <p:spPr>
          <a:xfrm>
            <a:off x="3961866" y="2238965"/>
            <a:ext cx="443674" cy="443674"/>
          </a:xfrm>
          <a:prstGeom prst="line">
            <a:avLst/>
          </a:prstGeom>
          <a:ln w="12700">
            <a:solidFill>
              <a:srgbClr val="8E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2177"/>
          <p:cNvGrpSpPr/>
          <p:nvPr/>
        </p:nvGrpSpPr>
        <p:grpSpPr>
          <a:xfrm flipH="1">
            <a:off x="3250351" y="1848503"/>
            <a:ext cx="716535" cy="783910"/>
            <a:chOff x="33075" y="0"/>
            <a:chExt cx="3467959" cy="1461013"/>
          </a:xfrm>
        </p:grpSpPr>
        <p:sp>
          <p:nvSpPr>
            <p:cNvPr id="80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2" name="Straight Connector 64"/>
          <p:cNvCxnSpPr/>
          <p:nvPr/>
        </p:nvCxnSpPr>
        <p:spPr>
          <a:xfrm flipV="1">
            <a:off x="3549310" y="4175362"/>
            <a:ext cx="443674" cy="443674"/>
          </a:xfrm>
          <a:prstGeom prst="line">
            <a:avLst/>
          </a:prstGeom>
          <a:ln w="12700">
            <a:solidFill>
              <a:srgbClr val="8E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2177"/>
          <p:cNvGrpSpPr/>
          <p:nvPr/>
        </p:nvGrpSpPr>
        <p:grpSpPr>
          <a:xfrm flipH="1" flipV="1">
            <a:off x="2837795" y="4225588"/>
            <a:ext cx="716535" cy="783910"/>
            <a:chOff x="33075" y="0"/>
            <a:chExt cx="3467959" cy="1461013"/>
          </a:xfrm>
        </p:grpSpPr>
        <p:sp>
          <p:nvSpPr>
            <p:cNvPr id="84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6" name="Straight Connector 69"/>
          <p:cNvCxnSpPr/>
          <p:nvPr/>
        </p:nvCxnSpPr>
        <p:spPr>
          <a:xfrm flipH="1">
            <a:off x="8071204" y="2238965"/>
            <a:ext cx="443674" cy="443674"/>
          </a:xfrm>
          <a:prstGeom prst="line">
            <a:avLst/>
          </a:prstGeom>
          <a:ln w="12700">
            <a:solidFill>
              <a:srgbClr val="8E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2177"/>
          <p:cNvGrpSpPr/>
          <p:nvPr/>
        </p:nvGrpSpPr>
        <p:grpSpPr>
          <a:xfrm>
            <a:off x="8509858" y="1848503"/>
            <a:ext cx="716535" cy="783910"/>
            <a:chOff x="33075" y="0"/>
            <a:chExt cx="3467959" cy="1461013"/>
          </a:xfrm>
        </p:grpSpPr>
        <p:sp>
          <p:nvSpPr>
            <p:cNvPr id="88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74"/>
          <p:cNvCxnSpPr/>
          <p:nvPr/>
        </p:nvCxnSpPr>
        <p:spPr>
          <a:xfrm flipH="1" flipV="1">
            <a:off x="8290096" y="4175362"/>
            <a:ext cx="443674" cy="443674"/>
          </a:xfrm>
          <a:prstGeom prst="line">
            <a:avLst/>
          </a:prstGeom>
          <a:ln w="12700">
            <a:solidFill>
              <a:srgbClr val="8E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2177"/>
          <p:cNvGrpSpPr/>
          <p:nvPr/>
        </p:nvGrpSpPr>
        <p:grpSpPr>
          <a:xfrm flipV="1">
            <a:off x="8728750" y="4225588"/>
            <a:ext cx="716535" cy="783910"/>
            <a:chOff x="33075" y="0"/>
            <a:chExt cx="3467959" cy="1461013"/>
          </a:xfrm>
        </p:grpSpPr>
        <p:sp>
          <p:nvSpPr>
            <p:cNvPr id="92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2700" cap="flat">
              <a:solidFill>
                <a:srgbClr val="8E0000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Freeform 66"/>
          <p:cNvSpPr>
            <a:spLocks noEditPoints="1"/>
          </p:cNvSpPr>
          <p:nvPr/>
        </p:nvSpPr>
        <p:spPr bwMode="auto">
          <a:xfrm>
            <a:off x="4789036" y="2569086"/>
            <a:ext cx="209417" cy="262937"/>
          </a:xfrm>
          <a:custGeom>
            <a:gdLst>
              <a:gd name="T0" fmla="*/ 2 w 38"/>
              <a:gd name="T1" fmla="*/ 48 h 48"/>
              <a:gd name="T2" fmla="*/ 2 w 38"/>
              <a:gd name="T3" fmla="*/ 0 h 48"/>
              <a:gd name="T4" fmla="*/ 38 w 38"/>
              <a:gd name="T5" fmla="*/ 47 h 48"/>
              <a:gd name="T6" fmla="*/ 4 w 38"/>
              <a:gd name="T7" fmla="*/ 4 h 48"/>
              <a:gd name="T8" fmla="*/ 14 w 38"/>
              <a:gd name="T9" fmla="*/ 39 h 48"/>
              <a:gd name="T10" fmla="*/ 24 w 38"/>
              <a:gd name="T11" fmla="*/ 39 h 48"/>
              <a:gd name="T12" fmla="*/ 11 w 38"/>
              <a:gd name="T13" fmla="*/ 10 h 48"/>
              <a:gd name="T14" fmla="*/ 7 w 38"/>
              <a:gd name="T15" fmla="*/ 10 h 48"/>
              <a:gd name="T16" fmla="*/ 10 w 38"/>
              <a:gd name="T17" fmla="*/ 7 h 48"/>
              <a:gd name="T18" fmla="*/ 11 w 38"/>
              <a:gd name="T19" fmla="*/ 17 h 48"/>
              <a:gd name="T20" fmla="*/ 7 w 38"/>
              <a:gd name="T21" fmla="*/ 17 h 48"/>
              <a:gd name="T22" fmla="*/ 10 w 38"/>
              <a:gd name="T23" fmla="*/ 14 h 48"/>
              <a:gd name="T24" fmla="*/ 11 w 38"/>
              <a:gd name="T25" fmla="*/ 23 h 48"/>
              <a:gd name="T26" fmla="*/ 7 w 38"/>
              <a:gd name="T27" fmla="*/ 23 h 48"/>
              <a:gd name="T28" fmla="*/ 10 w 38"/>
              <a:gd name="T29" fmla="*/ 21 h 48"/>
              <a:gd name="T30" fmla="*/ 11 w 38"/>
              <a:gd name="T31" fmla="*/ 30 h 48"/>
              <a:gd name="T32" fmla="*/ 7 w 38"/>
              <a:gd name="T33" fmla="*/ 30 h 48"/>
              <a:gd name="T34" fmla="*/ 10 w 38"/>
              <a:gd name="T35" fmla="*/ 28 h 48"/>
              <a:gd name="T36" fmla="*/ 11 w 38"/>
              <a:gd name="T37" fmla="*/ 37 h 48"/>
              <a:gd name="T38" fmla="*/ 7 w 38"/>
              <a:gd name="T39" fmla="*/ 37 h 48"/>
              <a:gd name="T40" fmla="*/ 10 w 38"/>
              <a:gd name="T41" fmla="*/ 35 h 48"/>
              <a:gd name="T42" fmla="*/ 18 w 38"/>
              <a:gd name="T43" fmla="*/ 10 h 48"/>
              <a:gd name="T44" fmla="*/ 14 w 38"/>
              <a:gd name="T45" fmla="*/ 10 h 48"/>
              <a:gd name="T46" fmla="*/ 17 w 38"/>
              <a:gd name="T47" fmla="*/ 7 h 48"/>
              <a:gd name="T48" fmla="*/ 18 w 38"/>
              <a:gd name="T49" fmla="*/ 17 h 48"/>
              <a:gd name="T50" fmla="*/ 14 w 38"/>
              <a:gd name="T51" fmla="*/ 17 h 48"/>
              <a:gd name="T52" fmla="*/ 17 w 38"/>
              <a:gd name="T53" fmla="*/ 14 h 48"/>
              <a:gd name="T54" fmla="*/ 18 w 38"/>
              <a:gd name="T55" fmla="*/ 23 h 48"/>
              <a:gd name="T56" fmla="*/ 14 w 38"/>
              <a:gd name="T57" fmla="*/ 23 h 48"/>
              <a:gd name="T58" fmla="*/ 17 w 38"/>
              <a:gd name="T59" fmla="*/ 21 h 48"/>
              <a:gd name="T60" fmla="*/ 18 w 38"/>
              <a:gd name="T61" fmla="*/ 30 h 48"/>
              <a:gd name="T62" fmla="*/ 14 w 38"/>
              <a:gd name="T63" fmla="*/ 30 h 48"/>
              <a:gd name="T64" fmla="*/ 17 w 38"/>
              <a:gd name="T65" fmla="*/ 28 h 48"/>
              <a:gd name="T66" fmla="*/ 24 w 38"/>
              <a:gd name="T67" fmla="*/ 10 h 48"/>
              <a:gd name="T68" fmla="*/ 21 w 38"/>
              <a:gd name="T69" fmla="*/ 10 h 48"/>
              <a:gd name="T70" fmla="*/ 24 w 38"/>
              <a:gd name="T71" fmla="*/ 7 h 48"/>
              <a:gd name="T72" fmla="*/ 24 w 38"/>
              <a:gd name="T73" fmla="*/ 17 h 48"/>
              <a:gd name="T74" fmla="*/ 21 w 38"/>
              <a:gd name="T75" fmla="*/ 17 h 48"/>
              <a:gd name="T76" fmla="*/ 24 w 38"/>
              <a:gd name="T77" fmla="*/ 14 h 48"/>
              <a:gd name="T78" fmla="*/ 24 w 38"/>
              <a:gd name="T79" fmla="*/ 23 h 48"/>
              <a:gd name="T80" fmla="*/ 21 w 38"/>
              <a:gd name="T81" fmla="*/ 23 h 48"/>
              <a:gd name="T82" fmla="*/ 24 w 38"/>
              <a:gd name="T83" fmla="*/ 21 h 48"/>
              <a:gd name="T84" fmla="*/ 24 w 38"/>
              <a:gd name="T85" fmla="*/ 30 h 48"/>
              <a:gd name="T86" fmla="*/ 21 w 38"/>
              <a:gd name="T87" fmla="*/ 30 h 48"/>
              <a:gd name="T88" fmla="*/ 24 w 38"/>
              <a:gd name="T89" fmla="*/ 28 h 48"/>
              <a:gd name="T90" fmla="*/ 31 w 38"/>
              <a:gd name="T91" fmla="*/ 10 h 48"/>
              <a:gd name="T92" fmla="*/ 28 w 38"/>
              <a:gd name="T93" fmla="*/ 10 h 48"/>
              <a:gd name="T94" fmla="*/ 30 w 38"/>
              <a:gd name="T95" fmla="*/ 7 h 48"/>
              <a:gd name="T96" fmla="*/ 31 w 38"/>
              <a:gd name="T97" fmla="*/ 17 h 48"/>
              <a:gd name="T98" fmla="*/ 28 w 38"/>
              <a:gd name="T99" fmla="*/ 17 h 48"/>
              <a:gd name="T100" fmla="*/ 30 w 38"/>
              <a:gd name="T101" fmla="*/ 14 h 48"/>
              <a:gd name="T102" fmla="*/ 31 w 38"/>
              <a:gd name="T103" fmla="*/ 23 h 48"/>
              <a:gd name="T104" fmla="*/ 28 w 38"/>
              <a:gd name="T105" fmla="*/ 23 h 48"/>
              <a:gd name="T106" fmla="*/ 30 w 38"/>
              <a:gd name="T107" fmla="*/ 21 h 48"/>
              <a:gd name="T108" fmla="*/ 31 w 38"/>
              <a:gd name="T109" fmla="*/ 30 h 48"/>
              <a:gd name="T110" fmla="*/ 28 w 38"/>
              <a:gd name="T111" fmla="*/ 30 h 48"/>
              <a:gd name="T112" fmla="*/ 30 w 38"/>
              <a:gd name="T113" fmla="*/ 28 h 48"/>
              <a:gd name="T114" fmla="*/ 31 w 38"/>
              <a:gd name="T115" fmla="*/ 37 h 48"/>
              <a:gd name="T116" fmla="*/ 28 w 38"/>
              <a:gd name="T117" fmla="*/ 37 h 48"/>
              <a:gd name="T118" fmla="*/ 30 w 38"/>
              <a:gd name="T119" fmla="*/ 35 h 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" h="48">
                <a:moveTo>
                  <a:pt x="38" y="47"/>
                </a:moveTo>
                <a:cubicBezTo>
                  <a:pt x="38" y="47"/>
                  <a:pt x="37" y="48"/>
                  <a:pt x="3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8" y="1"/>
                  <a:pt x="38" y="2"/>
                </a:cubicBezTo>
                <a:lnTo>
                  <a:pt x="38" y="47"/>
                </a:lnTo>
                <a:close/>
                <a:moveTo>
                  <a:pt x="35" y="45"/>
                </a:moveTo>
                <a:cubicBezTo>
                  <a:pt x="35" y="4"/>
                  <a:pt x="35" y="4"/>
                  <a:pt x="3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5"/>
                  <a:pt x="4" y="45"/>
                  <a:pt x="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5" y="38"/>
                  <a:pt x="1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45"/>
                  <a:pt x="24" y="45"/>
                  <a:pt x="24" y="45"/>
                </a:cubicBezTo>
                <a:lnTo>
                  <a:pt x="35" y="45"/>
                </a:lnTo>
                <a:close/>
                <a:moveTo>
                  <a:pt x="11" y="10"/>
                </a:moveTo>
                <a:cubicBezTo>
                  <a:pt x="11" y="10"/>
                  <a:pt x="10" y="11"/>
                  <a:pt x="10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0"/>
                  <a:pt x="7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7"/>
                  <a:pt x="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8"/>
                  <a:pt x="11" y="8"/>
                </a:cubicBezTo>
                <a:lnTo>
                  <a:pt x="11" y="10"/>
                </a:lnTo>
                <a:close/>
                <a:moveTo>
                  <a:pt x="11" y="17"/>
                </a:moveTo>
                <a:cubicBezTo>
                  <a:pt x="11" y="17"/>
                  <a:pt x="10" y="17"/>
                  <a:pt x="10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8" y="14"/>
                  <a:pt x="8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4"/>
                  <a:pt x="11" y="15"/>
                </a:cubicBezTo>
                <a:lnTo>
                  <a:pt x="11" y="17"/>
                </a:lnTo>
                <a:close/>
                <a:moveTo>
                  <a:pt x="11" y="23"/>
                </a:moveTo>
                <a:cubicBezTo>
                  <a:pt x="11" y="24"/>
                  <a:pt x="10" y="24"/>
                  <a:pt x="1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7" y="24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1"/>
                  <a:pt x="11" y="22"/>
                </a:cubicBezTo>
                <a:lnTo>
                  <a:pt x="11" y="23"/>
                </a:lnTo>
                <a:close/>
                <a:moveTo>
                  <a:pt x="11" y="30"/>
                </a:moveTo>
                <a:cubicBezTo>
                  <a:pt x="11" y="31"/>
                  <a:pt x="10" y="31"/>
                  <a:pt x="1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8" y="28"/>
                  <a:pt x="8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1" y="28"/>
                  <a:pt x="11" y="29"/>
                </a:cubicBezTo>
                <a:lnTo>
                  <a:pt x="11" y="30"/>
                </a:lnTo>
                <a:close/>
                <a:moveTo>
                  <a:pt x="11" y="37"/>
                </a:moveTo>
                <a:cubicBezTo>
                  <a:pt x="11" y="38"/>
                  <a:pt x="10" y="38"/>
                  <a:pt x="10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7" y="38"/>
                  <a:pt x="7" y="37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8" y="35"/>
                  <a:pt x="8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1" y="35"/>
                  <a:pt x="11" y="35"/>
                </a:cubicBezTo>
                <a:lnTo>
                  <a:pt x="11" y="37"/>
                </a:lnTo>
                <a:close/>
                <a:moveTo>
                  <a:pt x="18" y="10"/>
                </a:moveTo>
                <a:cubicBezTo>
                  <a:pt x="18" y="10"/>
                  <a:pt x="17" y="11"/>
                  <a:pt x="17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5" y="7"/>
                  <a:pt x="15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8"/>
                  <a:pt x="18" y="8"/>
                </a:cubicBezTo>
                <a:lnTo>
                  <a:pt x="18" y="10"/>
                </a:lnTo>
                <a:close/>
                <a:moveTo>
                  <a:pt x="18" y="17"/>
                </a:moveTo>
                <a:cubicBezTo>
                  <a:pt x="18" y="17"/>
                  <a:pt x="17" y="17"/>
                  <a:pt x="17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5" y="14"/>
                  <a:pt x="15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4"/>
                  <a:pt x="18" y="15"/>
                </a:cubicBezTo>
                <a:lnTo>
                  <a:pt x="18" y="17"/>
                </a:lnTo>
                <a:close/>
                <a:moveTo>
                  <a:pt x="18" y="23"/>
                </a:moveTo>
                <a:cubicBezTo>
                  <a:pt x="18" y="24"/>
                  <a:pt x="17" y="24"/>
                  <a:pt x="17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4" y="24"/>
                  <a:pt x="14" y="23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1"/>
                  <a:pt x="15" y="21"/>
                  <a:pt x="15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8" y="21"/>
                  <a:pt x="18" y="22"/>
                </a:cubicBezTo>
                <a:lnTo>
                  <a:pt x="18" y="23"/>
                </a:lnTo>
                <a:close/>
                <a:moveTo>
                  <a:pt x="18" y="30"/>
                </a:moveTo>
                <a:cubicBezTo>
                  <a:pt x="18" y="31"/>
                  <a:pt x="17" y="31"/>
                  <a:pt x="17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5" y="28"/>
                  <a:pt x="15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lnTo>
                  <a:pt x="18" y="30"/>
                </a:lnTo>
                <a:close/>
                <a:moveTo>
                  <a:pt x="24" y="10"/>
                </a:moveTo>
                <a:cubicBezTo>
                  <a:pt x="24" y="10"/>
                  <a:pt x="24" y="11"/>
                  <a:pt x="2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7"/>
                  <a:pt x="22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8"/>
                  <a:pt x="24" y="8"/>
                </a:cubicBezTo>
                <a:lnTo>
                  <a:pt x="24" y="10"/>
                </a:lnTo>
                <a:close/>
                <a:moveTo>
                  <a:pt x="24" y="17"/>
                </a:moveTo>
                <a:cubicBezTo>
                  <a:pt x="24" y="17"/>
                  <a:pt x="24" y="17"/>
                  <a:pt x="24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4" y="15"/>
                </a:cubicBezTo>
                <a:lnTo>
                  <a:pt x="24" y="17"/>
                </a:lnTo>
                <a:close/>
                <a:moveTo>
                  <a:pt x="24" y="23"/>
                </a:moveTo>
                <a:cubicBezTo>
                  <a:pt x="24" y="24"/>
                  <a:pt x="24" y="24"/>
                  <a:pt x="24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2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2"/>
                </a:cubicBezTo>
                <a:lnTo>
                  <a:pt x="24" y="23"/>
                </a:lnTo>
                <a:close/>
                <a:moveTo>
                  <a:pt x="24" y="30"/>
                </a:moveTo>
                <a:cubicBezTo>
                  <a:pt x="24" y="31"/>
                  <a:pt x="24" y="31"/>
                  <a:pt x="24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1" y="31"/>
                  <a:pt x="21" y="30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8"/>
                  <a:pt x="21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4" y="29"/>
                </a:cubicBezTo>
                <a:lnTo>
                  <a:pt x="24" y="30"/>
                </a:lnTo>
                <a:close/>
                <a:moveTo>
                  <a:pt x="31" y="10"/>
                </a:moveTo>
                <a:cubicBezTo>
                  <a:pt x="31" y="10"/>
                  <a:pt x="31" y="11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8" y="11"/>
                  <a:pt x="28" y="10"/>
                  <a:pt x="28" y="10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9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1" y="8"/>
                  <a:pt x="31" y="8"/>
                </a:cubicBezTo>
                <a:lnTo>
                  <a:pt x="31" y="10"/>
                </a:lnTo>
                <a:close/>
                <a:moveTo>
                  <a:pt x="31" y="17"/>
                </a:moveTo>
                <a:cubicBezTo>
                  <a:pt x="31" y="17"/>
                  <a:pt x="31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9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1" y="14"/>
                  <a:pt x="31" y="15"/>
                </a:cubicBezTo>
                <a:lnTo>
                  <a:pt x="31" y="17"/>
                </a:lnTo>
                <a:close/>
                <a:moveTo>
                  <a:pt x="31" y="23"/>
                </a:moveTo>
                <a:cubicBezTo>
                  <a:pt x="31" y="24"/>
                  <a:pt x="31" y="24"/>
                  <a:pt x="30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21"/>
                  <a:pt x="31" y="21"/>
                  <a:pt x="31" y="22"/>
                </a:cubicBezTo>
                <a:lnTo>
                  <a:pt x="31" y="23"/>
                </a:lnTo>
                <a:close/>
                <a:moveTo>
                  <a:pt x="31" y="30"/>
                </a:moveTo>
                <a:cubicBezTo>
                  <a:pt x="31" y="31"/>
                  <a:pt x="31" y="31"/>
                  <a:pt x="3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8"/>
                  <a:pt x="28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lnTo>
                  <a:pt x="31" y="30"/>
                </a:lnTo>
                <a:close/>
                <a:moveTo>
                  <a:pt x="31" y="37"/>
                </a:moveTo>
                <a:cubicBezTo>
                  <a:pt x="31" y="38"/>
                  <a:pt x="31" y="38"/>
                  <a:pt x="30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5"/>
                  <a:pt x="31" y="35"/>
                </a:cubicBezTo>
                <a:lnTo>
                  <a:pt x="3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reeform 198"/>
          <p:cNvSpPr>
            <a:spLocks noEditPoints="1"/>
          </p:cNvSpPr>
          <p:nvPr/>
        </p:nvSpPr>
        <p:spPr bwMode="auto">
          <a:xfrm>
            <a:off x="7504283" y="2664578"/>
            <a:ext cx="223379" cy="225706"/>
          </a:xfrm>
          <a:custGeom>
            <a:gdLst>
              <a:gd name="T0" fmla="*/ 36 w 41"/>
              <a:gd name="T1" fmla="*/ 41 h 41"/>
              <a:gd name="T2" fmla="*/ 5 w 41"/>
              <a:gd name="T3" fmla="*/ 41 h 41"/>
              <a:gd name="T4" fmla="*/ 2 w 41"/>
              <a:gd name="T5" fmla="*/ 35 h 41"/>
              <a:gd name="T6" fmla="*/ 15 w 41"/>
              <a:gd name="T7" fmla="*/ 14 h 41"/>
              <a:gd name="T8" fmla="*/ 15 w 41"/>
              <a:gd name="T9" fmla="*/ 3 h 41"/>
              <a:gd name="T10" fmla="*/ 13 w 41"/>
              <a:gd name="T11" fmla="*/ 3 h 41"/>
              <a:gd name="T12" fmla="*/ 12 w 41"/>
              <a:gd name="T13" fmla="*/ 2 h 41"/>
              <a:gd name="T14" fmla="*/ 13 w 41"/>
              <a:gd name="T15" fmla="*/ 0 h 41"/>
              <a:gd name="T16" fmla="*/ 27 w 41"/>
              <a:gd name="T17" fmla="*/ 0 h 41"/>
              <a:gd name="T18" fmla="*/ 29 w 41"/>
              <a:gd name="T19" fmla="*/ 2 h 41"/>
              <a:gd name="T20" fmla="*/ 27 w 41"/>
              <a:gd name="T21" fmla="*/ 3 h 41"/>
              <a:gd name="T22" fmla="*/ 25 w 41"/>
              <a:gd name="T23" fmla="*/ 3 h 41"/>
              <a:gd name="T24" fmla="*/ 25 w 41"/>
              <a:gd name="T25" fmla="*/ 14 h 41"/>
              <a:gd name="T26" fmla="*/ 39 w 41"/>
              <a:gd name="T27" fmla="*/ 35 h 41"/>
              <a:gd name="T28" fmla="*/ 36 w 41"/>
              <a:gd name="T29" fmla="*/ 41 h 41"/>
              <a:gd name="T30" fmla="*/ 11 w 41"/>
              <a:gd name="T31" fmla="*/ 27 h 41"/>
              <a:gd name="T32" fmla="*/ 30 w 41"/>
              <a:gd name="T33" fmla="*/ 27 h 41"/>
              <a:gd name="T34" fmla="*/ 23 w 41"/>
              <a:gd name="T35" fmla="*/ 16 h 41"/>
              <a:gd name="T36" fmla="*/ 22 w 41"/>
              <a:gd name="T37" fmla="*/ 15 h 41"/>
              <a:gd name="T38" fmla="*/ 22 w 41"/>
              <a:gd name="T39" fmla="*/ 14 h 41"/>
              <a:gd name="T40" fmla="*/ 22 w 41"/>
              <a:gd name="T41" fmla="*/ 3 h 41"/>
              <a:gd name="T42" fmla="*/ 19 w 41"/>
              <a:gd name="T43" fmla="*/ 3 h 41"/>
              <a:gd name="T44" fmla="*/ 19 w 41"/>
              <a:gd name="T45" fmla="*/ 14 h 41"/>
              <a:gd name="T46" fmla="*/ 19 w 41"/>
              <a:gd name="T47" fmla="*/ 15 h 41"/>
              <a:gd name="T48" fmla="*/ 18 w 41"/>
              <a:gd name="T49" fmla="*/ 16 h 41"/>
              <a:gd name="T50" fmla="*/ 11 w 41"/>
              <a:gd name="T51" fmla="*/ 27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" h="41">
                <a:moveTo>
                  <a:pt x="36" y="41"/>
                </a:moveTo>
                <a:cubicBezTo>
                  <a:pt x="5" y="41"/>
                  <a:pt x="5" y="41"/>
                  <a:pt x="5" y="41"/>
                </a:cubicBezTo>
                <a:cubicBezTo>
                  <a:pt x="1" y="41"/>
                  <a:pt x="0" y="38"/>
                  <a:pt x="2" y="3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1"/>
                  <a:pt x="12" y="0"/>
                  <a:pt x="1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3"/>
                  <a:pt x="28" y="3"/>
                  <a:pt x="27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38"/>
                  <a:pt x="39" y="41"/>
                  <a:pt x="36" y="41"/>
                </a:cubicBezTo>
                <a:close/>
                <a:moveTo>
                  <a:pt x="11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6"/>
                  <a:pt x="18" y="16"/>
                  <a:pt x="18" y="16"/>
                </a:cubicBezTo>
                <a:lnTo>
                  <a:pt x="11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184"/>
          <p:cNvSpPr>
            <a:spLocks noEditPoints="1"/>
          </p:cNvSpPr>
          <p:nvPr/>
        </p:nvSpPr>
        <p:spPr bwMode="auto">
          <a:xfrm>
            <a:off x="4425934" y="3883756"/>
            <a:ext cx="398883" cy="398883"/>
          </a:xfrm>
          <a:custGeom>
            <a:gdLst>
              <a:gd name="T0" fmla="*/ 117 w 233"/>
              <a:gd name="T1" fmla="*/ 0 h 233"/>
              <a:gd name="T2" fmla="*/ 0 w 233"/>
              <a:gd name="T3" fmla="*/ 116 h 233"/>
              <a:gd name="T4" fmla="*/ 117 w 233"/>
              <a:gd name="T5" fmla="*/ 233 h 233"/>
              <a:gd name="T6" fmla="*/ 233 w 233"/>
              <a:gd name="T7" fmla="*/ 116 h 233"/>
              <a:gd name="T8" fmla="*/ 117 w 233"/>
              <a:gd name="T9" fmla="*/ 0 h 233"/>
              <a:gd name="T10" fmla="*/ 117 w 233"/>
              <a:gd name="T11" fmla="*/ 213 h 233"/>
              <a:gd name="T12" fmla="*/ 21 w 233"/>
              <a:gd name="T13" fmla="*/ 116 h 233"/>
              <a:gd name="T14" fmla="*/ 117 w 233"/>
              <a:gd name="T15" fmla="*/ 20 h 233"/>
              <a:gd name="T16" fmla="*/ 213 w 233"/>
              <a:gd name="T17" fmla="*/ 116 h 233"/>
              <a:gd name="T18" fmla="*/ 117 w 233"/>
              <a:gd name="T19" fmla="*/ 213 h 2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3" h="233">
                <a:moveTo>
                  <a:pt x="117" y="0"/>
                </a:moveTo>
                <a:cubicBezTo>
                  <a:pt x="53" y="0"/>
                  <a:pt x="0" y="52"/>
                  <a:pt x="0" y="116"/>
                </a:cubicBezTo>
                <a:cubicBezTo>
                  <a:pt x="0" y="181"/>
                  <a:pt x="53" y="233"/>
                  <a:pt x="117" y="233"/>
                </a:cubicBezTo>
                <a:cubicBezTo>
                  <a:pt x="181" y="233"/>
                  <a:pt x="233" y="181"/>
                  <a:pt x="233" y="116"/>
                </a:cubicBezTo>
                <a:cubicBezTo>
                  <a:pt x="233" y="52"/>
                  <a:pt x="181" y="0"/>
                  <a:pt x="117" y="0"/>
                </a:cubicBezTo>
                <a:close/>
                <a:moveTo>
                  <a:pt x="117" y="213"/>
                </a:moveTo>
                <a:cubicBezTo>
                  <a:pt x="64" y="213"/>
                  <a:pt x="21" y="169"/>
                  <a:pt x="21" y="116"/>
                </a:cubicBezTo>
                <a:cubicBezTo>
                  <a:pt x="21" y="63"/>
                  <a:pt x="64" y="20"/>
                  <a:pt x="117" y="20"/>
                </a:cubicBezTo>
                <a:cubicBezTo>
                  <a:pt x="170" y="20"/>
                  <a:pt x="213" y="63"/>
                  <a:pt x="213" y="116"/>
                </a:cubicBezTo>
                <a:cubicBezTo>
                  <a:pt x="213" y="169"/>
                  <a:pt x="170" y="213"/>
                  <a:pt x="117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 185"/>
          <p:cNvSpPr>
            <a:spLocks noEditPoints="1"/>
          </p:cNvSpPr>
          <p:nvPr/>
        </p:nvSpPr>
        <p:spPr bwMode="auto">
          <a:xfrm>
            <a:off x="4472379" y="3928836"/>
            <a:ext cx="307359" cy="307359"/>
          </a:xfrm>
          <a:custGeom>
            <a:gdLst>
              <a:gd name="T0" fmla="*/ 90 w 180"/>
              <a:gd name="T1" fmla="*/ 0 h 180"/>
              <a:gd name="T2" fmla="*/ 0 w 180"/>
              <a:gd name="T3" fmla="*/ 90 h 180"/>
              <a:gd name="T4" fmla="*/ 90 w 180"/>
              <a:gd name="T5" fmla="*/ 180 h 180"/>
              <a:gd name="T6" fmla="*/ 180 w 180"/>
              <a:gd name="T7" fmla="*/ 90 h 180"/>
              <a:gd name="T8" fmla="*/ 90 w 180"/>
              <a:gd name="T9" fmla="*/ 0 h 180"/>
              <a:gd name="T10" fmla="*/ 83 w 180"/>
              <a:gd name="T11" fmla="*/ 14 h 180"/>
              <a:gd name="T12" fmla="*/ 96 w 180"/>
              <a:gd name="T13" fmla="*/ 14 h 180"/>
              <a:gd name="T14" fmla="*/ 96 w 180"/>
              <a:gd name="T15" fmla="*/ 36 h 180"/>
              <a:gd name="T16" fmla="*/ 83 w 180"/>
              <a:gd name="T17" fmla="*/ 36 h 180"/>
              <a:gd name="T18" fmla="*/ 83 w 180"/>
              <a:gd name="T19" fmla="*/ 14 h 180"/>
              <a:gd name="T20" fmla="*/ 36 w 180"/>
              <a:gd name="T21" fmla="*/ 97 h 180"/>
              <a:gd name="T22" fmla="*/ 13 w 180"/>
              <a:gd name="T23" fmla="*/ 97 h 180"/>
              <a:gd name="T24" fmla="*/ 13 w 180"/>
              <a:gd name="T25" fmla="*/ 84 h 180"/>
              <a:gd name="T26" fmla="*/ 36 w 180"/>
              <a:gd name="T27" fmla="*/ 84 h 180"/>
              <a:gd name="T28" fmla="*/ 36 w 180"/>
              <a:gd name="T29" fmla="*/ 97 h 180"/>
              <a:gd name="T30" fmla="*/ 96 w 180"/>
              <a:gd name="T31" fmla="*/ 167 h 180"/>
              <a:gd name="T32" fmla="*/ 83 w 180"/>
              <a:gd name="T33" fmla="*/ 167 h 180"/>
              <a:gd name="T34" fmla="*/ 83 w 180"/>
              <a:gd name="T35" fmla="*/ 145 h 180"/>
              <a:gd name="T36" fmla="*/ 96 w 180"/>
              <a:gd name="T37" fmla="*/ 145 h 180"/>
              <a:gd name="T38" fmla="*/ 96 w 180"/>
              <a:gd name="T39" fmla="*/ 167 h 180"/>
              <a:gd name="T40" fmla="*/ 98 w 180"/>
              <a:gd name="T41" fmla="*/ 89 h 180"/>
              <a:gd name="T42" fmla="*/ 92 w 180"/>
              <a:gd name="T43" fmla="*/ 131 h 180"/>
              <a:gd name="T44" fmla="*/ 81 w 180"/>
              <a:gd name="T45" fmla="*/ 80 h 180"/>
              <a:gd name="T46" fmla="*/ 81 w 180"/>
              <a:gd name="T47" fmla="*/ 80 h 180"/>
              <a:gd name="T48" fmla="*/ 81 w 180"/>
              <a:gd name="T49" fmla="*/ 80 h 180"/>
              <a:gd name="T50" fmla="*/ 81 w 180"/>
              <a:gd name="T51" fmla="*/ 80 h 180"/>
              <a:gd name="T52" fmla="*/ 81 w 180"/>
              <a:gd name="T53" fmla="*/ 80 h 180"/>
              <a:gd name="T54" fmla="*/ 126 w 180"/>
              <a:gd name="T55" fmla="*/ 48 h 180"/>
              <a:gd name="T56" fmla="*/ 98 w 180"/>
              <a:gd name="T57" fmla="*/ 89 h 180"/>
              <a:gd name="T58" fmla="*/ 144 w 180"/>
              <a:gd name="T59" fmla="*/ 97 h 180"/>
              <a:gd name="T60" fmla="*/ 144 w 180"/>
              <a:gd name="T61" fmla="*/ 84 h 180"/>
              <a:gd name="T62" fmla="*/ 166 w 180"/>
              <a:gd name="T63" fmla="*/ 84 h 180"/>
              <a:gd name="T64" fmla="*/ 166 w 180"/>
              <a:gd name="T65" fmla="*/ 97 h 180"/>
              <a:gd name="T66" fmla="*/ 144 w 180"/>
              <a:gd name="T67" fmla="*/ 97 h 1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0" h="180">
                <a:moveTo>
                  <a:pt x="90" y="0"/>
                </a:moveTo>
                <a:cubicBezTo>
                  <a:pt x="40" y="0"/>
                  <a:pt x="0" y="41"/>
                  <a:pt x="0" y="90"/>
                </a:cubicBezTo>
                <a:cubicBezTo>
                  <a:pt x="0" y="140"/>
                  <a:pt x="40" y="180"/>
                  <a:pt x="90" y="180"/>
                </a:cubicBezTo>
                <a:cubicBezTo>
                  <a:pt x="140" y="180"/>
                  <a:pt x="180" y="140"/>
                  <a:pt x="180" y="90"/>
                </a:cubicBezTo>
                <a:cubicBezTo>
                  <a:pt x="180" y="41"/>
                  <a:pt x="140" y="0"/>
                  <a:pt x="90" y="0"/>
                </a:cubicBezTo>
                <a:close/>
                <a:moveTo>
                  <a:pt x="83" y="14"/>
                </a:moveTo>
                <a:cubicBezTo>
                  <a:pt x="96" y="14"/>
                  <a:pt x="96" y="14"/>
                  <a:pt x="96" y="14"/>
                </a:cubicBezTo>
                <a:cubicBezTo>
                  <a:pt x="96" y="36"/>
                  <a:pt x="96" y="36"/>
                  <a:pt x="96" y="36"/>
                </a:cubicBezTo>
                <a:cubicBezTo>
                  <a:pt x="83" y="36"/>
                  <a:pt x="83" y="36"/>
                  <a:pt x="83" y="36"/>
                </a:cubicBezTo>
                <a:lnTo>
                  <a:pt x="83" y="14"/>
                </a:lnTo>
                <a:close/>
                <a:moveTo>
                  <a:pt x="36" y="97"/>
                </a:moveTo>
                <a:cubicBezTo>
                  <a:pt x="13" y="97"/>
                  <a:pt x="13" y="97"/>
                  <a:pt x="13" y="97"/>
                </a:cubicBezTo>
                <a:cubicBezTo>
                  <a:pt x="13" y="84"/>
                  <a:pt x="13" y="84"/>
                  <a:pt x="13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97"/>
                  <a:pt x="36" y="97"/>
                  <a:pt x="36" y="97"/>
                </a:cubicBezTo>
                <a:close/>
                <a:moveTo>
                  <a:pt x="96" y="167"/>
                </a:moveTo>
                <a:cubicBezTo>
                  <a:pt x="83" y="167"/>
                  <a:pt x="83" y="167"/>
                  <a:pt x="83" y="167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96" y="145"/>
                  <a:pt x="96" y="145"/>
                  <a:pt x="96" y="145"/>
                </a:cubicBezTo>
                <a:lnTo>
                  <a:pt x="96" y="167"/>
                </a:lnTo>
                <a:close/>
                <a:moveTo>
                  <a:pt x="98" y="89"/>
                </a:moveTo>
                <a:cubicBezTo>
                  <a:pt x="92" y="131"/>
                  <a:pt x="92" y="131"/>
                  <a:pt x="92" y="131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126" y="48"/>
                  <a:pt x="126" y="48"/>
                  <a:pt x="126" y="48"/>
                </a:cubicBezTo>
                <a:lnTo>
                  <a:pt x="98" y="89"/>
                </a:lnTo>
                <a:close/>
                <a:moveTo>
                  <a:pt x="144" y="97"/>
                </a:moveTo>
                <a:cubicBezTo>
                  <a:pt x="144" y="84"/>
                  <a:pt x="144" y="84"/>
                  <a:pt x="144" y="84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6" y="97"/>
                  <a:pt x="166" y="97"/>
                  <a:pt x="166" y="97"/>
                </a:cubicBezTo>
                <a:lnTo>
                  <a:pt x="144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222701" y="3729207"/>
            <a:ext cx="665119" cy="671394"/>
            <a:chOff x="7222701" y="3779224"/>
            <a:chExt cx="665119" cy="671394"/>
          </a:xfrm>
        </p:grpSpPr>
        <p:sp>
          <p:nvSpPr>
            <p:cNvPr id="99" name="Freeform 17"/>
            <p:cNvSpPr/>
            <p:nvPr/>
          </p:nvSpPr>
          <p:spPr bwMode="auto">
            <a:xfrm>
              <a:off x="7396302" y="4065770"/>
              <a:ext cx="171509" cy="64838"/>
            </a:xfrm>
            <a:custGeom>
              <a:gdLst>
                <a:gd name="T0" fmla="*/ 82 w 82"/>
                <a:gd name="T1" fmla="*/ 0 h 31"/>
                <a:gd name="T2" fmla="*/ 0 w 82"/>
                <a:gd name="T3" fmla="*/ 0 h 31"/>
                <a:gd name="T4" fmla="*/ 3 w 82"/>
                <a:gd name="T5" fmla="*/ 31 h 31"/>
                <a:gd name="T6" fmla="*/ 80 w 82"/>
                <a:gd name="T7" fmla="*/ 31 h 31"/>
                <a:gd name="T8" fmla="*/ 82 w 82"/>
                <a:gd name="T9" fmla="*/ 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82" y="0"/>
                  </a:moveTo>
                  <a:lnTo>
                    <a:pt x="0" y="0"/>
                  </a:lnTo>
                  <a:lnTo>
                    <a:pt x="3" y="31"/>
                  </a:lnTo>
                  <a:lnTo>
                    <a:pt x="80" y="3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8"/>
            <p:cNvSpPr/>
            <p:nvPr/>
          </p:nvSpPr>
          <p:spPr bwMode="auto">
            <a:xfrm>
              <a:off x="7243617" y="4149433"/>
              <a:ext cx="150593" cy="102486"/>
            </a:xfrm>
            <a:custGeom>
              <a:gdLst>
                <a:gd name="T0" fmla="*/ 72 w 72"/>
                <a:gd name="T1" fmla="*/ 49 h 49"/>
                <a:gd name="T2" fmla="*/ 68 w 72"/>
                <a:gd name="T3" fmla="*/ 0 h 49"/>
                <a:gd name="T4" fmla="*/ 0 w 72"/>
                <a:gd name="T5" fmla="*/ 0 h 49"/>
                <a:gd name="T6" fmla="*/ 13 w 72"/>
                <a:gd name="T7" fmla="*/ 49 h 49"/>
                <a:gd name="T8" fmla="*/ 72 w 72"/>
                <a:gd name="T9" fmla="*/ 4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9">
                  <a:moveTo>
                    <a:pt x="72" y="49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13" y="49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9"/>
            <p:cNvSpPr/>
            <p:nvPr/>
          </p:nvSpPr>
          <p:spPr bwMode="auto">
            <a:xfrm>
              <a:off x="7272899" y="4270744"/>
              <a:ext cx="125494" cy="62747"/>
            </a:xfrm>
            <a:custGeom>
              <a:gdLst>
                <a:gd name="T0" fmla="*/ 59 w 60"/>
                <a:gd name="T1" fmla="*/ 0 h 30"/>
                <a:gd name="T2" fmla="*/ 0 w 60"/>
                <a:gd name="T3" fmla="*/ 0 h 30"/>
                <a:gd name="T4" fmla="*/ 8 w 60"/>
                <a:gd name="T5" fmla="*/ 30 h 30"/>
                <a:gd name="T6" fmla="*/ 60 w 60"/>
                <a:gd name="T7" fmla="*/ 30 h 30"/>
                <a:gd name="T8" fmla="*/ 59 w 60"/>
                <a:gd name="T9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0" y="0"/>
                  </a:lnTo>
                  <a:lnTo>
                    <a:pt x="8" y="30"/>
                  </a:lnTo>
                  <a:lnTo>
                    <a:pt x="60" y="3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0"/>
            <p:cNvSpPr/>
            <p:nvPr/>
          </p:nvSpPr>
          <p:spPr bwMode="auto">
            <a:xfrm>
              <a:off x="7582451" y="3969558"/>
              <a:ext cx="305369" cy="161050"/>
            </a:xfrm>
            <a:custGeom>
              <a:gdLst>
                <a:gd name="T0" fmla="*/ 58 w 114"/>
                <a:gd name="T1" fmla="*/ 45 h 60"/>
                <a:gd name="T2" fmla="*/ 82 w 114"/>
                <a:gd name="T3" fmla="*/ 22 h 60"/>
                <a:gd name="T4" fmla="*/ 102 w 114"/>
                <a:gd name="T5" fmla="*/ 22 h 60"/>
                <a:gd name="T6" fmla="*/ 102 w 114"/>
                <a:gd name="T7" fmla="*/ 0 h 60"/>
                <a:gd name="T8" fmla="*/ 77 w 114"/>
                <a:gd name="T9" fmla="*/ 0 h 60"/>
                <a:gd name="T10" fmla="*/ 72 w 114"/>
                <a:gd name="T11" fmla="*/ 2 h 60"/>
                <a:gd name="T12" fmla="*/ 69 w 114"/>
                <a:gd name="T13" fmla="*/ 4 h 60"/>
                <a:gd name="T14" fmla="*/ 40 w 114"/>
                <a:gd name="T15" fmla="*/ 33 h 60"/>
                <a:gd name="T16" fmla="*/ 38 w 114"/>
                <a:gd name="T17" fmla="*/ 36 h 60"/>
                <a:gd name="T18" fmla="*/ 2 w 114"/>
                <a:gd name="T19" fmla="*/ 36 h 60"/>
                <a:gd name="T20" fmla="*/ 0 w 114"/>
                <a:gd name="T21" fmla="*/ 60 h 60"/>
                <a:gd name="T22" fmla="*/ 54 w 114"/>
                <a:gd name="T23" fmla="*/ 60 h 60"/>
                <a:gd name="T24" fmla="*/ 58 w 114"/>
                <a:gd name="T25" fmla="*/ 45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60">
                  <a:moveTo>
                    <a:pt x="58" y="45"/>
                  </a:moveTo>
                  <a:cubicBezTo>
                    <a:pt x="66" y="37"/>
                    <a:pt x="74" y="29"/>
                    <a:pt x="8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14" y="22"/>
                    <a:pt x="114" y="0"/>
                    <a:pt x="10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2" y="2"/>
                  </a:cubicBezTo>
                  <a:cubicBezTo>
                    <a:pt x="71" y="2"/>
                    <a:pt x="70" y="3"/>
                    <a:pt x="69" y="4"/>
                  </a:cubicBezTo>
                  <a:cubicBezTo>
                    <a:pt x="59" y="14"/>
                    <a:pt x="50" y="23"/>
                    <a:pt x="40" y="33"/>
                  </a:cubicBezTo>
                  <a:cubicBezTo>
                    <a:pt x="39" y="34"/>
                    <a:pt x="38" y="35"/>
                    <a:pt x="3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4" y="60"/>
                    <a:pt x="54" y="60"/>
                    <a:pt x="54" y="60"/>
                  </a:cubicBezTo>
                  <a:lnTo>
                    <a:pt x="5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1"/>
            <p:cNvSpPr/>
            <p:nvPr/>
          </p:nvSpPr>
          <p:spPr bwMode="auto">
            <a:xfrm>
              <a:off x="7222701" y="4065770"/>
              <a:ext cx="161050" cy="64838"/>
            </a:xfrm>
            <a:custGeom>
              <a:gdLst>
                <a:gd name="T0" fmla="*/ 7 w 77"/>
                <a:gd name="T1" fmla="*/ 31 h 31"/>
                <a:gd name="T2" fmla="*/ 77 w 77"/>
                <a:gd name="T3" fmla="*/ 31 h 31"/>
                <a:gd name="T4" fmla="*/ 74 w 77"/>
                <a:gd name="T5" fmla="*/ 0 h 31"/>
                <a:gd name="T6" fmla="*/ 0 w 77"/>
                <a:gd name="T7" fmla="*/ 0 h 31"/>
                <a:gd name="T8" fmla="*/ 7 w 77"/>
                <a:gd name="T9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1">
                  <a:moveTo>
                    <a:pt x="7" y="31"/>
                  </a:moveTo>
                  <a:lnTo>
                    <a:pt x="77" y="31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2"/>
            <p:cNvSpPr/>
            <p:nvPr/>
          </p:nvSpPr>
          <p:spPr bwMode="auto">
            <a:xfrm>
              <a:off x="7415125" y="4270744"/>
              <a:ext cx="138044" cy="62747"/>
            </a:xfrm>
            <a:custGeom>
              <a:gdLst>
                <a:gd name="T0" fmla="*/ 63 w 66"/>
                <a:gd name="T1" fmla="*/ 30 h 30"/>
                <a:gd name="T2" fmla="*/ 66 w 66"/>
                <a:gd name="T3" fmla="*/ 0 h 30"/>
                <a:gd name="T4" fmla="*/ 0 w 66"/>
                <a:gd name="T5" fmla="*/ 0 h 30"/>
                <a:gd name="T6" fmla="*/ 3 w 66"/>
                <a:gd name="T7" fmla="*/ 30 h 30"/>
                <a:gd name="T8" fmla="*/ 63 w 66"/>
                <a:gd name="T9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0">
                  <a:moveTo>
                    <a:pt x="63" y="30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3" y="3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3"/>
            <p:cNvSpPr/>
            <p:nvPr/>
          </p:nvSpPr>
          <p:spPr bwMode="auto">
            <a:xfrm>
              <a:off x="7569901" y="4149433"/>
              <a:ext cx="150593" cy="102486"/>
            </a:xfrm>
            <a:custGeom>
              <a:gdLst>
                <a:gd name="T0" fmla="*/ 72 w 72"/>
                <a:gd name="T1" fmla="*/ 0 h 49"/>
                <a:gd name="T2" fmla="*/ 4 w 72"/>
                <a:gd name="T3" fmla="*/ 0 h 49"/>
                <a:gd name="T4" fmla="*/ 0 w 72"/>
                <a:gd name="T5" fmla="*/ 49 h 49"/>
                <a:gd name="T6" fmla="*/ 61 w 72"/>
                <a:gd name="T7" fmla="*/ 49 h 49"/>
                <a:gd name="T8" fmla="*/ 72 w 72"/>
                <a:gd name="T9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9">
                  <a:moveTo>
                    <a:pt x="72" y="0"/>
                  </a:moveTo>
                  <a:lnTo>
                    <a:pt x="4" y="0"/>
                  </a:lnTo>
                  <a:lnTo>
                    <a:pt x="0" y="49"/>
                  </a:lnTo>
                  <a:lnTo>
                    <a:pt x="61" y="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7565718" y="4270744"/>
              <a:ext cx="125494" cy="62747"/>
            </a:xfrm>
            <a:custGeom>
              <a:gdLst>
                <a:gd name="T0" fmla="*/ 60 w 60"/>
                <a:gd name="T1" fmla="*/ 0 h 30"/>
                <a:gd name="T2" fmla="*/ 2 w 60"/>
                <a:gd name="T3" fmla="*/ 0 h 30"/>
                <a:gd name="T4" fmla="*/ 0 w 60"/>
                <a:gd name="T5" fmla="*/ 30 h 30"/>
                <a:gd name="T6" fmla="*/ 53 w 60"/>
                <a:gd name="T7" fmla="*/ 30 h 30"/>
                <a:gd name="T8" fmla="*/ 60 w 60"/>
                <a:gd name="T9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0"/>
                  </a:moveTo>
                  <a:lnTo>
                    <a:pt x="2" y="0"/>
                  </a:lnTo>
                  <a:lnTo>
                    <a:pt x="0" y="30"/>
                  </a:lnTo>
                  <a:lnTo>
                    <a:pt x="53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7404668" y="4149433"/>
              <a:ext cx="154776" cy="102486"/>
            </a:xfrm>
            <a:custGeom>
              <a:gdLst>
                <a:gd name="T0" fmla="*/ 74 w 74"/>
                <a:gd name="T1" fmla="*/ 0 h 49"/>
                <a:gd name="T2" fmla="*/ 0 w 74"/>
                <a:gd name="T3" fmla="*/ 0 h 49"/>
                <a:gd name="T4" fmla="*/ 4 w 74"/>
                <a:gd name="T5" fmla="*/ 49 h 49"/>
                <a:gd name="T6" fmla="*/ 71 w 74"/>
                <a:gd name="T7" fmla="*/ 49 h 49"/>
                <a:gd name="T8" fmla="*/ 74 w 74"/>
                <a:gd name="T9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9">
                  <a:moveTo>
                    <a:pt x="74" y="0"/>
                  </a:moveTo>
                  <a:lnTo>
                    <a:pt x="0" y="0"/>
                  </a:lnTo>
                  <a:lnTo>
                    <a:pt x="4" y="49"/>
                  </a:lnTo>
                  <a:lnTo>
                    <a:pt x="71" y="4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26"/>
            <p:cNvSpPr>
              <a:spLocks noChangeArrowheads="1"/>
            </p:cNvSpPr>
            <p:nvPr/>
          </p:nvSpPr>
          <p:spPr bwMode="auto">
            <a:xfrm>
              <a:off x="7297997" y="4348132"/>
              <a:ext cx="100395" cy="102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7565718" y="4348132"/>
              <a:ext cx="102486" cy="102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8"/>
            <p:cNvSpPr/>
            <p:nvPr/>
          </p:nvSpPr>
          <p:spPr bwMode="auto">
            <a:xfrm>
              <a:off x="7222701" y="3779224"/>
              <a:ext cx="353475" cy="238439"/>
            </a:xfrm>
            <a:custGeom>
              <a:gdLst>
                <a:gd name="T0" fmla="*/ 55 w 132"/>
                <a:gd name="T1" fmla="*/ 79 h 89"/>
                <a:gd name="T2" fmla="*/ 56 w 132"/>
                <a:gd name="T3" fmla="*/ 65 h 89"/>
                <a:gd name="T4" fmla="*/ 132 w 132"/>
                <a:gd name="T5" fmla="*/ 89 h 89"/>
                <a:gd name="T6" fmla="*/ 62 w 132"/>
                <a:gd name="T7" fmla="*/ 14 h 89"/>
                <a:gd name="T8" fmla="*/ 64 w 132"/>
                <a:gd name="T9" fmla="*/ 0 h 89"/>
                <a:gd name="T10" fmla="*/ 0 w 132"/>
                <a:gd name="T11" fmla="*/ 32 h 89"/>
                <a:gd name="T12" fmla="*/ 55 w 132"/>
                <a:gd name="T13" fmla="*/ 79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89">
                  <a:moveTo>
                    <a:pt x="55" y="79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112" y="71"/>
                    <a:pt x="132" y="89"/>
                    <a:pt x="132" y="89"/>
                  </a:cubicBezTo>
                  <a:cubicBezTo>
                    <a:pt x="132" y="89"/>
                    <a:pt x="131" y="21"/>
                    <a:pt x="62" y="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9188904" y="4341260"/>
            <a:ext cx="182218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180910" y="4341260"/>
            <a:ext cx="172410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9188904" y="1941018"/>
            <a:ext cx="182218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"/>
          <p:cNvSpPr/>
          <p:nvPr/>
        </p:nvSpPr>
        <p:spPr>
          <a:xfrm>
            <a:off x="4121583" y="1556160"/>
            <a:ext cx="3745680" cy="3745680"/>
          </a:xfrm>
          <a:prstGeom prst="ellipse">
            <a:avLst/>
          </a:prstGeom>
          <a:noFill/>
          <a:ln w="5715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2110"/>
          <p:cNvSpPr/>
          <p:nvPr/>
        </p:nvSpPr>
        <p:spPr>
          <a:xfrm rot="2700000">
            <a:off x="4239153" y="1623190"/>
            <a:ext cx="1300449" cy="130045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8E0000"/>
          </a:solidFill>
          <a:ln w="635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2095"/>
          <p:cNvSpPr/>
          <p:nvPr/>
        </p:nvSpPr>
        <p:spPr>
          <a:xfrm rot="2700000">
            <a:off x="6584301" y="1623198"/>
            <a:ext cx="1300469" cy="130044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8E0000"/>
          </a:solidFill>
          <a:ln w="635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2105"/>
          <p:cNvSpPr/>
          <p:nvPr/>
        </p:nvSpPr>
        <p:spPr>
          <a:xfrm rot="2700000">
            <a:off x="4174432" y="3888430"/>
            <a:ext cx="1300469" cy="130044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8E0000"/>
          </a:solidFill>
          <a:ln w="635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2100"/>
          <p:cNvSpPr/>
          <p:nvPr/>
        </p:nvSpPr>
        <p:spPr>
          <a:xfrm rot="2700000">
            <a:off x="6584311" y="3892528"/>
            <a:ext cx="1300441" cy="130045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6" y="21600"/>
                  <a:pt x="0" y="16765"/>
                  <a:pt x="0" y="10800"/>
                </a:cubicBezTo>
                <a:cubicBezTo>
                  <a:pt x="0" y="4835"/>
                  <a:pt x="4836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8E0000"/>
          </a:solidFill>
          <a:ln w="635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2104"/>
          <p:cNvSpPr/>
          <p:nvPr/>
        </p:nvSpPr>
        <p:spPr>
          <a:xfrm rot="2700000">
            <a:off x="3296364" y="4214051"/>
            <a:ext cx="734897" cy="73489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8E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76"/>
          <p:cNvSpPr/>
          <p:nvPr/>
        </p:nvSpPr>
        <p:spPr bwMode="auto">
          <a:xfrm>
            <a:off x="3437042" y="4332706"/>
            <a:ext cx="411922" cy="497585"/>
          </a:xfrm>
          <a:custGeom>
            <a:gdLst>
              <a:gd name="T0" fmla="*/ 174913 w 73"/>
              <a:gd name="T1" fmla="*/ 497603 h 88"/>
              <a:gd name="T2" fmla="*/ 163628 w 73"/>
              <a:gd name="T3" fmla="*/ 463676 h 88"/>
              <a:gd name="T4" fmla="*/ 67708 w 73"/>
              <a:gd name="T5" fmla="*/ 384511 h 88"/>
              <a:gd name="T6" fmla="*/ 33854 w 73"/>
              <a:gd name="T7" fmla="*/ 316656 h 88"/>
              <a:gd name="T8" fmla="*/ 5642 w 73"/>
              <a:gd name="T9" fmla="*/ 254456 h 88"/>
              <a:gd name="T10" fmla="*/ 33854 w 73"/>
              <a:gd name="T11" fmla="*/ 220529 h 88"/>
              <a:gd name="T12" fmla="*/ 90277 w 73"/>
              <a:gd name="T13" fmla="*/ 305347 h 88"/>
              <a:gd name="T14" fmla="*/ 118489 w 73"/>
              <a:gd name="T15" fmla="*/ 299693 h 88"/>
              <a:gd name="T16" fmla="*/ 118489 w 73"/>
              <a:gd name="T17" fmla="*/ 231838 h 88"/>
              <a:gd name="T18" fmla="*/ 84635 w 73"/>
              <a:gd name="T19" fmla="*/ 79164 h 88"/>
              <a:gd name="T20" fmla="*/ 124132 w 73"/>
              <a:gd name="T21" fmla="*/ 67855 h 88"/>
              <a:gd name="T22" fmla="*/ 186197 w 73"/>
              <a:gd name="T23" fmla="*/ 226183 h 88"/>
              <a:gd name="T24" fmla="*/ 191840 w 73"/>
              <a:gd name="T25" fmla="*/ 16964 h 88"/>
              <a:gd name="T26" fmla="*/ 236978 w 73"/>
              <a:gd name="T27" fmla="*/ 22618 h 88"/>
              <a:gd name="T28" fmla="*/ 259548 w 73"/>
              <a:gd name="T29" fmla="*/ 226183 h 88"/>
              <a:gd name="T30" fmla="*/ 304686 w 73"/>
              <a:gd name="T31" fmla="*/ 50891 h 88"/>
              <a:gd name="T32" fmla="*/ 338541 w 73"/>
              <a:gd name="T33" fmla="*/ 62200 h 88"/>
              <a:gd name="T34" fmla="*/ 321614 w 73"/>
              <a:gd name="T35" fmla="*/ 248801 h 88"/>
              <a:gd name="T36" fmla="*/ 389322 w 73"/>
              <a:gd name="T37" fmla="*/ 118746 h 88"/>
              <a:gd name="T38" fmla="*/ 411891 w 73"/>
              <a:gd name="T39" fmla="*/ 135710 h 88"/>
              <a:gd name="T40" fmla="*/ 366752 w 73"/>
              <a:gd name="T41" fmla="*/ 305347 h 88"/>
              <a:gd name="T42" fmla="*/ 338541 w 73"/>
              <a:gd name="T43" fmla="*/ 469330 h 88"/>
              <a:gd name="T44" fmla="*/ 327256 w 73"/>
              <a:gd name="T45" fmla="*/ 497603 h 88"/>
              <a:gd name="T46" fmla="*/ 174913 w 73"/>
              <a:gd name="T47" fmla="*/ 497603 h 88"/>
              <a:gd name="T48" fmla="*/ 174913 w 73"/>
              <a:gd name="T49" fmla="*/ 497603 h 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3" h="88">
                <a:moveTo>
                  <a:pt x="31" y="88"/>
                </a:moveTo>
                <a:cubicBezTo>
                  <a:pt x="31" y="88"/>
                  <a:pt x="33" y="86"/>
                  <a:pt x="29" y="82"/>
                </a:cubicBezTo>
                <a:cubicBezTo>
                  <a:pt x="29" y="82"/>
                  <a:pt x="19" y="76"/>
                  <a:pt x="12" y="68"/>
                </a:cubicBezTo>
                <a:cubicBezTo>
                  <a:pt x="11" y="66"/>
                  <a:pt x="6" y="60"/>
                  <a:pt x="6" y="56"/>
                </a:cubicBezTo>
                <a:cubicBezTo>
                  <a:pt x="5" y="53"/>
                  <a:pt x="1" y="45"/>
                  <a:pt x="1" y="45"/>
                </a:cubicBezTo>
                <a:cubicBezTo>
                  <a:pt x="1" y="45"/>
                  <a:pt x="0" y="39"/>
                  <a:pt x="6" y="39"/>
                </a:cubicBezTo>
                <a:cubicBezTo>
                  <a:pt x="11" y="41"/>
                  <a:pt x="16" y="54"/>
                  <a:pt x="16" y="54"/>
                </a:cubicBezTo>
                <a:cubicBezTo>
                  <a:pt x="16" y="54"/>
                  <a:pt x="21" y="57"/>
                  <a:pt x="21" y="53"/>
                </a:cubicBezTo>
                <a:cubicBezTo>
                  <a:pt x="21" y="53"/>
                  <a:pt x="22" y="48"/>
                  <a:pt x="21" y="41"/>
                </a:cubicBezTo>
                <a:cubicBezTo>
                  <a:pt x="19" y="32"/>
                  <a:pt x="16" y="25"/>
                  <a:pt x="15" y="14"/>
                </a:cubicBezTo>
                <a:cubicBezTo>
                  <a:pt x="14" y="6"/>
                  <a:pt x="21" y="9"/>
                  <a:pt x="22" y="12"/>
                </a:cubicBezTo>
                <a:cubicBezTo>
                  <a:pt x="23" y="12"/>
                  <a:pt x="28" y="40"/>
                  <a:pt x="33" y="40"/>
                </a:cubicBezTo>
                <a:cubicBezTo>
                  <a:pt x="37" y="40"/>
                  <a:pt x="32" y="5"/>
                  <a:pt x="34" y="3"/>
                </a:cubicBezTo>
                <a:cubicBezTo>
                  <a:pt x="36" y="0"/>
                  <a:pt x="41" y="2"/>
                  <a:pt x="42" y="4"/>
                </a:cubicBezTo>
                <a:cubicBezTo>
                  <a:pt x="42" y="7"/>
                  <a:pt x="43" y="40"/>
                  <a:pt x="46" y="40"/>
                </a:cubicBezTo>
                <a:cubicBezTo>
                  <a:pt x="49" y="40"/>
                  <a:pt x="52" y="9"/>
                  <a:pt x="54" y="9"/>
                </a:cubicBezTo>
                <a:cubicBezTo>
                  <a:pt x="57" y="6"/>
                  <a:pt x="60" y="7"/>
                  <a:pt x="60" y="11"/>
                </a:cubicBezTo>
                <a:cubicBezTo>
                  <a:pt x="60" y="13"/>
                  <a:pt x="55" y="42"/>
                  <a:pt x="57" y="44"/>
                </a:cubicBezTo>
                <a:cubicBezTo>
                  <a:pt x="60" y="46"/>
                  <a:pt x="64" y="28"/>
                  <a:pt x="69" y="21"/>
                </a:cubicBezTo>
                <a:cubicBezTo>
                  <a:pt x="70" y="21"/>
                  <a:pt x="73" y="22"/>
                  <a:pt x="73" y="24"/>
                </a:cubicBezTo>
                <a:cubicBezTo>
                  <a:pt x="72" y="30"/>
                  <a:pt x="65" y="53"/>
                  <a:pt x="65" y="54"/>
                </a:cubicBezTo>
                <a:cubicBezTo>
                  <a:pt x="65" y="54"/>
                  <a:pt x="65" y="67"/>
                  <a:pt x="60" y="83"/>
                </a:cubicBezTo>
                <a:cubicBezTo>
                  <a:pt x="58" y="88"/>
                  <a:pt x="58" y="88"/>
                  <a:pt x="58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txBody>
          <a:bodyPr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2099"/>
          <p:cNvSpPr/>
          <p:nvPr/>
        </p:nvSpPr>
        <p:spPr>
          <a:xfrm rot="2700000">
            <a:off x="8112710" y="4229925"/>
            <a:ext cx="734897" cy="73489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8E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47"/>
          <p:cNvSpPr>
            <a:spLocks noEditPoints="1"/>
          </p:cNvSpPr>
          <p:nvPr/>
        </p:nvSpPr>
        <p:spPr bwMode="auto">
          <a:xfrm>
            <a:off x="8278381" y="4326643"/>
            <a:ext cx="403552" cy="503648"/>
          </a:xfrm>
          <a:custGeom>
            <a:gdLst>
              <a:gd name="T0" fmla="*/ 368736 w 58"/>
              <a:gd name="T1" fmla="*/ 237842 h 72"/>
              <a:gd name="T2" fmla="*/ 375693 w 58"/>
              <a:gd name="T3" fmla="*/ 237842 h 72"/>
              <a:gd name="T4" fmla="*/ 382650 w 58"/>
              <a:gd name="T5" fmla="*/ 230847 h 72"/>
              <a:gd name="T6" fmla="*/ 382650 w 58"/>
              <a:gd name="T7" fmla="*/ 181879 h 72"/>
              <a:gd name="T8" fmla="*/ 326992 w 58"/>
              <a:gd name="T9" fmla="*/ 55963 h 72"/>
              <a:gd name="T10" fmla="*/ 201761 w 58"/>
              <a:gd name="T11" fmla="*/ 0 h 72"/>
              <a:gd name="T12" fmla="*/ 76530 w 58"/>
              <a:gd name="T13" fmla="*/ 55963 h 72"/>
              <a:gd name="T14" fmla="*/ 20872 w 58"/>
              <a:gd name="T15" fmla="*/ 181879 h 72"/>
              <a:gd name="T16" fmla="*/ 20872 w 58"/>
              <a:gd name="T17" fmla="*/ 230847 h 72"/>
              <a:gd name="T18" fmla="*/ 27829 w 58"/>
              <a:gd name="T19" fmla="*/ 237842 h 72"/>
              <a:gd name="T20" fmla="*/ 27829 w 58"/>
              <a:gd name="T21" fmla="*/ 237842 h 72"/>
              <a:gd name="T22" fmla="*/ 0 w 58"/>
              <a:gd name="T23" fmla="*/ 279814 h 72"/>
              <a:gd name="T24" fmla="*/ 0 w 58"/>
              <a:gd name="T25" fmla="*/ 461694 h 72"/>
              <a:gd name="T26" fmla="*/ 41744 w 58"/>
              <a:gd name="T27" fmla="*/ 503666 h 72"/>
              <a:gd name="T28" fmla="*/ 361778 w 58"/>
              <a:gd name="T29" fmla="*/ 503666 h 72"/>
              <a:gd name="T30" fmla="*/ 403522 w 58"/>
              <a:gd name="T31" fmla="*/ 461694 h 72"/>
              <a:gd name="T32" fmla="*/ 403522 w 58"/>
              <a:gd name="T33" fmla="*/ 279814 h 72"/>
              <a:gd name="T34" fmla="*/ 368736 w 58"/>
              <a:gd name="T35" fmla="*/ 237842 h 72"/>
              <a:gd name="T36" fmla="*/ 69573 w 58"/>
              <a:gd name="T37" fmla="*/ 230847 h 72"/>
              <a:gd name="T38" fmla="*/ 69573 w 58"/>
              <a:gd name="T39" fmla="*/ 181879 h 72"/>
              <a:gd name="T40" fmla="*/ 111316 w 58"/>
              <a:gd name="T41" fmla="*/ 90940 h 72"/>
              <a:gd name="T42" fmla="*/ 201761 w 58"/>
              <a:gd name="T43" fmla="*/ 55963 h 72"/>
              <a:gd name="T44" fmla="*/ 292206 w 58"/>
              <a:gd name="T45" fmla="*/ 90940 h 72"/>
              <a:gd name="T46" fmla="*/ 326992 w 58"/>
              <a:gd name="T47" fmla="*/ 181879 h 72"/>
              <a:gd name="T48" fmla="*/ 326992 w 58"/>
              <a:gd name="T49" fmla="*/ 230847 h 72"/>
              <a:gd name="T50" fmla="*/ 333949 w 58"/>
              <a:gd name="T51" fmla="*/ 237842 h 72"/>
              <a:gd name="T52" fmla="*/ 69573 w 58"/>
              <a:gd name="T53" fmla="*/ 237842 h 72"/>
              <a:gd name="T54" fmla="*/ 69573 w 58"/>
              <a:gd name="T55" fmla="*/ 230847 h 72"/>
              <a:gd name="T56" fmla="*/ 222633 w 58"/>
              <a:gd name="T57" fmla="*/ 370754 h 72"/>
              <a:gd name="T58" fmla="*/ 222633 w 58"/>
              <a:gd name="T59" fmla="*/ 433712 h 72"/>
              <a:gd name="T60" fmla="*/ 208718 w 58"/>
              <a:gd name="T61" fmla="*/ 454698 h 72"/>
              <a:gd name="T62" fmla="*/ 194804 w 58"/>
              <a:gd name="T63" fmla="*/ 454698 h 72"/>
              <a:gd name="T64" fmla="*/ 180889 w 58"/>
              <a:gd name="T65" fmla="*/ 433712 h 72"/>
              <a:gd name="T66" fmla="*/ 180889 w 58"/>
              <a:gd name="T67" fmla="*/ 370754 h 72"/>
              <a:gd name="T68" fmla="*/ 160017 w 58"/>
              <a:gd name="T69" fmla="*/ 335777 h 72"/>
              <a:gd name="T70" fmla="*/ 201761 w 58"/>
              <a:gd name="T71" fmla="*/ 300801 h 72"/>
              <a:gd name="T72" fmla="*/ 243505 w 58"/>
              <a:gd name="T73" fmla="*/ 335777 h 72"/>
              <a:gd name="T74" fmla="*/ 222633 w 58"/>
              <a:gd name="T75" fmla="*/ 370754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" h="72">
                <a:moveTo>
                  <a:pt x="53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3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9"/>
                  <a:pt x="52" y="12"/>
                  <a:pt x="47" y="8"/>
                </a:cubicBezTo>
                <a:cubicBezTo>
                  <a:pt x="43" y="3"/>
                  <a:pt x="36" y="0"/>
                  <a:pt x="29" y="0"/>
                </a:cubicBezTo>
                <a:cubicBezTo>
                  <a:pt x="22" y="0"/>
                  <a:pt x="15" y="3"/>
                  <a:pt x="11" y="8"/>
                </a:cubicBezTo>
                <a:cubicBezTo>
                  <a:pt x="6" y="12"/>
                  <a:pt x="3" y="19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4"/>
                  <a:pt x="3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3" y="72"/>
                  <a:pt x="6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5" y="72"/>
                  <a:pt x="58" y="69"/>
                  <a:pt x="58" y="66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7"/>
                  <a:pt x="56" y="35"/>
                  <a:pt x="53" y="34"/>
                </a:cubicBezTo>
                <a:close/>
                <a:moveTo>
                  <a:pt x="10" y="33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21"/>
                  <a:pt x="13" y="16"/>
                  <a:pt x="16" y="13"/>
                </a:cubicBezTo>
                <a:cubicBezTo>
                  <a:pt x="19" y="10"/>
                  <a:pt x="24" y="8"/>
                  <a:pt x="29" y="8"/>
                </a:cubicBezTo>
                <a:cubicBezTo>
                  <a:pt x="34" y="8"/>
                  <a:pt x="39" y="10"/>
                  <a:pt x="42" y="13"/>
                </a:cubicBezTo>
                <a:cubicBezTo>
                  <a:pt x="45" y="16"/>
                  <a:pt x="47" y="21"/>
                  <a:pt x="47" y="26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4"/>
                  <a:pt x="48" y="34"/>
                  <a:pt x="48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3"/>
                </a:cubicBezTo>
                <a:close/>
                <a:moveTo>
                  <a:pt x="32" y="53"/>
                </a:moveTo>
                <a:cubicBezTo>
                  <a:pt x="32" y="62"/>
                  <a:pt x="32" y="62"/>
                  <a:pt x="32" y="62"/>
                </a:cubicBezTo>
                <a:cubicBezTo>
                  <a:pt x="32" y="64"/>
                  <a:pt x="31" y="65"/>
                  <a:pt x="30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6" y="64"/>
                  <a:pt x="26" y="62"/>
                </a:cubicBezTo>
                <a:cubicBezTo>
                  <a:pt x="26" y="53"/>
                  <a:pt x="26" y="53"/>
                  <a:pt x="26" y="53"/>
                </a:cubicBezTo>
                <a:cubicBezTo>
                  <a:pt x="24" y="52"/>
                  <a:pt x="23" y="50"/>
                  <a:pt x="23" y="48"/>
                </a:cubicBezTo>
                <a:cubicBezTo>
                  <a:pt x="23" y="45"/>
                  <a:pt x="26" y="43"/>
                  <a:pt x="29" y="43"/>
                </a:cubicBezTo>
                <a:cubicBezTo>
                  <a:pt x="32" y="43"/>
                  <a:pt x="35" y="45"/>
                  <a:pt x="35" y="48"/>
                </a:cubicBezTo>
                <a:cubicBezTo>
                  <a:pt x="35" y="50"/>
                  <a:pt x="34" y="52"/>
                  <a:pt x="32" y="53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txBody>
          <a:bodyPr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109"/>
          <p:cNvSpPr/>
          <p:nvPr/>
        </p:nvSpPr>
        <p:spPr>
          <a:xfrm rot="2700000">
            <a:off x="3310236" y="1867038"/>
            <a:ext cx="734898" cy="73489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8E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/>
          <p:cNvSpPr>
            <a:spLocks noEditPoints="1"/>
          </p:cNvSpPr>
          <p:nvPr/>
        </p:nvSpPr>
        <p:spPr bwMode="auto">
          <a:xfrm>
            <a:off x="3459085" y="2010942"/>
            <a:ext cx="446018" cy="437570"/>
          </a:xfrm>
          <a:custGeom>
            <a:gdLst>
              <a:gd name="T0" fmla="*/ 318375 w 100"/>
              <a:gd name="T1" fmla="*/ 225571 h 98"/>
              <a:gd name="T2" fmla="*/ 370203 w 100"/>
              <a:gd name="T3" fmla="*/ 203383 h 98"/>
              <a:gd name="T4" fmla="*/ 370203 w 100"/>
              <a:gd name="T5" fmla="*/ 162707 h 98"/>
              <a:gd name="T6" fmla="*/ 318375 w 100"/>
              <a:gd name="T7" fmla="*/ 140519 h 98"/>
              <a:gd name="T8" fmla="*/ 310971 w 100"/>
              <a:gd name="T9" fmla="*/ 118332 h 98"/>
              <a:gd name="T10" fmla="*/ 329481 w 100"/>
              <a:gd name="T11" fmla="*/ 66562 h 98"/>
              <a:gd name="T12" fmla="*/ 303566 w 100"/>
              <a:gd name="T13" fmla="*/ 40677 h 98"/>
              <a:gd name="T14" fmla="*/ 251738 w 100"/>
              <a:gd name="T15" fmla="*/ 59166 h 98"/>
              <a:gd name="T16" fmla="*/ 229526 w 100"/>
              <a:gd name="T17" fmla="*/ 51770 h 98"/>
              <a:gd name="T18" fmla="*/ 207314 w 100"/>
              <a:gd name="T19" fmla="*/ 0 h 98"/>
              <a:gd name="T20" fmla="*/ 166591 w 100"/>
              <a:gd name="T21" fmla="*/ 0 h 98"/>
              <a:gd name="T22" fmla="*/ 144379 w 100"/>
              <a:gd name="T23" fmla="*/ 51770 h 98"/>
              <a:gd name="T24" fmla="*/ 122167 w 100"/>
              <a:gd name="T25" fmla="*/ 59166 h 98"/>
              <a:gd name="T26" fmla="*/ 70339 w 100"/>
              <a:gd name="T27" fmla="*/ 40677 h 98"/>
              <a:gd name="T28" fmla="*/ 40722 w 100"/>
              <a:gd name="T29" fmla="*/ 66562 h 98"/>
              <a:gd name="T30" fmla="*/ 62935 w 100"/>
              <a:gd name="T31" fmla="*/ 118332 h 98"/>
              <a:gd name="T32" fmla="*/ 55530 w 100"/>
              <a:gd name="T33" fmla="*/ 140519 h 98"/>
              <a:gd name="T34" fmla="*/ 0 w 100"/>
              <a:gd name="T35" fmla="*/ 166404 h 98"/>
              <a:gd name="T36" fmla="*/ 0 w 100"/>
              <a:gd name="T37" fmla="*/ 203383 h 98"/>
              <a:gd name="T38" fmla="*/ 55530 w 100"/>
              <a:gd name="T39" fmla="*/ 225571 h 98"/>
              <a:gd name="T40" fmla="*/ 62935 w 100"/>
              <a:gd name="T41" fmla="*/ 247758 h 98"/>
              <a:gd name="T42" fmla="*/ 44424 w 100"/>
              <a:gd name="T43" fmla="*/ 295830 h 98"/>
              <a:gd name="T44" fmla="*/ 70339 w 100"/>
              <a:gd name="T45" fmla="*/ 325413 h 98"/>
              <a:gd name="T46" fmla="*/ 122167 w 100"/>
              <a:gd name="T47" fmla="*/ 306924 h 98"/>
              <a:gd name="T48" fmla="*/ 144379 w 100"/>
              <a:gd name="T49" fmla="*/ 314320 h 98"/>
              <a:gd name="T50" fmla="*/ 166591 w 100"/>
              <a:gd name="T51" fmla="*/ 362392 h 98"/>
              <a:gd name="T52" fmla="*/ 207314 w 100"/>
              <a:gd name="T53" fmla="*/ 362392 h 98"/>
              <a:gd name="T54" fmla="*/ 229526 w 100"/>
              <a:gd name="T55" fmla="*/ 314320 h 98"/>
              <a:gd name="T56" fmla="*/ 251738 w 100"/>
              <a:gd name="T57" fmla="*/ 303226 h 98"/>
              <a:gd name="T58" fmla="*/ 303566 w 100"/>
              <a:gd name="T59" fmla="*/ 325413 h 98"/>
              <a:gd name="T60" fmla="*/ 333183 w 100"/>
              <a:gd name="T61" fmla="*/ 295830 h 98"/>
              <a:gd name="T62" fmla="*/ 310971 w 100"/>
              <a:gd name="T63" fmla="*/ 247758 h 98"/>
              <a:gd name="T64" fmla="*/ 318375 w 100"/>
              <a:gd name="T65" fmla="*/ 225571 h 98"/>
              <a:gd name="T66" fmla="*/ 318375 w 100"/>
              <a:gd name="T67" fmla="*/ 225571 h 98"/>
              <a:gd name="T68" fmla="*/ 185102 w 100"/>
              <a:gd name="T69" fmla="*/ 240362 h 98"/>
              <a:gd name="T70" fmla="*/ 129571 w 100"/>
              <a:gd name="T71" fmla="*/ 184894 h 98"/>
              <a:gd name="T72" fmla="*/ 185102 w 100"/>
              <a:gd name="T73" fmla="*/ 122030 h 98"/>
              <a:gd name="T74" fmla="*/ 244334 w 100"/>
              <a:gd name="T75" fmla="*/ 184894 h 98"/>
              <a:gd name="T76" fmla="*/ 185102 w 100"/>
              <a:gd name="T77" fmla="*/ 240362 h 9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0" h="98">
                <a:moveTo>
                  <a:pt x="86" y="61"/>
                </a:moveTo>
                <a:cubicBezTo>
                  <a:pt x="86" y="61"/>
                  <a:pt x="100" y="56"/>
                  <a:pt x="100" y="55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0" y="42"/>
                  <a:pt x="86" y="38"/>
                  <a:pt x="86" y="38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2"/>
                  <a:pt x="90" y="19"/>
                  <a:pt x="89" y="18"/>
                </a:cubicBezTo>
                <a:cubicBezTo>
                  <a:pt x="82" y="11"/>
                  <a:pt x="82" y="11"/>
                  <a:pt x="82" y="11"/>
                </a:cubicBezTo>
                <a:cubicBezTo>
                  <a:pt x="81" y="10"/>
                  <a:pt x="68" y="16"/>
                  <a:pt x="68" y="16"/>
                </a:cubicBezTo>
                <a:cubicBezTo>
                  <a:pt x="62" y="14"/>
                  <a:pt x="62" y="14"/>
                  <a:pt x="62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0"/>
                  <a:pt x="39" y="14"/>
                  <a:pt x="39" y="14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20" y="10"/>
                  <a:pt x="19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9"/>
                  <a:pt x="17" y="32"/>
                  <a:pt x="17" y="32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0" y="44"/>
                  <a:pt x="0" y="4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5" y="61"/>
                  <a:pt x="15" y="61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1" y="80"/>
                  <a:pt x="12" y="80"/>
                </a:cubicBezTo>
                <a:cubicBezTo>
                  <a:pt x="19" y="88"/>
                  <a:pt x="19" y="88"/>
                  <a:pt x="19" y="88"/>
                </a:cubicBezTo>
                <a:cubicBezTo>
                  <a:pt x="20" y="89"/>
                  <a:pt x="33" y="83"/>
                  <a:pt x="33" y="83"/>
                </a:cubicBezTo>
                <a:cubicBezTo>
                  <a:pt x="39" y="85"/>
                  <a:pt x="39" y="85"/>
                  <a:pt x="39" y="85"/>
                </a:cubicBezTo>
                <a:cubicBezTo>
                  <a:pt x="45" y="98"/>
                  <a:pt x="45" y="98"/>
                  <a:pt x="45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7" y="98"/>
                  <a:pt x="62" y="85"/>
                  <a:pt x="62" y="85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81" y="88"/>
                  <a:pt x="82" y="88"/>
                </a:cubicBezTo>
                <a:cubicBezTo>
                  <a:pt x="90" y="80"/>
                  <a:pt x="90" y="80"/>
                  <a:pt x="90" y="80"/>
                </a:cubicBezTo>
                <a:cubicBezTo>
                  <a:pt x="84" y="67"/>
                  <a:pt x="84" y="67"/>
                  <a:pt x="84" y="67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lose/>
                <a:moveTo>
                  <a:pt x="50" y="65"/>
                </a:moveTo>
                <a:cubicBezTo>
                  <a:pt x="42" y="65"/>
                  <a:pt x="35" y="58"/>
                  <a:pt x="35" y="50"/>
                </a:cubicBezTo>
                <a:cubicBezTo>
                  <a:pt x="35" y="40"/>
                  <a:pt x="42" y="33"/>
                  <a:pt x="50" y="33"/>
                </a:cubicBezTo>
                <a:cubicBezTo>
                  <a:pt x="59" y="33"/>
                  <a:pt x="66" y="40"/>
                  <a:pt x="66" y="50"/>
                </a:cubicBezTo>
                <a:cubicBezTo>
                  <a:pt x="66" y="58"/>
                  <a:pt x="59" y="65"/>
                  <a:pt x="50" y="65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txBody>
          <a:bodyPr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094"/>
          <p:cNvSpPr/>
          <p:nvPr/>
        </p:nvSpPr>
        <p:spPr>
          <a:xfrm rot="2700000">
            <a:off x="8130487" y="1852697"/>
            <a:ext cx="734897" cy="73489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8E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72"/>
          <p:cNvSpPr>
            <a:spLocks noEditPoints="1"/>
          </p:cNvSpPr>
          <p:nvPr/>
        </p:nvSpPr>
        <p:spPr bwMode="auto">
          <a:xfrm>
            <a:off x="8284363" y="1979883"/>
            <a:ext cx="427141" cy="451741"/>
          </a:xfrm>
          <a:custGeom>
            <a:gdLst>
              <a:gd name="T0" fmla="*/ 11050 w 81"/>
              <a:gd name="T1" fmla="*/ 278410 h 85"/>
              <a:gd name="T2" fmla="*/ 40517 w 81"/>
              <a:gd name="T3" fmla="*/ 278410 h 85"/>
              <a:gd name="T4" fmla="*/ 110500 w 81"/>
              <a:gd name="T5" fmla="*/ 29697 h 85"/>
              <a:gd name="T6" fmla="*/ 147333 w 81"/>
              <a:gd name="T7" fmla="*/ 0 h 85"/>
              <a:gd name="T8" fmla="*/ 151016 w 81"/>
              <a:gd name="T9" fmla="*/ 0 h 85"/>
              <a:gd name="T10" fmla="*/ 191533 w 81"/>
              <a:gd name="T11" fmla="*/ 29697 h 85"/>
              <a:gd name="T12" fmla="*/ 257832 w 81"/>
              <a:gd name="T13" fmla="*/ 278410 h 85"/>
              <a:gd name="T14" fmla="*/ 287299 w 81"/>
              <a:gd name="T15" fmla="*/ 278410 h 85"/>
              <a:gd name="T16" fmla="*/ 298349 w 81"/>
              <a:gd name="T17" fmla="*/ 289546 h 85"/>
              <a:gd name="T18" fmla="*/ 298349 w 81"/>
              <a:gd name="T19" fmla="*/ 304395 h 85"/>
              <a:gd name="T20" fmla="*/ 287299 w 81"/>
              <a:gd name="T21" fmla="*/ 315531 h 85"/>
              <a:gd name="T22" fmla="*/ 11050 w 81"/>
              <a:gd name="T23" fmla="*/ 315531 h 85"/>
              <a:gd name="T24" fmla="*/ 0 w 81"/>
              <a:gd name="T25" fmla="*/ 304395 h 85"/>
              <a:gd name="T26" fmla="*/ 0 w 81"/>
              <a:gd name="T27" fmla="*/ 289546 h 85"/>
              <a:gd name="T28" fmla="*/ 11050 w 81"/>
              <a:gd name="T29" fmla="*/ 278410 h 85"/>
              <a:gd name="T30" fmla="*/ 239416 w 81"/>
              <a:gd name="T31" fmla="*/ 278410 h 85"/>
              <a:gd name="T32" fmla="*/ 228366 w 81"/>
              <a:gd name="T33" fmla="*/ 237576 h 85"/>
              <a:gd name="T34" fmla="*/ 69983 w 81"/>
              <a:gd name="T35" fmla="*/ 237576 h 85"/>
              <a:gd name="T36" fmla="*/ 58933 w 81"/>
              <a:gd name="T37" fmla="*/ 278410 h 85"/>
              <a:gd name="T38" fmla="*/ 239416 w 81"/>
              <a:gd name="T39" fmla="*/ 278410 h 85"/>
              <a:gd name="T40" fmla="*/ 209949 w 81"/>
              <a:gd name="T41" fmla="*/ 174470 h 85"/>
              <a:gd name="T42" fmla="*/ 198899 w 81"/>
              <a:gd name="T43" fmla="*/ 133637 h 85"/>
              <a:gd name="T44" fmla="*/ 99450 w 81"/>
              <a:gd name="T45" fmla="*/ 133637 h 85"/>
              <a:gd name="T46" fmla="*/ 88400 w 81"/>
              <a:gd name="T47" fmla="*/ 174470 h 85"/>
              <a:gd name="T48" fmla="*/ 209949 w 81"/>
              <a:gd name="T49" fmla="*/ 174470 h 85"/>
              <a:gd name="T50" fmla="*/ 184166 w 81"/>
              <a:gd name="T51" fmla="*/ 74243 h 85"/>
              <a:gd name="T52" fmla="*/ 173116 w 81"/>
              <a:gd name="T53" fmla="*/ 33409 h 85"/>
              <a:gd name="T54" fmla="*/ 151016 w 81"/>
              <a:gd name="T55" fmla="*/ 22273 h 85"/>
              <a:gd name="T56" fmla="*/ 147333 w 81"/>
              <a:gd name="T57" fmla="*/ 22273 h 85"/>
              <a:gd name="T58" fmla="*/ 128916 w 81"/>
              <a:gd name="T59" fmla="*/ 33409 h 85"/>
              <a:gd name="T60" fmla="*/ 117866 w 81"/>
              <a:gd name="T61" fmla="*/ 74243 h 85"/>
              <a:gd name="T62" fmla="*/ 184166 w 81"/>
              <a:gd name="T63" fmla="*/ 74243 h 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1" h="85">
                <a:moveTo>
                  <a:pt x="3" y="75"/>
                </a:moveTo>
                <a:cubicBezTo>
                  <a:pt x="11" y="75"/>
                  <a:pt x="11" y="75"/>
                  <a:pt x="11" y="75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3"/>
                  <a:pt x="35" y="1"/>
                  <a:pt x="40" y="0"/>
                </a:cubicBezTo>
                <a:cubicBezTo>
                  <a:pt x="40" y="0"/>
                  <a:pt x="41" y="0"/>
                  <a:pt x="41" y="0"/>
                </a:cubicBezTo>
                <a:cubicBezTo>
                  <a:pt x="46" y="1"/>
                  <a:pt x="50" y="3"/>
                  <a:pt x="52" y="8"/>
                </a:cubicBezTo>
                <a:cubicBezTo>
                  <a:pt x="70" y="75"/>
                  <a:pt x="70" y="75"/>
                  <a:pt x="70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9" y="75"/>
                  <a:pt x="81" y="76"/>
                  <a:pt x="81" y="78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4"/>
                  <a:pt x="79" y="85"/>
                  <a:pt x="78" y="85"/>
                </a:cubicBezTo>
                <a:cubicBezTo>
                  <a:pt x="3" y="85"/>
                  <a:pt x="3" y="85"/>
                  <a:pt x="3" y="85"/>
                </a:cubicBezTo>
                <a:cubicBezTo>
                  <a:pt x="2" y="85"/>
                  <a:pt x="0" y="84"/>
                  <a:pt x="0" y="8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2" y="75"/>
                  <a:pt x="3" y="75"/>
                </a:cubicBezTo>
                <a:close/>
                <a:moveTo>
                  <a:pt x="65" y="75"/>
                </a:moveTo>
                <a:cubicBezTo>
                  <a:pt x="62" y="64"/>
                  <a:pt x="62" y="64"/>
                  <a:pt x="62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6" y="75"/>
                  <a:pt x="16" y="75"/>
                  <a:pt x="16" y="75"/>
                </a:cubicBezTo>
                <a:cubicBezTo>
                  <a:pt x="65" y="75"/>
                  <a:pt x="65" y="75"/>
                  <a:pt x="65" y="75"/>
                </a:cubicBezTo>
                <a:close/>
                <a:moveTo>
                  <a:pt x="57" y="47"/>
                </a:moveTo>
                <a:cubicBezTo>
                  <a:pt x="54" y="36"/>
                  <a:pt x="54" y="36"/>
                  <a:pt x="54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4" y="47"/>
                  <a:pt x="24" y="47"/>
                  <a:pt x="24" y="47"/>
                </a:cubicBezTo>
                <a:cubicBezTo>
                  <a:pt x="57" y="47"/>
                  <a:pt x="57" y="47"/>
                  <a:pt x="57" y="47"/>
                </a:cubicBezTo>
                <a:close/>
                <a:moveTo>
                  <a:pt x="50" y="20"/>
                </a:moveTo>
                <a:cubicBezTo>
                  <a:pt x="47" y="9"/>
                  <a:pt x="47" y="9"/>
                  <a:pt x="47" y="9"/>
                </a:cubicBezTo>
                <a:cubicBezTo>
                  <a:pt x="46" y="7"/>
                  <a:pt x="44" y="6"/>
                  <a:pt x="41" y="6"/>
                </a:cubicBezTo>
                <a:cubicBezTo>
                  <a:pt x="41" y="6"/>
                  <a:pt x="40" y="6"/>
                  <a:pt x="40" y="6"/>
                </a:cubicBezTo>
                <a:cubicBezTo>
                  <a:pt x="38" y="6"/>
                  <a:pt x="35" y="7"/>
                  <a:pt x="35" y="9"/>
                </a:cubicBezTo>
                <a:cubicBezTo>
                  <a:pt x="32" y="20"/>
                  <a:pt x="32" y="20"/>
                  <a:pt x="32" y="20"/>
                </a:cubicBezTo>
                <a:lnTo>
                  <a:pt x="50" y="20"/>
                </a:lnTo>
                <a:close/>
              </a:path>
            </a:pathLst>
          </a:custGeom>
          <a:solidFill>
            <a:srgbClr val="8E0000"/>
          </a:solidFill>
          <a:ln>
            <a:noFill/>
          </a:ln>
        </p:spPr>
        <p:txBody>
          <a:bodyPr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8"/>
          <p:cNvSpPr txBox="1"/>
          <p:nvPr/>
        </p:nvSpPr>
        <p:spPr>
          <a:xfrm>
            <a:off x="4308358" y="2055460"/>
            <a:ext cx="1143127" cy="514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A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180910" y="1941018"/>
            <a:ext cx="172410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4202968" y="2138413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138257" y="4403649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548122" y="4407751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548126" y="2138413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7" name="Shape 603"/>
          <p:cNvSpPr/>
          <p:nvPr/>
        </p:nvSpPr>
        <p:spPr>
          <a:xfrm>
            <a:off x="1357760" y="2713058"/>
            <a:ext cx="1323912" cy="51236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86" extrusionOk="0">
                <a:moveTo>
                  <a:pt x="0" y="0"/>
                </a:moveTo>
                <a:lnTo>
                  <a:pt x="68" y="13935"/>
                </a:lnTo>
                <a:cubicBezTo>
                  <a:pt x="45" y="14492"/>
                  <a:pt x="88" y="15053"/>
                  <a:pt x="194" y="15543"/>
                </a:cubicBezTo>
                <a:cubicBezTo>
                  <a:pt x="319" y="16125"/>
                  <a:pt x="523" y="16569"/>
                  <a:pt x="766" y="16791"/>
                </a:cubicBezTo>
                <a:cubicBezTo>
                  <a:pt x="2088" y="18313"/>
                  <a:pt x="3468" y="19478"/>
                  <a:pt x="4884" y="20267"/>
                </a:cubicBezTo>
                <a:cubicBezTo>
                  <a:pt x="6559" y="21200"/>
                  <a:pt x="8273" y="21600"/>
                  <a:pt x="9986" y="21458"/>
                </a:cubicBezTo>
                <a:cubicBezTo>
                  <a:pt x="11748" y="21319"/>
                  <a:pt x="13508" y="20986"/>
                  <a:pt x="15259" y="20461"/>
                </a:cubicBezTo>
                <a:cubicBezTo>
                  <a:pt x="16232" y="20169"/>
                  <a:pt x="17204" y="19817"/>
                  <a:pt x="18153" y="19194"/>
                </a:cubicBezTo>
                <a:cubicBezTo>
                  <a:pt x="19183" y="18516"/>
                  <a:pt x="20178" y="17525"/>
                  <a:pt x="21117" y="16240"/>
                </a:cubicBezTo>
                <a:cubicBezTo>
                  <a:pt x="21268" y="15883"/>
                  <a:pt x="21388" y="15448"/>
                  <a:pt x="21467" y="14962"/>
                </a:cubicBezTo>
                <a:cubicBezTo>
                  <a:pt x="21565" y="14367"/>
                  <a:pt x="21600" y="13716"/>
                  <a:pt x="21569" y="13076"/>
                </a:cubicBezTo>
                <a:lnTo>
                  <a:pt x="21404" y="559"/>
                </a:lnTo>
                <a:cubicBezTo>
                  <a:pt x="20938" y="1461"/>
                  <a:pt x="20434" y="2229"/>
                  <a:pt x="19902" y="2849"/>
                </a:cubicBezTo>
                <a:cubicBezTo>
                  <a:pt x="19091" y="3796"/>
                  <a:pt x="18226" y="4386"/>
                  <a:pt x="17356" y="4876"/>
                </a:cubicBezTo>
                <a:cubicBezTo>
                  <a:pt x="15211" y="6081"/>
                  <a:pt x="13021" y="6685"/>
                  <a:pt x="10826" y="6676"/>
                </a:cubicBezTo>
                <a:cubicBezTo>
                  <a:pt x="9024" y="6546"/>
                  <a:pt x="7226" y="6176"/>
                  <a:pt x="5439" y="5569"/>
                </a:cubicBezTo>
                <a:cubicBezTo>
                  <a:pt x="4367" y="5205"/>
                  <a:pt x="3296" y="4751"/>
                  <a:pt x="2294" y="3723"/>
                </a:cubicBezTo>
                <a:cubicBezTo>
                  <a:pt x="1448" y="2854"/>
                  <a:pt x="670" y="1592"/>
                  <a:pt x="0" y="0"/>
                </a:cubicBezTo>
                <a:close/>
              </a:path>
            </a:pathLst>
          </a:custGeom>
          <a:solidFill>
            <a:srgbClr val="8E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04"/>
          <p:cNvSpPr/>
          <p:nvPr/>
        </p:nvSpPr>
        <p:spPr>
          <a:xfrm>
            <a:off x="1360839" y="2525983"/>
            <a:ext cx="1317754" cy="3537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82825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18"/>
          <p:cNvSpPr/>
          <p:nvPr/>
        </p:nvSpPr>
        <p:spPr>
          <a:xfrm>
            <a:off x="1838075" y="2071886"/>
            <a:ext cx="36328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800" b="1">
                <a:solidFill>
                  <a:srgbClr val="E64D3D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530196" y="3304756"/>
            <a:ext cx="97904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606"/>
          <p:cNvSpPr/>
          <p:nvPr/>
        </p:nvSpPr>
        <p:spPr>
          <a:xfrm>
            <a:off x="3395902" y="4167325"/>
            <a:ext cx="1323911" cy="51236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86" extrusionOk="0">
                <a:moveTo>
                  <a:pt x="0" y="0"/>
                </a:moveTo>
                <a:lnTo>
                  <a:pt x="68" y="13935"/>
                </a:lnTo>
                <a:cubicBezTo>
                  <a:pt x="45" y="14492"/>
                  <a:pt x="88" y="15053"/>
                  <a:pt x="194" y="15543"/>
                </a:cubicBezTo>
                <a:cubicBezTo>
                  <a:pt x="319" y="16125"/>
                  <a:pt x="523" y="16569"/>
                  <a:pt x="766" y="16791"/>
                </a:cubicBezTo>
                <a:cubicBezTo>
                  <a:pt x="2088" y="18313"/>
                  <a:pt x="3468" y="19478"/>
                  <a:pt x="4884" y="20267"/>
                </a:cubicBezTo>
                <a:cubicBezTo>
                  <a:pt x="6559" y="21200"/>
                  <a:pt x="8273" y="21600"/>
                  <a:pt x="9986" y="21458"/>
                </a:cubicBezTo>
                <a:cubicBezTo>
                  <a:pt x="11748" y="21319"/>
                  <a:pt x="13508" y="20986"/>
                  <a:pt x="15259" y="20461"/>
                </a:cubicBezTo>
                <a:cubicBezTo>
                  <a:pt x="16232" y="20169"/>
                  <a:pt x="17204" y="19817"/>
                  <a:pt x="18153" y="19194"/>
                </a:cubicBezTo>
                <a:cubicBezTo>
                  <a:pt x="19183" y="18516"/>
                  <a:pt x="20178" y="17525"/>
                  <a:pt x="21117" y="16240"/>
                </a:cubicBezTo>
                <a:cubicBezTo>
                  <a:pt x="21268" y="15883"/>
                  <a:pt x="21388" y="15448"/>
                  <a:pt x="21467" y="14962"/>
                </a:cubicBezTo>
                <a:cubicBezTo>
                  <a:pt x="21565" y="14367"/>
                  <a:pt x="21600" y="13716"/>
                  <a:pt x="21569" y="13076"/>
                </a:cubicBezTo>
                <a:lnTo>
                  <a:pt x="21404" y="559"/>
                </a:lnTo>
                <a:cubicBezTo>
                  <a:pt x="20938" y="1461"/>
                  <a:pt x="20434" y="2229"/>
                  <a:pt x="19902" y="2849"/>
                </a:cubicBezTo>
                <a:cubicBezTo>
                  <a:pt x="19091" y="3796"/>
                  <a:pt x="18226" y="4386"/>
                  <a:pt x="17356" y="4876"/>
                </a:cubicBezTo>
                <a:cubicBezTo>
                  <a:pt x="15211" y="6081"/>
                  <a:pt x="13021" y="6685"/>
                  <a:pt x="10826" y="6676"/>
                </a:cubicBezTo>
                <a:cubicBezTo>
                  <a:pt x="9024" y="6546"/>
                  <a:pt x="7226" y="6176"/>
                  <a:pt x="5439" y="5569"/>
                </a:cubicBezTo>
                <a:cubicBezTo>
                  <a:pt x="4367" y="5205"/>
                  <a:pt x="3296" y="4751"/>
                  <a:pt x="2294" y="3723"/>
                </a:cubicBezTo>
                <a:cubicBezTo>
                  <a:pt x="1448" y="2854"/>
                  <a:pt x="670" y="1592"/>
                  <a:pt x="0" y="0"/>
                </a:cubicBezTo>
                <a:close/>
              </a:path>
            </a:pathLst>
          </a:custGeom>
          <a:solidFill>
            <a:srgbClr val="8E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607"/>
          <p:cNvSpPr/>
          <p:nvPr/>
        </p:nvSpPr>
        <p:spPr>
          <a:xfrm>
            <a:off x="3398980" y="3980250"/>
            <a:ext cx="1317754" cy="3537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82825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619"/>
          <p:cNvSpPr/>
          <p:nvPr/>
        </p:nvSpPr>
        <p:spPr>
          <a:xfrm>
            <a:off x="3876216" y="3556091"/>
            <a:ext cx="3632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800" b="1">
                <a:solidFill>
                  <a:srgbClr val="94B154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568337" y="4754423"/>
            <a:ext cx="97904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609"/>
          <p:cNvSpPr/>
          <p:nvPr/>
        </p:nvSpPr>
        <p:spPr>
          <a:xfrm>
            <a:off x="5434043" y="3013990"/>
            <a:ext cx="1323912" cy="51236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86" extrusionOk="0">
                <a:moveTo>
                  <a:pt x="0" y="0"/>
                </a:moveTo>
                <a:lnTo>
                  <a:pt x="68" y="13935"/>
                </a:lnTo>
                <a:cubicBezTo>
                  <a:pt x="45" y="14492"/>
                  <a:pt x="88" y="15053"/>
                  <a:pt x="194" y="15543"/>
                </a:cubicBezTo>
                <a:cubicBezTo>
                  <a:pt x="319" y="16125"/>
                  <a:pt x="523" y="16569"/>
                  <a:pt x="766" y="16791"/>
                </a:cubicBezTo>
                <a:cubicBezTo>
                  <a:pt x="2088" y="18313"/>
                  <a:pt x="3468" y="19478"/>
                  <a:pt x="4884" y="20267"/>
                </a:cubicBezTo>
                <a:cubicBezTo>
                  <a:pt x="6559" y="21200"/>
                  <a:pt x="8273" y="21600"/>
                  <a:pt x="9986" y="21458"/>
                </a:cubicBezTo>
                <a:cubicBezTo>
                  <a:pt x="11748" y="21319"/>
                  <a:pt x="13508" y="20986"/>
                  <a:pt x="15259" y="20461"/>
                </a:cubicBezTo>
                <a:cubicBezTo>
                  <a:pt x="16232" y="20169"/>
                  <a:pt x="17204" y="19817"/>
                  <a:pt x="18153" y="19194"/>
                </a:cubicBezTo>
                <a:cubicBezTo>
                  <a:pt x="19183" y="18516"/>
                  <a:pt x="20178" y="17525"/>
                  <a:pt x="21117" y="16240"/>
                </a:cubicBezTo>
                <a:cubicBezTo>
                  <a:pt x="21268" y="15883"/>
                  <a:pt x="21388" y="15448"/>
                  <a:pt x="21467" y="14962"/>
                </a:cubicBezTo>
                <a:cubicBezTo>
                  <a:pt x="21565" y="14367"/>
                  <a:pt x="21600" y="13716"/>
                  <a:pt x="21569" y="13076"/>
                </a:cubicBezTo>
                <a:lnTo>
                  <a:pt x="21404" y="559"/>
                </a:lnTo>
                <a:cubicBezTo>
                  <a:pt x="20938" y="1461"/>
                  <a:pt x="20434" y="2229"/>
                  <a:pt x="19902" y="2849"/>
                </a:cubicBezTo>
                <a:cubicBezTo>
                  <a:pt x="19091" y="3796"/>
                  <a:pt x="18226" y="4386"/>
                  <a:pt x="17356" y="4876"/>
                </a:cubicBezTo>
                <a:cubicBezTo>
                  <a:pt x="15211" y="6081"/>
                  <a:pt x="13021" y="6685"/>
                  <a:pt x="10826" y="6676"/>
                </a:cubicBezTo>
                <a:cubicBezTo>
                  <a:pt x="9024" y="6546"/>
                  <a:pt x="7226" y="6176"/>
                  <a:pt x="5439" y="5569"/>
                </a:cubicBezTo>
                <a:cubicBezTo>
                  <a:pt x="4367" y="5205"/>
                  <a:pt x="3296" y="4751"/>
                  <a:pt x="2294" y="3723"/>
                </a:cubicBezTo>
                <a:cubicBezTo>
                  <a:pt x="1448" y="2854"/>
                  <a:pt x="670" y="1592"/>
                  <a:pt x="0" y="0"/>
                </a:cubicBezTo>
                <a:close/>
              </a:path>
            </a:pathLst>
          </a:custGeom>
          <a:solidFill>
            <a:srgbClr val="8E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610"/>
          <p:cNvSpPr/>
          <p:nvPr/>
        </p:nvSpPr>
        <p:spPr>
          <a:xfrm>
            <a:off x="5437122" y="2826914"/>
            <a:ext cx="1317754" cy="3537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82825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620"/>
          <p:cNvSpPr/>
          <p:nvPr/>
        </p:nvSpPr>
        <p:spPr>
          <a:xfrm>
            <a:off x="5914358" y="2387701"/>
            <a:ext cx="36328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800" b="1">
                <a:solidFill>
                  <a:srgbClr val="FAB83A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606479" y="3605061"/>
            <a:ext cx="97904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612"/>
          <p:cNvSpPr/>
          <p:nvPr/>
        </p:nvSpPr>
        <p:spPr>
          <a:xfrm>
            <a:off x="7472185" y="2309241"/>
            <a:ext cx="1323911" cy="51236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86" extrusionOk="0">
                <a:moveTo>
                  <a:pt x="0" y="0"/>
                </a:moveTo>
                <a:lnTo>
                  <a:pt x="68" y="13935"/>
                </a:lnTo>
                <a:cubicBezTo>
                  <a:pt x="45" y="14492"/>
                  <a:pt x="88" y="15053"/>
                  <a:pt x="194" y="15543"/>
                </a:cubicBezTo>
                <a:cubicBezTo>
                  <a:pt x="319" y="16125"/>
                  <a:pt x="523" y="16569"/>
                  <a:pt x="766" y="16791"/>
                </a:cubicBezTo>
                <a:cubicBezTo>
                  <a:pt x="2088" y="18313"/>
                  <a:pt x="3468" y="19478"/>
                  <a:pt x="4884" y="20267"/>
                </a:cubicBezTo>
                <a:cubicBezTo>
                  <a:pt x="6559" y="21200"/>
                  <a:pt x="8273" y="21600"/>
                  <a:pt x="9986" y="21458"/>
                </a:cubicBezTo>
                <a:cubicBezTo>
                  <a:pt x="11748" y="21319"/>
                  <a:pt x="13508" y="20986"/>
                  <a:pt x="15259" y="20461"/>
                </a:cubicBezTo>
                <a:cubicBezTo>
                  <a:pt x="16232" y="20169"/>
                  <a:pt x="17204" y="19817"/>
                  <a:pt x="18153" y="19194"/>
                </a:cubicBezTo>
                <a:cubicBezTo>
                  <a:pt x="19183" y="18516"/>
                  <a:pt x="20178" y="17525"/>
                  <a:pt x="21117" y="16240"/>
                </a:cubicBezTo>
                <a:cubicBezTo>
                  <a:pt x="21268" y="15883"/>
                  <a:pt x="21388" y="15448"/>
                  <a:pt x="21467" y="14962"/>
                </a:cubicBezTo>
                <a:cubicBezTo>
                  <a:pt x="21565" y="14367"/>
                  <a:pt x="21600" y="13716"/>
                  <a:pt x="21569" y="13076"/>
                </a:cubicBezTo>
                <a:lnTo>
                  <a:pt x="21404" y="559"/>
                </a:lnTo>
                <a:cubicBezTo>
                  <a:pt x="20938" y="1461"/>
                  <a:pt x="20434" y="2229"/>
                  <a:pt x="19902" y="2849"/>
                </a:cubicBezTo>
                <a:cubicBezTo>
                  <a:pt x="19091" y="3796"/>
                  <a:pt x="18226" y="4386"/>
                  <a:pt x="17356" y="4876"/>
                </a:cubicBezTo>
                <a:cubicBezTo>
                  <a:pt x="15211" y="6081"/>
                  <a:pt x="13021" y="6685"/>
                  <a:pt x="10826" y="6676"/>
                </a:cubicBezTo>
                <a:cubicBezTo>
                  <a:pt x="9024" y="6546"/>
                  <a:pt x="7226" y="6176"/>
                  <a:pt x="5439" y="5569"/>
                </a:cubicBezTo>
                <a:cubicBezTo>
                  <a:pt x="4367" y="5205"/>
                  <a:pt x="3296" y="4751"/>
                  <a:pt x="2294" y="3723"/>
                </a:cubicBezTo>
                <a:cubicBezTo>
                  <a:pt x="1448" y="2854"/>
                  <a:pt x="670" y="1592"/>
                  <a:pt x="0" y="0"/>
                </a:cubicBezTo>
                <a:close/>
              </a:path>
            </a:pathLst>
          </a:custGeom>
          <a:solidFill>
            <a:srgbClr val="8E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613"/>
          <p:cNvSpPr/>
          <p:nvPr/>
        </p:nvSpPr>
        <p:spPr>
          <a:xfrm>
            <a:off x="7475263" y="2122165"/>
            <a:ext cx="1317754" cy="3537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82825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621"/>
          <p:cNvSpPr/>
          <p:nvPr/>
        </p:nvSpPr>
        <p:spPr>
          <a:xfrm>
            <a:off x="7952499" y="1679487"/>
            <a:ext cx="36328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800" b="1">
                <a:solidFill>
                  <a:srgbClr val="287EB7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644620" y="2934899"/>
            <a:ext cx="97904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Shape 615"/>
          <p:cNvSpPr/>
          <p:nvPr/>
        </p:nvSpPr>
        <p:spPr>
          <a:xfrm>
            <a:off x="9510328" y="3713930"/>
            <a:ext cx="1323912" cy="51236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86" extrusionOk="0">
                <a:moveTo>
                  <a:pt x="0" y="0"/>
                </a:moveTo>
                <a:lnTo>
                  <a:pt x="68" y="13935"/>
                </a:lnTo>
                <a:cubicBezTo>
                  <a:pt x="45" y="14492"/>
                  <a:pt x="88" y="15053"/>
                  <a:pt x="194" y="15543"/>
                </a:cubicBezTo>
                <a:cubicBezTo>
                  <a:pt x="319" y="16125"/>
                  <a:pt x="523" y="16569"/>
                  <a:pt x="766" y="16791"/>
                </a:cubicBezTo>
                <a:cubicBezTo>
                  <a:pt x="2088" y="18313"/>
                  <a:pt x="3468" y="19478"/>
                  <a:pt x="4884" y="20267"/>
                </a:cubicBezTo>
                <a:cubicBezTo>
                  <a:pt x="6559" y="21200"/>
                  <a:pt x="8273" y="21600"/>
                  <a:pt x="9986" y="21458"/>
                </a:cubicBezTo>
                <a:cubicBezTo>
                  <a:pt x="11748" y="21319"/>
                  <a:pt x="13508" y="20986"/>
                  <a:pt x="15259" y="20461"/>
                </a:cubicBezTo>
                <a:cubicBezTo>
                  <a:pt x="16232" y="20169"/>
                  <a:pt x="17204" y="19817"/>
                  <a:pt x="18153" y="19194"/>
                </a:cubicBezTo>
                <a:cubicBezTo>
                  <a:pt x="19183" y="18516"/>
                  <a:pt x="20178" y="17525"/>
                  <a:pt x="21117" y="16240"/>
                </a:cubicBezTo>
                <a:cubicBezTo>
                  <a:pt x="21268" y="15883"/>
                  <a:pt x="21388" y="15448"/>
                  <a:pt x="21467" y="14962"/>
                </a:cubicBezTo>
                <a:cubicBezTo>
                  <a:pt x="21565" y="14367"/>
                  <a:pt x="21600" y="13716"/>
                  <a:pt x="21569" y="13076"/>
                </a:cubicBezTo>
                <a:lnTo>
                  <a:pt x="21404" y="559"/>
                </a:lnTo>
                <a:cubicBezTo>
                  <a:pt x="20938" y="1461"/>
                  <a:pt x="20434" y="2229"/>
                  <a:pt x="19902" y="2849"/>
                </a:cubicBezTo>
                <a:cubicBezTo>
                  <a:pt x="19091" y="3796"/>
                  <a:pt x="18226" y="4386"/>
                  <a:pt x="17356" y="4876"/>
                </a:cubicBezTo>
                <a:cubicBezTo>
                  <a:pt x="15211" y="6081"/>
                  <a:pt x="13021" y="6685"/>
                  <a:pt x="10826" y="6676"/>
                </a:cubicBezTo>
                <a:cubicBezTo>
                  <a:pt x="9024" y="6546"/>
                  <a:pt x="7226" y="6176"/>
                  <a:pt x="5439" y="5569"/>
                </a:cubicBezTo>
                <a:cubicBezTo>
                  <a:pt x="4367" y="5205"/>
                  <a:pt x="3296" y="4751"/>
                  <a:pt x="2294" y="3723"/>
                </a:cubicBezTo>
                <a:cubicBezTo>
                  <a:pt x="1448" y="2854"/>
                  <a:pt x="670" y="1592"/>
                  <a:pt x="0" y="0"/>
                </a:cubicBezTo>
                <a:close/>
              </a:path>
            </a:pathLst>
          </a:custGeom>
          <a:solidFill>
            <a:srgbClr val="8E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616"/>
          <p:cNvSpPr/>
          <p:nvPr/>
        </p:nvSpPr>
        <p:spPr>
          <a:xfrm>
            <a:off x="9513407" y="3526855"/>
            <a:ext cx="1317754" cy="3537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82825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622"/>
          <p:cNvSpPr/>
          <p:nvPr/>
        </p:nvSpPr>
        <p:spPr>
          <a:xfrm>
            <a:off x="9990643" y="3080703"/>
            <a:ext cx="3632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800" b="1">
                <a:solidFill>
                  <a:srgbClr val="3D9F85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682764" y="4339589"/>
            <a:ext cx="97904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442420" y="1775420"/>
            <a:ext cx="1969629" cy="1664057"/>
          </a:xfrm>
          <a:custGeom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089015" y="1771928"/>
            <a:ext cx="1655326" cy="1978359"/>
          </a:xfrm>
          <a:custGeom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5757251" y="3439476"/>
            <a:ext cx="1992329" cy="1646596"/>
          </a:xfrm>
          <a:custGeom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442420" y="3102475"/>
            <a:ext cx="1646596" cy="1978359"/>
          </a:xfrm>
          <a:custGeom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rgbClr val="8E0000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31"/>
          <p:cNvSpPr/>
          <p:nvPr/>
        </p:nvSpPr>
        <p:spPr>
          <a:xfrm>
            <a:off x="7440452" y="1930945"/>
            <a:ext cx="164135" cy="164135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33"/>
          <p:cNvSpPr/>
          <p:nvPr/>
        </p:nvSpPr>
        <p:spPr>
          <a:xfrm>
            <a:off x="7440452" y="4750553"/>
            <a:ext cx="164135" cy="164135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2" name="Freeform 35"/>
          <p:cNvSpPr/>
          <p:nvPr/>
        </p:nvSpPr>
        <p:spPr>
          <a:xfrm>
            <a:off x="4585245" y="4750553"/>
            <a:ext cx="164135" cy="164135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3" name="Freeform 37"/>
          <p:cNvSpPr/>
          <p:nvPr/>
        </p:nvSpPr>
        <p:spPr>
          <a:xfrm>
            <a:off x="4585245" y="1930945"/>
            <a:ext cx="164135" cy="164135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8E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4" name="Freeform 158"/>
          <p:cNvSpPr>
            <a:spLocks noEditPoints="1"/>
          </p:cNvSpPr>
          <p:nvPr/>
        </p:nvSpPr>
        <p:spPr bwMode="auto">
          <a:xfrm>
            <a:off x="5179258" y="2599595"/>
            <a:ext cx="426599" cy="365655"/>
          </a:xfrm>
          <a:custGeom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7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4"/>
          <p:cNvSpPr>
            <a:spLocks noEditPoints="1"/>
          </p:cNvSpPr>
          <p:nvPr/>
        </p:nvSpPr>
        <p:spPr bwMode="auto">
          <a:xfrm>
            <a:off x="6539541" y="2551546"/>
            <a:ext cx="433330" cy="468380"/>
          </a:xfrm>
          <a:custGeom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2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79"/>
          <p:cNvSpPr>
            <a:spLocks noEditPoints="1"/>
          </p:cNvSpPr>
          <p:nvPr/>
        </p:nvSpPr>
        <p:spPr bwMode="auto">
          <a:xfrm>
            <a:off x="6516940" y="3945535"/>
            <a:ext cx="414839" cy="324534"/>
          </a:xfrm>
          <a:custGeom>
            <a:cxnLst>
              <a:cxn ang="0">
                <a:pos x="9" y="9"/>
              </a:cxn>
              <a:cxn ang="0">
                <a:pos x="0" y="8"/>
              </a:cxn>
              <a:cxn ang="0">
                <a:pos x="2" y="0"/>
              </a:cxn>
              <a:cxn ang="0">
                <a:pos x="10" y="1"/>
              </a:cxn>
              <a:cxn ang="0">
                <a:pos x="10" y="23"/>
              </a:cxn>
              <a:cxn ang="0">
                <a:pos x="2" y="24"/>
              </a:cxn>
              <a:cxn ang="0">
                <a:pos x="0" y="15"/>
              </a:cxn>
              <a:cxn ang="0">
                <a:pos x="9" y="14"/>
              </a:cxn>
              <a:cxn ang="0">
                <a:pos x="10" y="23"/>
              </a:cxn>
              <a:cxn ang="0">
                <a:pos x="9" y="38"/>
              </a:cxn>
              <a:cxn ang="0">
                <a:pos x="0" y="37"/>
              </a:cxn>
              <a:cxn ang="0">
                <a:pos x="2" y="29"/>
              </a:cxn>
              <a:cxn ang="0">
                <a:pos x="10" y="30"/>
              </a:cxn>
              <a:cxn ang="0">
                <a:pos x="10" y="52"/>
              </a:cxn>
              <a:cxn ang="0">
                <a:pos x="2" y="53"/>
              </a:cxn>
              <a:cxn ang="0">
                <a:pos x="0" y="44"/>
              </a:cxn>
              <a:cxn ang="0">
                <a:pos x="9" y="43"/>
              </a:cxn>
              <a:cxn ang="0">
                <a:pos x="10" y="52"/>
              </a:cxn>
              <a:cxn ang="0">
                <a:pos x="67" y="9"/>
              </a:cxn>
              <a:cxn ang="0">
                <a:pos x="15" y="8"/>
              </a:cxn>
              <a:cxn ang="0">
                <a:pos x="16" y="0"/>
              </a:cxn>
              <a:cxn ang="0">
                <a:pos x="68" y="1"/>
              </a:cxn>
              <a:cxn ang="0">
                <a:pos x="68" y="23"/>
              </a:cxn>
              <a:cxn ang="0">
                <a:pos x="16" y="24"/>
              </a:cxn>
              <a:cxn ang="0">
                <a:pos x="15" y="15"/>
              </a:cxn>
              <a:cxn ang="0">
                <a:pos x="67" y="14"/>
              </a:cxn>
              <a:cxn ang="0">
                <a:pos x="68" y="23"/>
              </a:cxn>
              <a:cxn ang="0">
                <a:pos x="67" y="38"/>
              </a:cxn>
              <a:cxn ang="0">
                <a:pos x="15" y="37"/>
              </a:cxn>
              <a:cxn ang="0">
                <a:pos x="16" y="29"/>
              </a:cxn>
              <a:cxn ang="0">
                <a:pos x="68" y="30"/>
              </a:cxn>
              <a:cxn ang="0">
                <a:pos x="68" y="52"/>
              </a:cxn>
              <a:cxn ang="0">
                <a:pos x="16" y="53"/>
              </a:cxn>
              <a:cxn ang="0">
                <a:pos x="15" y="44"/>
              </a:cxn>
              <a:cxn ang="0">
                <a:pos x="67" y="43"/>
              </a:cxn>
              <a:cxn ang="0">
                <a:pos x="68" y="52"/>
              </a:cxn>
            </a:cxnLst>
            <a:rect l="0" t="0" r="r" b="b"/>
            <a:pathLst>
              <a:path w="68" h="52">
                <a:moveTo>
                  <a:pt x="10" y="8"/>
                </a:moveTo>
                <a:cubicBezTo>
                  <a:pt x="10" y="9"/>
                  <a:pt x="10" y="9"/>
                  <a:pt x="9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8"/>
                </a:lnTo>
                <a:close/>
                <a:moveTo>
                  <a:pt x="10" y="23"/>
                </a:moveTo>
                <a:cubicBezTo>
                  <a:pt x="10" y="23"/>
                  <a:pt x="10" y="24"/>
                  <a:pt x="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5"/>
                  <a:pt x="10" y="15"/>
                </a:cubicBezTo>
                <a:lnTo>
                  <a:pt x="10" y="23"/>
                </a:lnTo>
                <a:close/>
                <a:moveTo>
                  <a:pt x="10" y="37"/>
                </a:moveTo>
                <a:cubicBezTo>
                  <a:pt x="10" y="38"/>
                  <a:pt x="10" y="38"/>
                  <a:pt x="9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lnTo>
                  <a:pt x="10" y="37"/>
                </a:lnTo>
                <a:close/>
                <a:moveTo>
                  <a:pt x="10" y="52"/>
                </a:moveTo>
                <a:cubicBezTo>
                  <a:pt x="10" y="52"/>
                  <a:pt x="10" y="53"/>
                  <a:pt x="9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4"/>
                  <a:pt x="10" y="44"/>
                </a:cubicBezTo>
                <a:lnTo>
                  <a:pt x="10" y="52"/>
                </a:lnTo>
                <a:close/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4"/>
                  <a:pt x="1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5" y="38"/>
                  <a:pt x="15" y="37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6" y="29"/>
                  <a:pt x="1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5" y="52"/>
                  <a:pt x="15" y="5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07"/>
          <p:cNvSpPr>
            <a:spLocks noEditPoints="1"/>
          </p:cNvSpPr>
          <p:nvPr/>
        </p:nvSpPr>
        <p:spPr bwMode="auto">
          <a:xfrm>
            <a:off x="5213809" y="3830110"/>
            <a:ext cx="438648" cy="444871"/>
          </a:xfrm>
          <a:custGeom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TextBox 13"/>
          <p:cNvSpPr txBox="1"/>
          <p:nvPr/>
        </p:nvSpPr>
        <p:spPr>
          <a:xfrm>
            <a:off x="8068819" y="164965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068819" y="193556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723119" y="165920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789182" y="194511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068819" y="447924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068819" y="476514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723119" y="448879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89182" y="477470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7" name="Oval 30"/>
          <p:cNvSpPr/>
          <p:nvPr/>
        </p:nvSpPr>
        <p:spPr>
          <a:xfrm>
            <a:off x="5656986" y="1559824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1"/>
          <p:cNvSpPr/>
          <p:nvPr/>
        </p:nvSpPr>
        <p:spPr>
          <a:xfrm>
            <a:off x="5740411" y="1643249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5"/>
          <p:cNvSpPr/>
          <p:nvPr/>
        </p:nvSpPr>
        <p:spPr>
          <a:xfrm>
            <a:off x="3651753" y="2951630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6"/>
          <p:cNvSpPr/>
          <p:nvPr/>
        </p:nvSpPr>
        <p:spPr>
          <a:xfrm>
            <a:off x="3735178" y="3035055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8"/>
          <p:cNvSpPr/>
          <p:nvPr/>
        </p:nvSpPr>
        <p:spPr>
          <a:xfrm>
            <a:off x="4649720" y="2979996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9"/>
          <p:cNvSpPr/>
          <p:nvPr/>
        </p:nvSpPr>
        <p:spPr>
          <a:xfrm>
            <a:off x="4733145" y="3063421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1"/>
          <p:cNvSpPr/>
          <p:nvPr/>
        </p:nvSpPr>
        <p:spPr>
          <a:xfrm>
            <a:off x="7705993" y="2994401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22"/>
          <p:cNvSpPr/>
          <p:nvPr/>
        </p:nvSpPr>
        <p:spPr>
          <a:xfrm>
            <a:off x="7789418" y="3077826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4"/>
          <p:cNvSpPr/>
          <p:nvPr/>
        </p:nvSpPr>
        <p:spPr>
          <a:xfrm>
            <a:off x="6660190" y="2994401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5"/>
          <p:cNvSpPr/>
          <p:nvPr/>
        </p:nvSpPr>
        <p:spPr>
          <a:xfrm>
            <a:off x="6743615" y="3077826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7"/>
          <p:cNvSpPr/>
          <p:nvPr/>
        </p:nvSpPr>
        <p:spPr>
          <a:xfrm>
            <a:off x="5656986" y="2970993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8"/>
          <p:cNvSpPr/>
          <p:nvPr/>
        </p:nvSpPr>
        <p:spPr>
          <a:xfrm>
            <a:off x="5740411" y="3054418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3871825" y="3111644"/>
            <a:ext cx="380331" cy="449482"/>
          </a:xfrm>
          <a:custGeom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66"/>
          <p:cNvSpPr>
            <a:spLocks noEditPoints="1"/>
          </p:cNvSpPr>
          <p:nvPr/>
        </p:nvSpPr>
        <p:spPr bwMode="auto">
          <a:xfrm>
            <a:off x="4924503" y="3230855"/>
            <a:ext cx="284689" cy="332537"/>
          </a:xfrm>
          <a:custGeom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5848879" y="3179188"/>
            <a:ext cx="483535" cy="328607"/>
          </a:xfrm>
          <a:custGeom>
            <a:cxnLst>
              <a:cxn ang="0">
                <a:pos x="389" y="347"/>
              </a:cxn>
              <a:cxn ang="0">
                <a:pos x="389" y="371"/>
              </a:cxn>
              <a:cxn ang="0">
                <a:pos x="619" y="283"/>
              </a:cxn>
              <a:cxn ang="0">
                <a:pos x="611" y="420"/>
              </a:cxn>
              <a:cxn ang="0">
                <a:pos x="73" y="411"/>
              </a:cxn>
              <a:cxn ang="0">
                <a:pos x="67" y="359"/>
              </a:cxn>
              <a:cxn ang="0">
                <a:pos x="30" y="362"/>
              </a:cxn>
              <a:cxn ang="0">
                <a:pos x="8" y="370"/>
              </a:cxn>
              <a:cxn ang="0">
                <a:pos x="0" y="84"/>
              </a:cxn>
              <a:cxn ang="0">
                <a:pos x="7" y="8"/>
              </a:cxn>
              <a:cxn ang="0">
                <a:pos x="23" y="8"/>
              </a:cxn>
              <a:cxn ang="0">
                <a:pos x="30" y="84"/>
              </a:cxn>
              <a:cxn ang="0">
                <a:pos x="67" y="334"/>
              </a:cxn>
              <a:cxn ang="0">
                <a:pos x="73" y="283"/>
              </a:cxn>
              <a:cxn ang="0">
                <a:pos x="169" y="275"/>
              </a:cxn>
              <a:cxn ang="0">
                <a:pos x="185" y="321"/>
              </a:cxn>
              <a:cxn ang="0">
                <a:pos x="214" y="275"/>
              </a:cxn>
              <a:cxn ang="0">
                <a:pos x="231" y="321"/>
              </a:cxn>
              <a:cxn ang="0">
                <a:pos x="262" y="275"/>
              </a:cxn>
              <a:cxn ang="0">
                <a:pos x="278" y="321"/>
              </a:cxn>
              <a:cxn ang="0">
                <a:pos x="611" y="275"/>
              </a:cxn>
              <a:cxn ang="0">
                <a:pos x="435" y="321"/>
              </a:cxn>
              <a:cxn ang="0">
                <a:pos x="545" y="301"/>
              </a:cxn>
              <a:cxn ang="0">
                <a:pos x="435" y="321"/>
              </a:cxn>
              <a:cxn ang="0">
                <a:pos x="150" y="340"/>
              </a:cxn>
              <a:cxn ang="0">
                <a:pos x="548" y="377"/>
              </a:cxn>
              <a:cxn ang="0">
                <a:pos x="447" y="371"/>
              </a:cxn>
              <a:cxn ang="0">
                <a:pos x="447" y="347"/>
              </a:cxn>
              <a:cxn ang="0">
                <a:pos x="447" y="371"/>
              </a:cxn>
              <a:cxn ang="0">
                <a:pos x="520" y="359"/>
              </a:cxn>
              <a:cxn ang="0">
                <a:pos x="496" y="359"/>
              </a:cxn>
              <a:cxn ang="0">
                <a:pos x="508" y="371"/>
              </a:cxn>
            </a:cxnLst>
            <a:rect l="0" t="0" r="r" b="b"/>
            <a:pathLst>
              <a:path w="619" h="420">
                <a:moveTo>
                  <a:pt x="377" y="359"/>
                </a:moveTo>
                <a:cubicBezTo>
                  <a:pt x="377" y="353"/>
                  <a:pt x="382" y="347"/>
                  <a:pt x="389" y="347"/>
                </a:cubicBezTo>
                <a:cubicBezTo>
                  <a:pt x="395" y="347"/>
                  <a:pt x="400" y="353"/>
                  <a:pt x="400" y="359"/>
                </a:cubicBezTo>
                <a:cubicBezTo>
                  <a:pt x="400" y="365"/>
                  <a:pt x="395" y="371"/>
                  <a:pt x="389" y="371"/>
                </a:cubicBezTo>
                <a:cubicBezTo>
                  <a:pt x="382" y="371"/>
                  <a:pt x="377" y="365"/>
                  <a:pt x="377" y="359"/>
                </a:cubicBezTo>
                <a:close/>
                <a:moveTo>
                  <a:pt x="619" y="283"/>
                </a:moveTo>
                <a:cubicBezTo>
                  <a:pt x="619" y="411"/>
                  <a:pt x="619" y="411"/>
                  <a:pt x="619" y="411"/>
                </a:cubicBezTo>
                <a:cubicBezTo>
                  <a:pt x="619" y="416"/>
                  <a:pt x="615" y="420"/>
                  <a:pt x="611" y="420"/>
                </a:cubicBezTo>
                <a:cubicBezTo>
                  <a:pt x="81" y="420"/>
                  <a:pt x="81" y="420"/>
                  <a:pt x="81" y="420"/>
                </a:cubicBezTo>
                <a:cubicBezTo>
                  <a:pt x="77" y="420"/>
                  <a:pt x="73" y="416"/>
                  <a:pt x="73" y="411"/>
                </a:cubicBezTo>
                <a:cubicBezTo>
                  <a:pt x="73" y="357"/>
                  <a:pt x="73" y="357"/>
                  <a:pt x="73" y="357"/>
                </a:cubicBezTo>
                <a:cubicBezTo>
                  <a:pt x="71" y="358"/>
                  <a:pt x="69" y="359"/>
                  <a:pt x="67" y="359"/>
                </a:cubicBezTo>
                <a:cubicBezTo>
                  <a:pt x="30" y="359"/>
                  <a:pt x="30" y="359"/>
                  <a:pt x="30" y="359"/>
                </a:cubicBezTo>
                <a:cubicBezTo>
                  <a:pt x="30" y="362"/>
                  <a:pt x="30" y="362"/>
                  <a:pt x="30" y="362"/>
                </a:cubicBezTo>
                <a:cubicBezTo>
                  <a:pt x="30" y="367"/>
                  <a:pt x="26" y="370"/>
                  <a:pt x="22" y="370"/>
                </a:cubicBezTo>
                <a:cubicBezTo>
                  <a:pt x="8" y="370"/>
                  <a:pt x="8" y="370"/>
                  <a:pt x="8" y="370"/>
                </a:cubicBezTo>
                <a:cubicBezTo>
                  <a:pt x="4" y="370"/>
                  <a:pt x="0" y="367"/>
                  <a:pt x="0" y="36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0"/>
                  <a:pt x="3" y="77"/>
                  <a:pt x="7" y="76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10" y="0"/>
                  <a:pt x="15" y="0"/>
                </a:cubicBezTo>
                <a:cubicBezTo>
                  <a:pt x="19" y="0"/>
                  <a:pt x="23" y="4"/>
                  <a:pt x="23" y="8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7"/>
                  <a:pt x="30" y="80"/>
                  <a:pt x="30" y="84"/>
                </a:cubicBezTo>
                <a:cubicBezTo>
                  <a:pt x="30" y="334"/>
                  <a:pt x="30" y="334"/>
                  <a:pt x="30" y="334"/>
                </a:cubicBezTo>
                <a:cubicBezTo>
                  <a:pt x="67" y="334"/>
                  <a:pt x="67" y="334"/>
                  <a:pt x="67" y="334"/>
                </a:cubicBezTo>
                <a:cubicBezTo>
                  <a:pt x="69" y="334"/>
                  <a:pt x="71" y="335"/>
                  <a:pt x="73" y="336"/>
                </a:cubicBezTo>
                <a:cubicBezTo>
                  <a:pt x="73" y="283"/>
                  <a:pt x="73" y="283"/>
                  <a:pt x="73" y="283"/>
                </a:cubicBezTo>
                <a:cubicBezTo>
                  <a:pt x="73" y="279"/>
                  <a:pt x="77" y="275"/>
                  <a:pt x="81" y="275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69" y="321"/>
                  <a:pt x="169" y="321"/>
                  <a:pt x="169" y="321"/>
                </a:cubicBezTo>
                <a:cubicBezTo>
                  <a:pt x="185" y="321"/>
                  <a:pt x="185" y="321"/>
                  <a:pt x="185" y="321"/>
                </a:cubicBezTo>
                <a:cubicBezTo>
                  <a:pt x="185" y="275"/>
                  <a:pt x="185" y="275"/>
                  <a:pt x="185" y="275"/>
                </a:cubicBezTo>
                <a:cubicBezTo>
                  <a:pt x="214" y="275"/>
                  <a:pt x="214" y="275"/>
                  <a:pt x="214" y="275"/>
                </a:cubicBezTo>
                <a:cubicBezTo>
                  <a:pt x="214" y="321"/>
                  <a:pt x="214" y="321"/>
                  <a:pt x="214" y="321"/>
                </a:cubicBezTo>
                <a:cubicBezTo>
                  <a:pt x="231" y="321"/>
                  <a:pt x="231" y="321"/>
                  <a:pt x="231" y="321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62" y="275"/>
                  <a:pt x="262" y="275"/>
                  <a:pt x="262" y="275"/>
                </a:cubicBezTo>
                <a:cubicBezTo>
                  <a:pt x="262" y="321"/>
                  <a:pt x="262" y="321"/>
                  <a:pt x="262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275"/>
                  <a:pt x="278" y="275"/>
                  <a:pt x="278" y="275"/>
                </a:cubicBezTo>
                <a:cubicBezTo>
                  <a:pt x="611" y="275"/>
                  <a:pt x="611" y="275"/>
                  <a:pt x="611" y="275"/>
                </a:cubicBezTo>
                <a:cubicBezTo>
                  <a:pt x="615" y="275"/>
                  <a:pt x="619" y="279"/>
                  <a:pt x="619" y="283"/>
                </a:cubicBezTo>
                <a:close/>
                <a:moveTo>
                  <a:pt x="435" y="321"/>
                </a:moveTo>
                <a:cubicBezTo>
                  <a:pt x="545" y="321"/>
                  <a:pt x="545" y="321"/>
                  <a:pt x="545" y="321"/>
                </a:cubicBezTo>
                <a:cubicBezTo>
                  <a:pt x="545" y="301"/>
                  <a:pt x="545" y="301"/>
                  <a:pt x="545" y="301"/>
                </a:cubicBezTo>
                <a:cubicBezTo>
                  <a:pt x="435" y="301"/>
                  <a:pt x="435" y="301"/>
                  <a:pt x="435" y="301"/>
                </a:cubicBezTo>
                <a:lnTo>
                  <a:pt x="435" y="321"/>
                </a:lnTo>
                <a:close/>
                <a:moveTo>
                  <a:pt x="548" y="340"/>
                </a:moveTo>
                <a:cubicBezTo>
                  <a:pt x="150" y="340"/>
                  <a:pt x="150" y="340"/>
                  <a:pt x="150" y="340"/>
                </a:cubicBezTo>
                <a:cubicBezTo>
                  <a:pt x="150" y="377"/>
                  <a:pt x="150" y="377"/>
                  <a:pt x="150" y="377"/>
                </a:cubicBezTo>
                <a:cubicBezTo>
                  <a:pt x="548" y="377"/>
                  <a:pt x="548" y="377"/>
                  <a:pt x="548" y="377"/>
                </a:cubicBezTo>
                <a:lnTo>
                  <a:pt x="548" y="340"/>
                </a:lnTo>
                <a:close/>
                <a:moveTo>
                  <a:pt x="447" y="371"/>
                </a:moveTo>
                <a:cubicBezTo>
                  <a:pt x="453" y="371"/>
                  <a:pt x="458" y="365"/>
                  <a:pt x="458" y="359"/>
                </a:cubicBezTo>
                <a:cubicBezTo>
                  <a:pt x="458" y="353"/>
                  <a:pt x="453" y="347"/>
                  <a:pt x="447" y="347"/>
                </a:cubicBezTo>
                <a:cubicBezTo>
                  <a:pt x="440" y="347"/>
                  <a:pt x="435" y="353"/>
                  <a:pt x="435" y="359"/>
                </a:cubicBezTo>
                <a:cubicBezTo>
                  <a:pt x="435" y="365"/>
                  <a:pt x="440" y="371"/>
                  <a:pt x="447" y="371"/>
                </a:cubicBezTo>
                <a:close/>
                <a:moveTo>
                  <a:pt x="508" y="371"/>
                </a:moveTo>
                <a:cubicBezTo>
                  <a:pt x="515" y="371"/>
                  <a:pt x="520" y="365"/>
                  <a:pt x="520" y="359"/>
                </a:cubicBezTo>
                <a:cubicBezTo>
                  <a:pt x="520" y="353"/>
                  <a:pt x="515" y="347"/>
                  <a:pt x="508" y="347"/>
                </a:cubicBezTo>
                <a:cubicBezTo>
                  <a:pt x="502" y="347"/>
                  <a:pt x="496" y="353"/>
                  <a:pt x="496" y="359"/>
                </a:cubicBezTo>
                <a:cubicBezTo>
                  <a:pt x="496" y="365"/>
                  <a:pt x="502" y="371"/>
                  <a:pt x="508" y="371"/>
                </a:cubicBezTo>
                <a:close/>
                <a:moveTo>
                  <a:pt x="508" y="371"/>
                </a:moveTo>
                <a:cubicBezTo>
                  <a:pt x="508" y="371"/>
                  <a:pt x="508" y="371"/>
                  <a:pt x="508" y="371"/>
                </a:cubicBezTo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6899469" y="3486544"/>
            <a:ext cx="374592" cy="94128"/>
          </a:xfrm>
          <a:custGeom>
            <a:cxnLst>
              <a:cxn ang="0">
                <a:pos x="0" y="0"/>
              </a:cxn>
              <a:cxn ang="0">
                <a:pos x="195" y="48"/>
              </a:cxn>
              <a:cxn ang="0">
                <a:pos x="390" y="0"/>
              </a:cxn>
              <a:cxn ang="0">
                <a:pos x="390" y="48"/>
              </a:cxn>
              <a:cxn ang="0">
                <a:pos x="195" y="98"/>
              </a:cxn>
              <a:cxn ang="0">
                <a:pos x="0" y="4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90" h="98">
                <a:moveTo>
                  <a:pt x="0" y="0"/>
                </a:moveTo>
                <a:lnTo>
                  <a:pt x="195" y="48"/>
                </a:lnTo>
                <a:lnTo>
                  <a:pt x="390" y="0"/>
                </a:lnTo>
                <a:lnTo>
                  <a:pt x="390" y="48"/>
                </a:lnTo>
                <a:lnTo>
                  <a:pt x="195" y="98"/>
                </a:lnTo>
                <a:lnTo>
                  <a:pt x="0" y="4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>
            <a:off x="6899469" y="3486544"/>
            <a:ext cx="374592" cy="94128"/>
          </a:xfrm>
          <a:custGeom>
            <a:cxnLst>
              <a:cxn ang="0">
                <a:pos x="0" y="0"/>
              </a:cxn>
              <a:cxn ang="0">
                <a:pos x="195" y="48"/>
              </a:cxn>
              <a:cxn ang="0">
                <a:pos x="390" y="0"/>
              </a:cxn>
              <a:cxn ang="0">
                <a:pos x="390" y="48"/>
              </a:cxn>
              <a:cxn ang="0">
                <a:pos x="195" y="98"/>
              </a:cxn>
              <a:cxn ang="0">
                <a:pos x="0" y="4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90" h="98">
                <a:moveTo>
                  <a:pt x="0" y="0"/>
                </a:moveTo>
                <a:lnTo>
                  <a:pt x="195" y="48"/>
                </a:lnTo>
                <a:lnTo>
                  <a:pt x="390" y="0"/>
                </a:lnTo>
                <a:lnTo>
                  <a:pt x="390" y="48"/>
                </a:lnTo>
                <a:lnTo>
                  <a:pt x="195" y="98"/>
                </a:lnTo>
                <a:lnTo>
                  <a:pt x="0" y="48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6899469" y="3393377"/>
            <a:ext cx="374592" cy="93168"/>
          </a:xfrm>
          <a:custGeom>
            <a:cxnLst>
              <a:cxn ang="0">
                <a:pos x="0" y="0"/>
              </a:cxn>
              <a:cxn ang="0">
                <a:pos x="195" y="48"/>
              </a:cxn>
              <a:cxn ang="0">
                <a:pos x="390" y="0"/>
              </a:cxn>
              <a:cxn ang="0">
                <a:pos x="390" y="48"/>
              </a:cxn>
              <a:cxn ang="0">
                <a:pos x="195" y="97"/>
              </a:cxn>
              <a:cxn ang="0">
                <a:pos x="0" y="4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90" h="97">
                <a:moveTo>
                  <a:pt x="0" y="0"/>
                </a:moveTo>
                <a:lnTo>
                  <a:pt x="195" y="48"/>
                </a:lnTo>
                <a:lnTo>
                  <a:pt x="390" y="0"/>
                </a:lnTo>
                <a:lnTo>
                  <a:pt x="390" y="48"/>
                </a:lnTo>
                <a:lnTo>
                  <a:pt x="195" y="97"/>
                </a:lnTo>
                <a:lnTo>
                  <a:pt x="0" y="4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6899469" y="3393377"/>
            <a:ext cx="374592" cy="93168"/>
          </a:xfrm>
          <a:custGeom>
            <a:cxnLst>
              <a:cxn ang="0">
                <a:pos x="0" y="0"/>
              </a:cxn>
              <a:cxn ang="0">
                <a:pos x="195" y="48"/>
              </a:cxn>
              <a:cxn ang="0">
                <a:pos x="390" y="0"/>
              </a:cxn>
              <a:cxn ang="0">
                <a:pos x="390" y="48"/>
              </a:cxn>
              <a:cxn ang="0">
                <a:pos x="195" y="97"/>
              </a:cxn>
              <a:cxn ang="0">
                <a:pos x="0" y="4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90" h="97">
                <a:moveTo>
                  <a:pt x="0" y="0"/>
                </a:moveTo>
                <a:lnTo>
                  <a:pt x="195" y="48"/>
                </a:lnTo>
                <a:lnTo>
                  <a:pt x="390" y="0"/>
                </a:lnTo>
                <a:lnTo>
                  <a:pt x="390" y="48"/>
                </a:lnTo>
                <a:lnTo>
                  <a:pt x="195" y="97"/>
                </a:lnTo>
                <a:lnTo>
                  <a:pt x="0" y="48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47"/>
          <p:cNvSpPr>
            <a:spLocks noEditPoints="1"/>
          </p:cNvSpPr>
          <p:nvPr/>
        </p:nvSpPr>
        <p:spPr bwMode="auto">
          <a:xfrm>
            <a:off x="6899469" y="3252184"/>
            <a:ext cx="374592" cy="141193"/>
          </a:xfrm>
          <a:custGeom>
            <a:cxnLst>
              <a:cxn ang="0">
                <a:pos x="0" y="48"/>
              </a:cxn>
              <a:cxn ang="0">
                <a:pos x="195" y="0"/>
              </a:cxn>
              <a:cxn ang="0">
                <a:pos x="390" y="48"/>
              </a:cxn>
              <a:cxn ang="0">
                <a:pos x="390" y="96"/>
              </a:cxn>
              <a:cxn ang="0">
                <a:pos x="195" y="147"/>
              </a:cxn>
              <a:cxn ang="0">
                <a:pos x="0" y="96"/>
              </a:cxn>
              <a:cxn ang="0">
                <a:pos x="0" y="48"/>
              </a:cxn>
              <a:cxn ang="0">
                <a:pos x="0" y="48"/>
              </a:cxn>
              <a:cxn ang="0">
                <a:pos x="0" y="48"/>
              </a:cxn>
            </a:cxnLst>
            <a:rect l="0" t="0" r="r" b="b"/>
            <a:pathLst>
              <a:path w="390" h="147">
                <a:moveTo>
                  <a:pt x="0" y="48"/>
                </a:moveTo>
                <a:lnTo>
                  <a:pt x="195" y="0"/>
                </a:lnTo>
                <a:lnTo>
                  <a:pt x="390" y="48"/>
                </a:lnTo>
                <a:lnTo>
                  <a:pt x="390" y="96"/>
                </a:lnTo>
                <a:lnTo>
                  <a:pt x="195" y="147"/>
                </a:lnTo>
                <a:lnTo>
                  <a:pt x="0" y="96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6899469" y="3252184"/>
            <a:ext cx="374592" cy="141193"/>
          </a:xfrm>
          <a:custGeom>
            <a:cxnLst>
              <a:cxn ang="0">
                <a:pos x="0" y="48"/>
              </a:cxn>
              <a:cxn ang="0">
                <a:pos x="195" y="0"/>
              </a:cxn>
              <a:cxn ang="0">
                <a:pos x="390" y="48"/>
              </a:cxn>
              <a:cxn ang="0">
                <a:pos x="390" y="96"/>
              </a:cxn>
              <a:cxn ang="0">
                <a:pos x="195" y="147"/>
              </a:cxn>
              <a:cxn ang="0">
                <a:pos x="0" y="96"/>
              </a:cxn>
              <a:cxn ang="0">
                <a:pos x="0" y="48"/>
              </a:cxn>
              <a:cxn ang="0">
                <a:pos x="0" y="48"/>
              </a:cxn>
              <a:cxn ang="0">
                <a:pos x="0" y="48"/>
              </a:cxn>
            </a:cxnLst>
            <a:rect l="0" t="0" r="r" b="b"/>
            <a:pathLst>
              <a:path w="390" h="147">
                <a:moveTo>
                  <a:pt x="0" y="48"/>
                </a:moveTo>
                <a:lnTo>
                  <a:pt x="195" y="0"/>
                </a:lnTo>
                <a:lnTo>
                  <a:pt x="390" y="48"/>
                </a:lnTo>
                <a:lnTo>
                  <a:pt x="390" y="96"/>
                </a:lnTo>
                <a:lnTo>
                  <a:pt x="195" y="147"/>
                </a:lnTo>
                <a:lnTo>
                  <a:pt x="0" y="96"/>
                </a:lnTo>
                <a:lnTo>
                  <a:pt x="0" y="48"/>
                </a:lnTo>
                <a:moveTo>
                  <a:pt x="0" y="48"/>
                </a:moveTo>
                <a:lnTo>
                  <a:pt x="0" y="48"/>
                </a:lnTo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8002332" y="3217286"/>
            <a:ext cx="237583" cy="393795"/>
          </a:xfrm>
          <a:custGeom>
            <a:cxnLst>
              <a:cxn ang="0">
                <a:pos x="213" y="0"/>
              </a:cxn>
              <a:cxn ang="0">
                <a:pos x="15" y="0"/>
              </a:cxn>
              <a:cxn ang="0">
                <a:pos x="0" y="15"/>
              </a:cxn>
              <a:cxn ang="0">
                <a:pos x="0" y="365"/>
              </a:cxn>
              <a:cxn ang="0">
                <a:pos x="15" y="380"/>
              </a:cxn>
              <a:cxn ang="0">
                <a:pos x="213" y="380"/>
              </a:cxn>
              <a:cxn ang="0">
                <a:pos x="228" y="365"/>
              </a:cxn>
              <a:cxn ang="0">
                <a:pos x="228" y="15"/>
              </a:cxn>
              <a:cxn ang="0">
                <a:pos x="213" y="0"/>
              </a:cxn>
              <a:cxn ang="0">
                <a:pos x="114" y="280"/>
              </a:cxn>
              <a:cxn ang="0">
                <a:pos x="91" y="257"/>
              </a:cxn>
              <a:cxn ang="0">
                <a:pos x="114" y="234"/>
              </a:cxn>
              <a:cxn ang="0">
                <a:pos x="137" y="257"/>
              </a:cxn>
              <a:cxn ang="0">
                <a:pos x="114" y="280"/>
              </a:cxn>
              <a:cxn ang="0">
                <a:pos x="198" y="169"/>
              </a:cxn>
              <a:cxn ang="0">
                <a:pos x="30" y="169"/>
              </a:cxn>
              <a:cxn ang="0">
                <a:pos x="30" y="161"/>
              </a:cxn>
              <a:cxn ang="0">
                <a:pos x="198" y="161"/>
              </a:cxn>
              <a:cxn ang="0">
                <a:pos x="198" y="169"/>
              </a:cxn>
              <a:cxn ang="0">
                <a:pos x="198" y="123"/>
              </a:cxn>
              <a:cxn ang="0">
                <a:pos x="30" y="123"/>
              </a:cxn>
              <a:cxn ang="0">
                <a:pos x="30" y="115"/>
              </a:cxn>
              <a:cxn ang="0">
                <a:pos x="198" y="115"/>
              </a:cxn>
              <a:cxn ang="0">
                <a:pos x="198" y="123"/>
              </a:cxn>
              <a:cxn ang="0">
                <a:pos x="198" y="74"/>
              </a:cxn>
              <a:cxn ang="0">
                <a:pos x="30" y="74"/>
              </a:cxn>
              <a:cxn ang="0">
                <a:pos x="30" y="28"/>
              </a:cxn>
              <a:cxn ang="0">
                <a:pos x="198" y="28"/>
              </a:cxn>
              <a:cxn ang="0">
                <a:pos x="198" y="74"/>
              </a:cxn>
              <a:cxn ang="0">
                <a:pos x="198" y="74"/>
              </a:cxn>
              <a:cxn ang="0">
                <a:pos x="198" y="74"/>
              </a:cxn>
            </a:cxnLst>
            <a:rect l="0" t="0" r="r" b="b"/>
            <a:pathLst>
              <a:path w="228" h="380">
                <a:moveTo>
                  <a:pt x="21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73"/>
                  <a:pt x="7" y="380"/>
                  <a:pt x="15" y="380"/>
                </a:cubicBezTo>
                <a:cubicBezTo>
                  <a:pt x="213" y="380"/>
                  <a:pt x="213" y="380"/>
                  <a:pt x="213" y="380"/>
                </a:cubicBezTo>
                <a:cubicBezTo>
                  <a:pt x="221" y="380"/>
                  <a:pt x="228" y="373"/>
                  <a:pt x="228" y="365"/>
                </a:cubicBezTo>
                <a:cubicBezTo>
                  <a:pt x="228" y="15"/>
                  <a:pt x="228" y="15"/>
                  <a:pt x="228" y="15"/>
                </a:cubicBezTo>
                <a:cubicBezTo>
                  <a:pt x="228" y="7"/>
                  <a:pt x="221" y="0"/>
                  <a:pt x="213" y="0"/>
                </a:cubicBezTo>
                <a:close/>
                <a:moveTo>
                  <a:pt x="114" y="280"/>
                </a:moveTo>
                <a:cubicBezTo>
                  <a:pt x="101" y="280"/>
                  <a:pt x="91" y="269"/>
                  <a:pt x="91" y="257"/>
                </a:cubicBezTo>
                <a:cubicBezTo>
                  <a:pt x="91" y="244"/>
                  <a:pt x="101" y="234"/>
                  <a:pt x="114" y="234"/>
                </a:cubicBezTo>
                <a:cubicBezTo>
                  <a:pt x="127" y="234"/>
                  <a:pt x="137" y="244"/>
                  <a:pt x="137" y="257"/>
                </a:cubicBezTo>
                <a:cubicBezTo>
                  <a:pt x="137" y="269"/>
                  <a:pt x="127" y="280"/>
                  <a:pt x="114" y="280"/>
                </a:cubicBezTo>
                <a:close/>
                <a:moveTo>
                  <a:pt x="198" y="169"/>
                </a:moveTo>
                <a:cubicBezTo>
                  <a:pt x="30" y="169"/>
                  <a:pt x="30" y="169"/>
                  <a:pt x="30" y="169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198" y="161"/>
                  <a:pt x="198" y="161"/>
                  <a:pt x="198" y="161"/>
                </a:cubicBezTo>
                <a:lnTo>
                  <a:pt x="198" y="169"/>
                </a:lnTo>
                <a:close/>
                <a:moveTo>
                  <a:pt x="198" y="123"/>
                </a:moveTo>
                <a:cubicBezTo>
                  <a:pt x="30" y="123"/>
                  <a:pt x="30" y="123"/>
                  <a:pt x="30" y="123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198" y="115"/>
                  <a:pt x="198" y="115"/>
                  <a:pt x="198" y="115"/>
                </a:cubicBezTo>
                <a:lnTo>
                  <a:pt x="198" y="123"/>
                </a:lnTo>
                <a:close/>
                <a:moveTo>
                  <a:pt x="198" y="74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28"/>
                  <a:pt x="30" y="28"/>
                  <a:pt x="30" y="28"/>
                </a:cubicBezTo>
                <a:cubicBezTo>
                  <a:pt x="198" y="28"/>
                  <a:pt x="198" y="28"/>
                  <a:pt x="198" y="28"/>
                </a:cubicBezTo>
                <a:lnTo>
                  <a:pt x="198" y="74"/>
                </a:lnTo>
                <a:close/>
                <a:moveTo>
                  <a:pt x="198" y="74"/>
                </a:moveTo>
                <a:cubicBezTo>
                  <a:pt x="198" y="74"/>
                  <a:pt x="198" y="74"/>
                  <a:pt x="198" y="74"/>
                </a:cubicBezTo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8179432" y="3275594"/>
            <a:ext cx="15665" cy="6962"/>
          </a:xfrm>
          <a:custGeom>
            <a:cxnLst>
              <a:cxn ang="0">
                <a:pos x="15" y="3"/>
              </a:cxn>
              <a:cxn ang="0">
                <a:pos x="7" y="7"/>
              </a:cxn>
              <a:cxn ang="0">
                <a:pos x="0" y="3"/>
              </a:cxn>
              <a:cxn ang="0">
                <a:pos x="7" y="0"/>
              </a:cxn>
              <a:cxn ang="0">
                <a:pos x="15" y="3"/>
              </a:cxn>
              <a:cxn ang="0">
                <a:pos x="15" y="3"/>
              </a:cxn>
              <a:cxn ang="0">
                <a:pos x="15" y="3"/>
              </a:cxn>
            </a:cxnLst>
            <a:rect l="0" t="0" r="r" b="b"/>
            <a:pathLst>
              <a:path w="15" h="7">
                <a:moveTo>
                  <a:pt x="15" y="3"/>
                </a:moveTo>
                <a:cubicBezTo>
                  <a:pt x="15" y="5"/>
                  <a:pt x="11" y="7"/>
                  <a:pt x="7" y="7"/>
                </a:cubicBezTo>
                <a:cubicBezTo>
                  <a:pt x="3" y="7"/>
                  <a:pt x="0" y="5"/>
                  <a:pt x="0" y="3"/>
                </a:cubicBezTo>
                <a:cubicBezTo>
                  <a:pt x="0" y="1"/>
                  <a:pt x="3" y="0"/>
                  <a:pt x="7" y="0"/>
                </a:cubicBezTo>
                <a:cubicBezTo>
                  <a:pt x="11" y="0"/>
                  <a:pt x="15" y="1"/>
                  <a:pt x="15" y="3"/>
                </a:cubicBezTo>
                <a:close/>
                <a:moveTo>
                  <a:pt x="15" y="3"/>
                </a:moveTo>
                <a:cubicBezTo>
                  <a:pt x="15" y="3"/>
                  <a:pt x="15" y="3"/>
                  <a:pt x="15" y="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01"/>
          <p:cNvSpPr>
            <a:spLocks noEditPoints="1"/>
          </p:cNvSpPr>
          <p:nvPr/>
        </p:nvSpPr>
        <p:spPr bwMode="auto">
          <a:xfrm>
            <a:off x="5873858" y="1828038"/>
            <a:ext cx="405319" cy="268585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Oval 65"/>
          <p:cNvSpPr/>
          <p:nvPr/>
        </p:nvSpPr>
        <p:spPr>
          <a:xfrm>
            <a:off x="5656986" y="4485758"/>
            <a:ext cx="834255" cy="834255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66"/>
          <p:cNvSpPr/>
          <p:nvPr/>
        </p:nvSpPr>
        <p:spPr>
          <a:xfrm>
            <a:off x="5740411" y="4569183"/>
            <a:ext cx="667404" cy="667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01"/>
          <p:cNvSpPr>
            <a:spLocks noEditPoints="1"/>
          </p:cNvSpPr>
          <p:nvPr/>
        </p:nvSpPr>
        <p:spPr bwMode="auto">
          <a:xfrm>
            <a:off x="5873858" y="4753972"/>
            <a:ext cx="405319" cy="268585"/>
          </a:xfrm>
          <a:custGeom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44" name="Straight Connector 69"/>
          <p:cNvCxnSpPr/>
          <p:nvPr/>
        </p:nvCxnSpPr>
        <p:spPr>
          <a:xfrm flipH="1">
            <a:off x="4068881" y="1934061"/>
            <a:ext cx="1585701" cy="1017568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1"/>
          <p:cNvCxnSpPr>
            <a:stCxn id="7" idx="6"/>
            <a:endCxn id="16" idx="0"/>
          </p:cNvCxnSpPr>
          <p:nvPr/>
        </p:nvCxnSpPr>
        <p:spPr>
          <a:xfrm>
            <a:off x="6491241" y="1976952"/>
            <a:ext cx="1631879" cy="1017449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73"/>
          <p:cNvCxnSpPr>
            <a:stCxn id="7" idx="3"/>
            <a:endCxn id="13" idx="0"/>
          </p:cNvCxnSpPr>
          <p:nvPr/>
        </p:nvCxnSpPr>
        <p:spPr>
          <a:xfrm flipH="1">
            <a:off x="5066847" y="2271906"/>
            <a:ext cx="712313" cy="70809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75"/>
          <p:cNvCxnSpPr>
            <a:stCxn id="7" idx="5"/>
            <a:endCxn id="19" idx="0"/>
          </p:cNvCxnSpPr>
          <p:nvPr/>
        </p:nvCxnSpPr>
        <p:spPr>
          <a:xfrm>
            <a:off x="6369067" y="2271906"/>
            <a:ext cx="708250" cy="722495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7"/>
          <p:cNvCxnSpPr/>
          <p:nvPr/>
        </p:nvCxnSpPr>
        <p:spPr>
          <a:xfrm flipH="1">
            <a:off x="6071710" y="2394079"/>
            <a:ext cx="4807" cy="576914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79"/>
          <p:cNvCxnSpPr>
            <a:stCxn id="40" idx="2"/>
            <a:endCxn id="10" idx="4"/>
          </p:cNvCxnSpPr>
          <p:nvPr/>
        </p:nvCxnSpPr>
        <p:spPr>
          <a:xfrm flipH="1" flipV="1">
            <a:off x="4068881" y="3785885"/>
            <a:ext cx="1588105" cy="111700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81"/>
          <p:cNvCxnSpPr>
            <a:stCxn id="40" idx="1"/>
            <a:endCxn id="13" idx="4"/>
          </p:cNvCxnSpPr>
          <p:nvPr/>
        </p:nvCxnSpPr>
        <p:spPr>
          <a:xfrm flipH="1" flipV="1">
            <a:off x="5066847" y="3814252"/>
            <a:ext cx="712313" cy="793679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83"/>
          <p:cNvCxnSpPr/>
          <p:nvPr/>
        </p:nvCxnSpPr>
        <p:spPr>
          <a:xfrm flipH="1" flipV="1">
            <a:off x="6071710" y="3805249"/>
            <a:ext cx="4807" cy="680509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85"/>
          <p:cNvCxnSpPr>
            <a:stCxn id="40" idx="7"/>
            <a:endCxn id="19" idx="4"/>
          </p:cNvCxnSpPr>
          <p:nvPr/>
        </p:nvCxnSpPr>
        <p:spPr>
          <a:xfrm flipV="1">
            <a:off x="6369067" y="3828656"/>
            <a:ext cx="708250" cy="779274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7"/>
          <p:cNvCxnSpPr>
            <a:stCxn id="40" idx="6"/>
            <a:endCxn id="16" idx="4"/>
          </p:cNvCxnSpPr>
          <p:nvPr/>
        </p:nvCxnSpPr>
        <p:spPr>
          <a:xfrm flipV="1">
            <a:off x="6491241" y="3828656"/>
            <a:ext cx="1631879" cy="1074229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62"/>
          <p:cNvSpPr>
            <a:spLocks noEditPoints="1"/>
          </p:cNvSpPr>
          <p:nvPr/>
        </p:nvSpPr>
        <p:spPr bwMode="auto">
          <a:xfrm>
            <a:off x="4626577" y="2243621"/>
            <a:ext cx="330417" cy="333059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6"/>
          <p:cNvSpPr>
            <a:spLocks noEditPoints="1"/>
          </p:cNvSpPr>
          <p:nvPr/>
        </p:nvSpPr>
        <p:spPr bwMode="auto">
          <a:xfrm>
            <a:off x="4617071" y="4360474"/>
            <a:ext cx="365543" cy="286077"/>
          </a:xfrm>
          <a:custGeom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1030284" y="3118494"/>
            <a:ext cx="2333999" cy="709995"/>
            <a:chOff x="2078591" y="1310085"/>
            <a:chExt cx="2333999" cy="709995"/>
          </a:xfrm>
        </p:grpSpPr>
        <p:sp>
          <p:nvSpPr>
            <p:cNvPr id="68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827718" y="3108940"/>
            <a:ext cx="2333999" cy="729103"/>
            <a:chOff x="1634993" y="3886465"/>
            <a:chExt cx="2333999" cy="729103"/>
          </a:xfrm>
        </p:grpSpPr>
        <p:sp>
          <p:nvSpPr>
            <p:cNvPr id="71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618477" y="4419096"/>
            <a:ext cx="2333999" cy="729103"/>
            <a:chOff x="1634993" y="3886465"/>
            <a:chExt cx="2333999" cy="729103"/>
          </a:xfrm>
        </p:grpSpPr>
        <p:sp>
          <p:nvSpPr>
            <p:cNvPr id="62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239525" y="4428650"/>
            <a:ext cx="2333999" cy="709995"/>
            <a:chOff x="2078591" y="1310085"/>
            <a:chExt cx="2333999" cy="709995"/>
          </a:xfrm>
        </p:grpSpPr>
        <p:sp>
          <p:nvSpPr>
            <p:cNvPr id="65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239525" y="1547542"/>
            <a:ext cx="2333999" cy="709995"/>
            <a:chOff x="2078591" y="1310085"/>
            <a:chExt cx="2333999" cy="709995"/>
          </a:xfrm>
        </p:grpSpPr>
        <p:sp>
          <p:nvSpPr>
            <p:cNvPr id="74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618477" y="1537988"/>
            <a:ext cx="2333999" cy="729103"/>
            <a:chOff x="1634993" y="3886465"/>
            <a:chExt cx="2333999" cy="729103"/>
          </a:xfrm>
        </p:grpSpPr>
        <p:sp>
          <p:nvSpPr>
            <p:cNvPr id="77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28817"/>
          <a:stretch>
            <a:fillRect/>
          </a:stretch>
        </p:blipFill>
        <p:spPr>
          <a:xfrm>
            <a:off x="0" y="1496539"/>
            <a:ext cx="7654413" cy="51332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>
            <a:off x="9906000" y="2526299"/>
            <a:ext cx="2300748" cy="30737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51725" y="2526299"/>
            <a:ext cx="553998" cy="1971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Dream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6" t="39181" r="29015" b="58453"/>
          <a:stretch>
            <a:fillRect/>
          </a:stretch>
        </p:blipFill>
        <p:spPr>
          <a:xfrm>
            <a:off x="7752070" y="1469078"/>
            <a:ext cx="420625" cy="58420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346965" y="3021360"/>
            <a:ext cx="141341" cy="1734199"/>
          </a:xfrm>
          <a:custGeom>
            <a:rect l="l" t="t" r="r" b="b"/>
            <a:pathLst>
              <a:path w="141341" h="1734199">
                <a:moveTo>
                  <a:pt x="31309" y="1593381"/>
                </a:moveTo>
                <a:lnTo>
                  <a:pt x="49749" y="1597191"/>
                </a:lnTo>
                <a:cubicBezTo>
                  <a:pt x="50651" y="1597483"/>
                  <a:pt x="50943" y="1598004"/>
                  <a:pt x="50626" y="1598753"/>
                </a:cubicBezTo>
                <a:cubicBezTo>
                  <a:pt x="50308" y="1599503"/>
                  <a:pt x="49914" y="1600099"/>
                  <a:pt x="49444" y="1600544"/>
                </a:cubicBezTo>
                <a:cubicBezTo>
                  <a:pt x="48207" y="1601618"/>
                  <a:pt x="47380" y="1602128"/>
                  <a:pt x="46961" y="1602074"/>
                </a:cubicBezTo>
                <a:cubicBezTo>
                  <a:pt x="46542" y="1602019"/>
                  <a:pt x="46335" y="1602574"/>
                  <a:pt x="46340" y="1603739"/>
                </a:cubicBezTo>
                <a:cubicBezTo>
                  <a:pt x="46345" y="1604903"/>
                  <a:pt x="46364" y="1607852"/>
                  <a:pt x="46396" y="1612583"/>
                </a:cubicBezTo>
                <a:cubicBezTo>
                  <a:pt x="46422" y="1613371"/>
                  <a:pt x="46828" y="1613777"/>
                  <a:pt x="47616" y="1613803"/>
                </a:cubicBezTo>
                <a:lnTo>
                  <a:pt x="70323" y="1613803"/>
                </a:lnTo>
                <a:cubicBezTo>
                  <a:pt x="71155" y="1613911"/>
                  <a:pt x="71549" y="1614342"/>
                  <a:pt x="71504" y="1615098"/>
                </a:cubicBezTo>
                <a:cubicBezTo>
                  <a:pt x="71460" y="1615854"/>
                  <a:pt x="71015" y="1616285"/>
                  <a:pt x="70171" y="1616393"/>
                </a:cubicBezTo>
                <a:lnTo>
                  <a:pt x="47616" y="1616393"/>
                </a:lnTo>
                <a:cubicBezTo>
                  <a:pt x="46828" y="1616419"/>
                  <a:pt x="46422" y="1616825"/>
                  <a:pt x="46396" y="1617613"/>
                </a:cubicBezTo>
                <a:cubicBezTo>
                  <a:pt x="46316" y="1619887"/>
                  <a:pt x="46359" y="1621315"/>
                  <a:pt x="46526" y="1621897"/>
                </a:cubicBezTo>
                <a:cubicBezTo>
                  <a:pt x="46694" y="1622478"/>
                  <a:pt x="47471" y="1622890"/>
                  <a:pt x="48857" y="1623133"/>
                </a:cubicBezTo>
                <a:cubicBezTo>
                  <a:pt x="50244" y="1623376"/>
                  <a:pt x="52726" y="1624126"/>
                  <a:pt x="56302" y="1625385"/>
                </a:cubicBezTo>
                <a:cubicBezTo>
                  <a:pt x="60797" y="1627246"/>
                  <a:pt x="63746" y="1629536"/>
                  <a:pt x="65147" y="1632254"/>
                </a:cubicBezTo>
                <a:cubicBezTo>
                  <a:pt x="66549" y="1634973"/>
                  <a:pt x="66562" y="1637624"/>
                  <a:pt x="65187" y="1640207"/>
                </a:cubicBezTo>
                <a:cubicBezTo>
                  <a:pt x="63811" y="1642791"/>
                  <a:pt x="61206" y="1644809"/>
                  <a:pt x="57369" y="1646264"/>
                </a:cubicBezTo>
                <a:cubicBezTo>
                  <a:pt x="56982" y="1646346"/>
                  <a:pt x="56652" y="1646334"/>
                  <a:pt x="56379" y="1646226"/>
                </a:cubicBezTo>
                <a:cubicBezTo>
                  <a:pt x="56106" y="1646118"/>
                  <a:pt x="55928" y="1645877"/>
                  <a:pt x="55845" y="1645502"/>
                </a:cubicBezTo>
                <a:cubicBezTo>
                  <a:pt x="54728" y="1642540"/>
                  <a:pt x="53610" y="1639663"/>
                  <a:pt x="52492" y="1636872"/>
                </a:cubicBezTo>
                <a:cubicBezTo>
                  <a:pt x="51375" y="1634081"/>
                  <a:pt x="50105" y="1631319"/>
                  <a:pt x="48682" y="1628585"/>
                </a:cubicBezTo>
                <a:cubicBezTo>
                  <a:pt x="48387" y="1628062"/>
                  <a:pt x="47949" y="1627852"/>
                  <a:pt x="47368" y="1627957"/>
                </a:cubicBezTo>
                <a:cubicBezTo>
                  <a:pt x="46787" y="1628062"/>
                  <a:pt x="46463" y="1628424"/>
                  <a:pt x="46396" y="1629043"/>
                </a:cubicBezTo>
                <a:lnTo>
                  <a:pt x="46396" y="1656170"/>
                </a:lnTo>
                <a:cubicBezTo>
                  <a:pt x="46977" y="1654033"/>
                  <a:pt x="47720" y="1653011"/>
                  <a:pt x="48625" y="1653103"/>
                </a:cubicBezTo>
                <a:cubicBezTo>
                  <a:pt x="49530" y="1653195"/>
                  <a:pt x="51683" y="1653963"/>
                  <a:pt x="55083" y="1655408"/>
                </a:cubicBezTo>
                <a:cubicBezTo>
                  <a:pt x="55540" y="1655738"/>
                  <a:pt x="55998" y="1655687"/>
                  <a:pt x="56455" y="1655255"/>
                </a:cubicBezTo>
                <a:cubicBezTo>
                  <a:pt x="61779" y="1649858"/>
                  <a:pt x="66675" y="1644079"/>
                  <a:pt x="71142" y="1637920"/>
                </a:cubicBezTo>
                <a:cubicBezTo>
                  <a:pt x="75610" y="1631760"/>
                  <a:pt x="79248" y="1625144"/>
                  <a:pt x="82058" y="1618070"/>
                </a:cubicBezTo>
                <a:cubicBezTo>
                  <a:pt x="82302" y="1617000"/>
                  <a:pt x="81775" y="1616435"/>
                  <a:pt x="80477" y="1616374"/>
                </a:cubicBezTo>
                <a:cubicBezTo>
                  <a:pt x="79178" y="1616314"/>
                  <a:pt x="77927" y="1616321"/>
                  <a:pt x="76724" y="1616393"/>
                </a:cubicBezTo>
                <a:cubicBezTo>
                  <a:pt x="75879" y="1616285"/>
                  <a:pt x="75435" y="1615854"/>
                  <a:pt x="75390" y="1615098"/>
                </a:cubicBezTo>
                <a:cubicBezTo>
                  <a:pt x="75346" y="1614342"/>
                  <a:pt x="75740" y="1613911"/>
                  <a:pt x="76572" y="1613803"/>
                </a:cubicBezTo>
                <a:lnTo>
                  <a:pt x="86325" y="1613803"/>
                </a:lnTo>
                <a:cubicBezTo>
                  <a:pt x="87113" y="1613777"/>
                  <a:pt x="87519" y="1613371"/>
                  <a:pt x="87544" y="1612583"/>
                </a:cubicBezTo>
                <a:lnTo>
                  <a:pt x="87544" y="1594600"/>
                </a:lnTo>
                <a:cubicBezTo>
                  <a:pt x="87519" y="1593711"/>
                  <a:pt x="88027" y="1593356"/>
                  <a:pt x="89068" y="1593533"/>
                </a:cubicBezTo>
                <a:lnTo>
                  <a:pt x="107966" y="1597343"/>
                </a:lnTo>
                <a:cubicBezTo>
                  <a:pt x="108934" y="1597636"/>
                  <a:pt x="109246" y="1598156"/>
                  <a:pt x="108899" y="1598906"/>
                </a:cubicBezTo>
                <a:cubicBezTo>
                  <a:pt x="108553" y="1599655"/>
                  <a:pt x="108141" y="1600252"/>
                  <a:pt x="107661" y="1600696"/>
                </a:cubicBezTo>
                <a:cubicBezTo>
                  <a:pt x="106424" y="1601633"/>
                  <a:pt x="105596" y="1602096"/>
                  <a:pt x="105178" y="1602085"/>
                </a:cubicBezTo>
                <a:cubicBezTo>
                  <a:pt x="104759" y="1602074"/>
                  <a:pt x="104552" y="1602672"/>
                  <a:pt x="104557" y="1603880"/>
                </a:cubicBezTo>
                <a:cubicBezTo>
                  <a:pt x="104561" y="1605088"/>
                  <a:pt x="104580" y="1607989"/>
                  <a:pt x="104613" y="1612583"/>
                </a:cubicBezTo>
                <a:cubicBezTo>
                  <a:pt x="104639" y="1613371"/>
                  <a:pt x="105045" y="1613777"/>
                  <a:pt x="105832" y="1613803"/>
                </a:cubicBezTo>
                <a:lnTo>
                  <a:pt x="135550" y="1613803"/>
                </a:lnTo>
                <a:cubicBezTo>
                  <a:pt x="136382" y="1613911"/>
                  <a:pt x="136776" y="1614342"/>
                  <a:pt x="136732" y="1615098"/>
                </a:cubicBezTo>
                <a:cubicBezTo>
                  <a:pt x="136687" y="1615854"/>
                  <a:pt x="136243" y="1616285"/>
                  <a:pt x="135398" y="1616393"/>
                </a:cubicBezTo>
                <a:lnTo>
                  <a:pt x="109490" y="1616393"/>
                </a:lnTo>
                <a:cubicBezTo>
                  <a:pt x="108941" y="1616428"/>
                  <a:pt x="108553" y="1616663"/>
                  <a:pt x="108328" y="1617098"/>
                </a:cubicBezTo>
                <a:cubicBezTo>
                  <a:pt x="108103" y="1617533"/>
                  <a:pt x="108134" y="1617959"/>
                  <a:pt x="108423" y="1618375"/>
                </a:cubicBezTo>
                <a:cubicBezTo>
                  <a:pt x="112122" y="1623198"/>
                  <a:pt x="116497" y="1627268"/>
                  <a:pt x="121549" y="1630586"/>
                </a:cubicBezTo>
                <a:cubicBezTo>
                  <a:pt x="126600" y="1633904"/>
                  <a:pt x="132080" y="1636336"/>
                  <a:pt x="137989" y="1637882"/>
                </a:cubicBezTo>
                <a:cubicBezTo>
                  <a:pt x="138522" y="1638133"/>
                  <a:pt x="138827" y="1638469"/>
                  <a:pt x="138903" y="1638892"/>
                </a:cubicBezTo>
                <a:cubicBezTo>
                  <a:pt x="138979" y="1639314"/>
                  <a:pt x="138827" y="1639688"/>
                  <a:pt x="138446" y="1640015"/>
                </a:cubicBezTo>
                <a:cubicBezTo>
                  <a:pt x="133569" y="1644283"/>
                  <a:pt x="129150" y="1648855"/>
                  <a:pt x="125187" y="1653731"/>
                </a:cubicBezTo>
                <a:cubicBezTo>
                  <a:pt x="124952" y="1653963"/>
                  <a:pt x="124698" y="1654109"/>
                  <a:pt x="124425" y="1654170"/>
                </a:cubicBezTo>
                <a:cubicBezTo>
                  <a:pt x="124152" y="1654230"/>
                  <a:pt x="123898" y="1654186"/>
                  <a:pt x="123663" y="1654036"/>
                </a:cubicBezTo>
                <a:cubicBezTo>
                  <a:pt x="120070" y="1651929"/>
                  <a:pt x="117028" y="1648710"/>
                  <a:pt x="114536" y="1644379"/>
                </a:cubicBezTo>
                <a:cubicBezTo>
                  <a:pt x="112044" y="1640047"/>
                  <a:pt x="110018" y="1635361"/>
                  <a:pt x="108457" y="1630318"/>
                </a:cubicBezTo>
                <a:cubicBezTo>
                  <a:pt x="106896" y="1625276"/>
                  <a:pt x="105717" y="1620634"/>
                  <a:pt x="104918" y="1616393"/>
                </a:cubicBezTo>
                <a:lnTo>
                  <a:pt x="104613" y="1616393"/>
                </a:lnTo>
                <a:lnTo>
                  <a:pt x="104613" y="1655103"/>
                </a:lnTo>
                <a:cubicBezTo>
                  <a:pt x="104613" y="1655408"/>
                  <a:pt x="104461" y="1655713"/>
                  <a:pt x="104156" y="1656018"/>
                </a:cubicBezTo>
                <a:cubicBezTo>
                  <a:pt x="102334" y="1657414"/>
                  <a:pt x="100225" y="1658354"/>
                  <a:pt x="97831" y="1658837"/>
                </a:cubicBezTo>
                <a:cubicBezTo>
                  <a:pt x="95437" y="1659319"/>
                  <a:pt x="93177" y="1659650"/>
                  <a:pt x="91050" y="1659827"/>
                </a:cubicBezTo>
                <a:cubicBezTo>
                  <a:pt x="90370" y="1659954"/>
                  <a:pt x="89634" y="1660005"/>
                  <a:pt x="88840" y="1659980"/>
                </a:cubicBezTo>
                <a:cubicBezTo>
                  <a:pt x="88046" y="1659954"/>
                  <a:pt x="87614" y="1659548"/>
                  <a:pt x="87544" y="1658761"/>
                </a:cubicBezTo>
                <a:lnTo>
                  <a:pt x="87544" y="1638034"/>
                </a:lnTo>
                <a:cubicBezTo>
                  <a:pt x="87503" y="1637491"/>
                  <a:pt x="87243" y="1637129"/>
                  <a:pt x="86763" y="1636948"/>
                </a:cubicBezTo>
                <a:cubicBezTo>
                  <a:pt x="86284" y="1636767"/>
                  <a:pt x="85833" y="1636825"/>
                  <a:pt x="85411" y="1637120"/>
                </a:cubicBezTo>
                <a:cubicBezTo>
                  <a:pt x="81655" y="1640768"/>
                  <a:pt x="77623" y="1644064"/>
                  <a:pt x="73314" y="1647007"/>
                </a:cubicBezTo>
                <a:cubicBezTo>
                  <a:pt x="69006" y="1649950"/>
                  <a:pt x="64554" y="1652598"/>
                  <a:pt x="59960" y="1654951"/>
                </a:cubicBezTo>
                <a:cubicBezTo>
                  <a:pt x="59433" y="1655217"/>
                  <a:pt x="59192" y="1655598"/>
                  <a:pt x="59236" y="1656094"/>
                </a:cubicBezTo>
                <a:cubicBezTo>
                  <a:pt x="59281" y="1656589"/>
                  <a:pt x="59573" y="1656970"/>
                  <a:pt x="60112" y="1657237"/>
                </a:cubicBezTo>
                <a:lnTo>
                  <a:pt x="68952" y="1660285"/>
                </a:lnTo>
                <a:cubicBezTo>
                  <a:pt x="69891" y="1660643"/>
                  <a:pt x="70069" y="1661221"/>
                  <a:pt x="69485" y="1662018"/>
                </a:cubicBezTo>
                <a:cubicBezTo>
                  <a:pt x="68901" y="1662815"/>
                  <a:pt x="67859" y="1663507"/>
                  <a:pt x="66361" y="1664095"/>
                </a:cubicBezTo>
                <a:cubicBezTo>
                  <a:pt x="64931" y="1664428"/>
                  <a:pt x="64065" y="1664574"/>
                  <a:pt x="63764" y="1664535"/>
                </a:cubicBezTo>
                <a:cubicBezTo>
                  <a:pt x="63463" y="1664495"/>
                  <a:pt x="63162" y="1664710"/>
                  <a:pt x="62861" y="1665178"/>
                </a:cubicBezTo>
                <a:cubicBezTo>
                  <a:pt x="62560" y="1665647"/>
                  <a:pt x="61695" y="1666810"/>
                  <a:pt x="60265" y="1668667"/>
                </a:cubicBezTo>
                <a:cubicBezTo>
                  <a:pt x="59970" y="1669083"/>
                  <a:pt x="59912" y="1669508"/>
                  <a:pt x="60093" y="1669943"/>
                </a:cubicBezTo>
                <a:cubicBezTo>
                  <a:pt x="60274" y="1670378"/>
                  <a:pt x="60636" y="1670613"/>
                  <a:pt x="61179" y="1670648"/>
                </a:cubicBezTo>
                <a:lnTo>
                  <a:pt x="93640" y="1670648"/>
                </a:lnTo>
                <a:cubicBezTo>
                  <a:pt x="94253" y="1670549"/>
                  <a:pt x="94856" y="1669946"/>
                  <a:pt x="95450" y="1668838"/>
                </a:cubicBezTo>
                <a:cubicBezTo>
                  <a:pt x="96044" y="1667730"/>
                  <a:pt x="96609" y="1666708"/>
                  <a:pt x="97146" y="1665771"/>
                </a:cubicBezTo>
                <a:cubicBezTo>
                  <a:pt x="97939" y="1664387"/>
                  <a:pt x="98600" y="1663193"/>
                  <a:pt x="99127" y="1662190"/>
                </a:cubicBezTo>
                <a:cubicBezTo>
                  <a:pt x="99654" y="1661186"/>
                  <a:pt x="100314" y="1660907"/>
                  <a:pt x="101108" y="1661351"/>
                </a:cubicBezTo>
                <a:lnTo>
                  <a:pt x="120158" y="1674153"/>
                </a:lnTo>
                <a:cubicBezTo>
                  <a:pt x="120533" y="1674375"/>
                  <a:pt x="120736" y="1674617"/>
                  <a:pt x="120768" y="1674877"/>
                </a:cubicBezTo>
                <a:cubicBezTo>
                  <a:pt x="120799" y="1675137"/>
                  <a:pt x="120698" y="1675455"/>
                  <a:pt x="120463" y="1675829"/>
                </a:cubicBezTo>
                <a:cubicBezTo>
                  <a:pt x="119132" y="1677588"/>
                  <a:pt x="117678" y="1678566"/>
                  <a:pt x="116100" y="1678763"/>
                </a:cubicBezTo>
                <a:cubicBezTo>
                  <a:pt x="114522" y="1678960"/>
                  <a:pt x="113487" y="1679252"/>
                  <a:pt x="112995" y="1679639"/>
                </a:cubicBezTo>
                <a:cubicBezTo>
                  <a:pt x="103946" y="1691777"/>
                  <a:pt x="94189" y="1701538"/>
                  <a:pt x="83723" y="1708923"/>
                </a:cubicBezTo>
                <a:cubicBezTo>
                  <a:pt x="73257" y="1716308"/>
                  <a:pt x="61818" y="1721948"/>
                  <a:pt x="49405" y="1725845"/>
                </a:cubicBezTo>
                <a:cubicBezTo>
                  <a:pt x="36992" y="1729741"/>
                  <a:pt x="23340" y="1732526"/>
                  <a:pt x="8449" y="1734199"/>
                </a:cubicBezTo>
                <a:cubicBezTo>
                  <a:pt x="7604" y="1734199"/>
                  <a:pt x="7122" y="1733894"/>
                  <a:pt x="7001" y="1733284"/>
                </a:cubicBezTo>
                <a:cubicBezTo>
                  <a:pt x="6881" y="1732675"/>
                  <a:pt x="7160" y="1732218"/>
                  <a:pt x="7839" y="1731913"/>
                </a:cubicBezTo>
                <a:cubicBezTo>
                  <a:pt x="19179" y="1728088"/>
                  <a:pt x="29875" y="1723715"/>
                  <a:pt x="39928" y="1718795"/>
                </a:cubicBezTo>
                <a:cubicBezTo>
                  <a:pt x="49981" y="1713875"/>
                  <a:pt x="59322" y="1707888"/>
                  <a:pt x="67953" y="1700834"/>
                </a:cubicBezTo>
                <a:cubicBezTo>
                  <a:pt x="76583" y="1693781"/>
                  <a:pt x="84434" y="1685141"/>
                  <a:pt x="91507" y="1674915"/>
                </a:cubicBezTo>
                <a:cubicBezTo>
                  <a:pt x="91796" y="1674505"/>
                  <a:pt x="91827" y="1674105"/>
                  <a:pt x="91602" y="1673715"/>
                </a:cubicBezTo>
                <a:cubicBezTo>
                  <a:pt x="91377" y="1673324"/>
                  <a:pt x="90989" y="1673115"/>
                  <a:pt x="90440" y="1673086"/>
                </a:cubicBezTo>
                <a:lnTo>
                  <a:pt x="57064" y="1673086"/>
                </a:lnTo>
                <a:cubicBezTo>
                  <a:pt x="56607" y="1673086"/>
                  <a:pt x="56302" y="1673239"/>
                  <a:pt x="56150" y="1673543"/>
                </a:cubicBezTo>
                <a:cubicBezTo>
                  <a:pt x="54724" y="1675052"/>
                  <a:pt x="53346" y="1676493"/>
                  <a:pt x="52016" y="1677868"/>
                </a:cubicBezTo>
                <a:cubicBezTo>
                  <a:pt x="50686" y="1679243"/>
                  <a:pt x="49270" y="1680646"/>
                  <a:pt x="47768" y="1682078"/>
                </a:cubicBezTo>
                <a:cubicBezTo>
                  <a:pt x="47393" y="1682491"/>
                  <a:pt x="47266" y="1682922"/>
                  <a:pt x="47387" y="1683373"/>
                </a:cubicBezTo>
                <a:cubicBezTo>
                  <a:pt x="47508" y="1683824"/>
                  <a:pt x="47838" y="1684103"/>
                  <a:pt x="48378" y="1684211"/>
                </a:cubicBezTo>
                <a:cubicBezTo>
                  <a:pt x="50243" y="1684613"/>
                  <a:pt x="52405" y="1685249"/>
                  <a:pt x="54863" y="1686119"/>
                </a:cubicBezTo>
                <a:cubicBezTo>
                  <a:pt x="57321" y="1686989"/>
                  <a:pt x="59551" y="1688122"/>
                  <a:pt x="61552" y="1689517"/>
                </a:cubicBezTo>
                <a:cubicBezTo>
                  <a:pt x="63553" y="1690912"/>
                  <a:pt x="64800" y="1692598"/>
                  <a:pt x="65294" y="1694575"/>
                </a:cubicBezTo>
                <a:cubicBezTo>
                  <a:pt x="65770" y="1697604"/>
                  <a:pt x="65084" y="1700118"/>
                  <a:pt x="63237" y="1702118"/>
                </a:cubicBezTo>
                <a:cubicBezTo>
                  <a:pt x="61389" y="1704119"/>
                  <a:pt x="59179" y="1705719"/>
                  <a:pt x="56607" y="1706919"/>
                </a:cubicBezTo>
                <a:cubicBezTo>
                  <a:pt x="55826" y="1707475"/>
                  <a:pt x="54874" y="1707964"/>
                  <a:pt x="53750" y="1708386"/>
                </a:cubicBezTo>
                <a:cubicBezTo>
                  <a:pt x="52626" y="1708808"/>
                  <a:pt x="51902" y="1708573"/>
                  <a:pt x="51578" y="1707681"/>
                </a:cubicBezTo>
                <a:cubicBezTo>
                  <a:pt x="50651" y="1704220"/>
                  <a:pt x="49610" y="1700702"/>
                  <a:pt x="48454" y="1697127"/>
                </a:cubicBezTo>
                <a:cubicBezTo>
                  <a:pt x="47298" y="1693552"/>
                  <a:pt x="46104" y="1690111"/>
                  <a:pt x="44872" y="1686802"/>
                </a:cubicBezTo>
                <a:cubicBezTo>
                  <a:pt x="44628" y="1686421"/>
                  <a:pt x="44317" y="1686193"/>
                  <a:pt x="43939" y="1686116"/>
                </a:cubicBezTo>
                <a:cubicBezTo>
                  <a:pt x="43561" y="1686040"/>
                  <a:pt x="43212" y="1686116"/>
                  <a:pt x="42891" y="1686345"/>
                </a:cubicBezTo>
                <a:cubicBezTo>
                  <a:pt x="38008" y="1690288"/>
                  <a:pt x="32877" y="1693870"/>
                  <a:pt x="27499" y="1697089"/>
                </a:cubicBezTo>
                <a:cubicBezTo>
                  <a:pt x="22121" y="1700309"/>
                  <a:pt x="16533" y="1703280"/>
                  <a:pt x="10735" y="1706005"/>
                </a:cubicBezTo>
                <a:cubicBezTo>
                  <a:pt x="10078" y="1706255"/>
                  <a:pt x="9563" y="1706135"/>
                  <a:pt x="9192" y="1705643"/>
                </a:cubicBezTo>
                <a:cubicBezTo>
                  <a:pt x="8821" y="1705151"/>
                  <a:pt x="8878" y="1704611"/>
                  <a:pt x="9363" y="1704023"/>
                </a:cubicBezTo>
                <a:cubicBezTo>
                  <a:pt x="15923" y="1697648"/>
                  <a:pt x="22235" y="1690892"/>
                  <a:pt x="28299" y="1683754"/>
                </a:cubicBezTo>
                <a:cubicBezTo>
                  <a:pt x="34363" y="1676617"/>
                  <a:pt x="39685" y="1668946"/>
                  <a:pt x="44263" y="1660742"/>
                </a:cubicBezTo>
                <a:cubicBezTo>
                  <a:pt x="44466" y="1660177"/>
                  <a:pt x="44402" y="1659707"/>
                  <a:pt x="44072" y="1659332"/>
                </a:cubicBezTo>
                <a:cubicBezTo>
                  <a:pt x="43742" y="1658957"/>
                  <a:pt x="43298" y="1658869"/>
                  <a:pt x="42739" y="1659065"/>
                </a:cubicBezTo>
                <a:cubicBezTo>
                  <a:pt x="41196" y="1659599"/>
                  <a:pt x="39596" y="1660018"/>
                  <a:pt x="37938" y="1660323"/>
                </a:cubicBezTo>
                <a:cubicBezTo>
                  <a:pt x="36281" y="1660628"/>
                  <a:pt x="34681" y="1660818"/>
                  <a:pt x="33138" y="1660894"/>
                </a:cubicBezTo>
                <a:cubicBezTo>
                  <a:pt x="32531" y="1661021"/>
                  <a:pt x="31839" y="1661072"/>
                  <a:pt x="31061" y="1661047"/>
                </a:cubicBezTo>
                <a:cubicBezTo>
                  <a:pt x="30284" y="1661021"/>
                  <a:pt x="29858" y="1660615"/>
                  <a:pt x="29785" y="1659827"/>
                </a:cubicBezTo>
                <a:lnTo>
                  <a:pt x="29785" y="1639863"/>
                </a:lnTo>
                <a:cubicBezTo>
                  <a:pt x="29744" y="1639244"/>
                  <a:pt x="29483" y="1638844"/>
                  <a:pt x="29004" y="1638663"/>
                </a:cubicBezTo>
                <a:cubicBezTo>
                  <a:pt x="28525" y="1638482"/>
                  <a:pt x="28074" y="1638577"/>
                  <a:pt x="27651" y="1638949"/>
                </a:cubicBezTo>
                <a:cubicBezTo>
                  <a:pt x="24045" y="1642625"/>
                  <a:pt x="20171" y="1646054"/>
                  <a:pt x="16031" y="1649236"/>
                </a:cubicBezTo>
                <a:cubicBezTo>
                  <a:pt x="11891" y="1652417"/>
                  <a:pt x="7636" y="1655236"/>
                  <a:pt x="3267" y="1657694"/>
                </a:cubicBezTo>
                <a:cubicBezTo>
                  <a:pt x="2690" y="1657945"/>
                  <a:pt x="2207" y="1657824"/>
                  <a:pt x="1820" y="1657332"/>
                </a:cubicBezTo>
                <a:cubicBezTo>
                  <a:pt x="1432" y="1656840"/>
                  <a:pt x="1407" y="1656300"/>
                  <a:pt x="1743" y="1655713"/>
                </a:cubicBezTo>
                <a:cubicBezTo>
                  <a:pt x="6395" y="1650182"/>
                  <a:pt x="10808" y="1644213"/>
                  <a:pt x="14983" y="1637806"/>
                </a:cubicBezTo>
                <a:cubicBezTo>
                  <a:pt x="19158" y="1631399"/>
                  <a:pt x="22619" y="1624820"/>
                  <a:pt x="25365" y="1618070"/>
                </a:cubicBezTo>
                <a:cubicBezTo>
                  <a:pt x="25569" y="1617667"/>
                  <a:pt x="25543" y="1617292"/>
                  <a:pt x="25289" y="1616946"/>
                </a:cubicBezTo>
                <a:cubicBezTo>
                  <a:pt x="25035" y="1616600"/>
                  <a:pt x="24705" y="1616416"/>
                  <a:pt x="24299" y="1616393"/>
                </a:cubicBezTo>
                <a:lnTo>
                  <a:pt x="3267" y="1616393"/>
                </a:lnTo>
                <a:cubicBezTo>
                  <a:pt x="2423" y="1616285"/>
                  <a:pt x="1978" y="1615854"/>
                  <a:pt x="1934" y="1615098"/>
                </a:cubicBezTo>
                <a:cubicBezTo>
                  <a:pt x="1889" y="1614342"/>
                  <a:pt x="2283" y="1613911"/>
                  <a:pt x="3115" y="1613803"/>
                </a:cubicBezTo>
                <a:lnTo>
                  <a:pt x="28566" y="1613803"/>
                </a:lnTo>
                <a:cubicBezTo>
                  <a:pt x="29353" y="1613777"/>
                  <a:pt x="29760" y="1613371"/>
                  <a:pt x="29785" y="1612583"/>
                </a:cubicBezTo>
                <a:lnTo>
                  <a:pt x="29785" y="1594600"/>
                </a:lnTo>
                <a:cubicBezTo>
                  <a:pt x="29782" y="1594073"/>
                  <a:pt x="29903" y="1593718"/>
                  <a:pt x="30147" y="1593533"/>
                </a:cubicBezTo>
                <a:cubicBezTo>
                  <a:pt x="30391" y="1593349"/>
                  <a:pt x="30779" y="1593299"/>
                  <a:pt x="31309" y="1593381"/>
                </a:cubicBezTo>
                <a:close/>
                <a:moveTo>
                  <a:pt x="26432" y="1514285"/>
                </a:moveTo>
                <a:cubicBezTo>
                  <a:pt x="25645" y="1514285"/>
                  <a:pt x="25238" y="1514743"/>
                  <a:pt x="25213" y="1515657"/>
                </a:cubicBezTo>
                <a:lnTo>
                  <a:pt x="25365" y="1555738"/>
                </a:lnTo>
                <a:cubicBezTo>
                  <a:pt x="25391" y="1556526"/>
                  <a:pt x="25797" y="1556932"/>
                  <a:pt x="26585" y="1556957"/>
                </a:cubicBezTo>
                <a:lnTo>
                  <a:pt x="44415" y="1556957"/>
                </a:lnTo>
                <a:cubicBezTo>
                  <a:pt x="45203" y="1556932"/>
                  <a:pt x="45609" y="1556526"/>
                  <a:pt x="45634" y="1555738"/>
                </a:cubicBezTo>
                <a:lnTo>
                  <a:pt x="45482" y="1515505"/>
                </a:lnTo>
                <a:cubicBezTo>
                  <a:pt x="45457" y="1514717"/>
                  <a:pt x="45050" y="1514311"/>
                  <a:pt x="44263" y="1514285"/>
                </a:cubicBezTo>
                <a:close/>
                <a:moveTo>
                  <a:pt x="26432" y="1474814"/>
                </a:moveTo>
                <a:cubicBezTo>
                  <a:pt x="25645" y="1474839"/>
                  <a:pt x="25238" y="1475246"/>
                  <a:pt x="25213" y="1476033"/>
                </a:cubicBezTo>
                <a:lnTo>
                  <a:pt x="25213" y="1510628"/>
                </a:lnTo>
                <a:cubicBezTo>
                  <a:pt x="25238" y="1511415"/>
                  <a:pt x="25645" y="1511822"/>
                  <a:pt x="26432" y="1511847"/>
                </a:cubicBezTo>
                <a:lnTo>
                  <a:pt x="44263" y="1511847"/>
                </a:lnTo>
                <a:cubicBezTo>
                  <a:pt x="45050" y="1511822"/>
                  <a:pt x="45457" y="1511415"/>
                  <a:pt x="45482" y="1510628"/>
                </a:cubicBezTo>
                <a:lnTo>
                  <a:pt x="45330" y="1476033"/>
                </a:lnTo>
                <a:cubicBezTo>
                  <a:pt x="45304" y="1475246"/>
                  <a:pt x="44898" y="1474839"/>
                  <a:pt x="44110" y="1474814"/>
                </a:cubicBezTo>
                <a:close/>
                <a:moveTo>
                  <a:pt x="81144" y="1440981"/>
                </a:moveTo>
                <a:lnTo>
                  <a:pt x="104918" y="1446468"/>
                </a:lnTo>
                <a:cubicBezTo>
                  <a:pt x="105985" y="1446645"/>
                  <a:pt x="106290" y="1447204"/>
                  <a:pt x="105832" y="1448144"/>
                </a:cubicBezTo>
                <a:cubicBezTo>
                  <a:pt x="104702" y="1450182"/>
                  <a:pt x="103343" y="1451363"/>
                  <a:pt x="101756" y="1451687"/>
                </a:cubicBezTo>
                <a:cubicBezTo>
                  <a:pt x="100168" y="1452011"/>
                  <a:pt x="99190" y="1452506"/>
                  <a:pt x="98822" y="1453173"/>
                </a:cubicBezTo>
                <a:cubicBezTo>
                  <a:pt x="97977" y="1455630"/>
                  <a:pt x="97038" y="1458145"/>
                  <a:pt x="96003" y="1460717"/>
                </a:cubicBezTo>
                <a:cubicBezTo>
                  <a:pt x="94968" y="1463289"/>
                  <a:pt x="93875" y="1465803"/>
                  <a:pt x="92726" y="1468261"/>
                </a:cubicBezTo>
                <a:cubicBezTo>
                  <a:pt x="92523" y="1468664"/>
                  <a:pt x="92548" y="1469039"/>
                  <a:pt x="92802" y="1469385"/>
                </a:cubicBezTo>
                <a:cubicBezTo>
                  <a:pt x="93056" y="1469731"/>
                  <a:pt x="93386" y="1469915"/>
                  <a:pt x="93793" y="1469937"/>
                </a:cubicBezTo>
                <a:lnTo>
                  <a:pt x="117415" y="1469937"/>
                </a:lnTo>
                <a:cubicBezTo>
                  <a:pt x="117869" y="1469889"/>
                  <a:pt x="119280" y="1469528"/>
                  <a:pt x="121648" y="1468853"/>
                </a:cubicBezTo>
                <a:cubicBezTo>
                  <a:pt x="124016" y="1468179"/>
                  <a:pt x="126443" y="1467479"/>
                  <a:pt x="128929" y="1466754"/>
                </a:cubicBezTo>
                <a:cubicBezTo>
                  <a:pt x="131416" y="1466028"/>
                  <a:pt x="133064" y="1465565"/>
                  <a:pt x="133874" y="1465365"/>
                </a:cubicBezTo>
                <a:cubicBezTo>
                  <a:pt x="134411" y="1465149"/>
                  <a:pt x="134823" y="1465162"/>
                  <a:pt x="135112" y="1465403"/>
                </a:cubicBezTo>
                <a:cubicBezTo>
                  <a:pt x="135401" y="1465644"/>
                  <a:pt x="135547" y="1466038"/>
                  <a:pt x="135550" y="1466584"/>
                </a:cubicBezTo>
                <a:lnTo>
                  <a:pt x="131740" y="1555281"/>
                </a:lnTo>
                <a:cubicBezTo>
                  <a:pt x="131588" y="1560336"/>
                  <a:pt x="130674" y="1564552"/>
                  <a:pt x="128997" y="1567930"/>
                </a:cubicBezTo>
                <a:cubicBezTo>
                  <a:pt x="126397" y="1572899"/>
                  <a:pt x="122644" y="1576334"/>
                  <a:pt x="117739" y="1578236"/>
                </a:cubicBezTo>
                <a:cubicBezTo>
                  <a:pt x="112833" y="1580138"/>
                  <a:pt x="107747" y="1581326"/>
                  <a:pt x="102480" y="1581799"/>
                </a:cubicBezTo>
                <a:cubicBezTo>
                  <a:pt x="102099" y="1581869"/>
                  <a:pt x="101794" y="1581805"/>
                  <a:pt x="101565" y="1581608"/>
                </a:cubicBezTo>
                <a:cubicBezTo>
                  <a:pt x="101337" y="1581411"/>
                  <a:pt x="101184" y="1581119"/>
                  <a:pt x="101108" y="1580732"/>
                </a:cubicBezTo>
                <a:cubicBezTo>
                  <a:pt x="100486" y="1575372"/>
                  <a:pt x="98720" y="1571270"/>
                  <a:pt x="95812" y="1568426"/>
                </a:cubicBezTo>
                <a:cubicBezTo>
                  <a:pt x="92904" y="1565581"/>
                  <a:pt x="88929" y="1563231"/>
                  <a:pt x="83887" y="1561377"/>
                </a:cubicBezTo>
                <a:cubicBezTo>
                  <a:pt x="83296" y="1561075"/>
                  <a:pt x="83068" y="1560612"/>
                  <a:pt x="83201" y="1559986"/>
                </a:cubicBezTo>
                <a:cubicBezTo>
                  <a:pt x="83334" y="1559361"/>
                  <a:pt x="83715" y="1559012"/>
                  <a:pt x="84344" y="1558939"/>
                </a:cubicBezTo>
                <a:lnTo>
                  <a:pt x="103699" y="1559701"/>
                </a:lnTo>
                <a:cubicBezTo>
                  <a:pt x="107283" y="1559929"/>
                  <a:pt x="109792" y="1559167"/>
                  <a:pt x="111224" y="1557415"/>
                </a:cubicBezTo>
                <a:cubicBezTo>
                  <a:pt x="112655" y="1555662"/>
                  <a:pt x="113449" y="1552919"/>
                  <a:pt x="113605" y="1549185"/>
                </a:cubicBezTo>
                <a:lnTo>
                  <a:pt x="116348" y="1473899"/>
                </a:lnTo>
                <a:cubicBezTo>
                  <a:pt x="116323" y="1473112"/>
                  <a:pt x="115916" y="1472706"/>
                  <a:pt x="115129" y="1472680"/>
                </a:cubicBezTo>
                <a:lnTo>
                  <a:pt x="91507" y="1472680"/>
                </a:lnTo>
                <a:cubicBezTo>
                  <a:pt x="91272" y="1472677"/>
                  <a:pt x="91056" y="1472722"/>
                  <a:pt x="90859" y="1472814"/>
                </a:cubicBezTo>
                <a:cubicBezTo>
                  <a:pt x="90662" y="1472906"/>
                  <a:pt x="90523" y="1473064"/>
                  <a:pt x="90440" y="1473290"/>
                </a:cubicBezTo>
                <a:cubicBezTo>
                  <a:pt x="88700" y="1476649"/>
                  <a:pt x="86846" y="1479951"/>
                  <a:pt x="84877" y="1483196"/>
                </a:cubicBezTo>
                <a:cubicBezTo>
                  <a:pt x="82909" y="1486441"/>
                  <a:pt x="80750" y="1489590"/>
                  <a:pt x="78400" y="1492645"/>
                </a:cubicBezTo>
                <a:cubicBezTo>
                  <a:pt x="77765" y="1493407"/>
                  <a:pt x="77969" y="1494016"/>
                  <a:pt x="79010" y="1494473"/>
                </a:cubicBezTo>
                <a:cubicBezTo>
                  <a:pt x="83788" y="1496585"/>
                  <a:pt x="88405" y="1498991"/>
                  <a:pt x="92859" y="1501693"/>
                </a:cubicBezTo>
                <a:cubicBezTo>
                  <a:pt x="97314" y="1504395"/>
                  <a:pt x="100825" y="1507526"/>
                  <a:pt x="103394" y="1511085"/>
                </a:cubicBezTo>
                <a:cubicBezTo>
                  <a:pt x="105952" y="1514890"/>
                  <a:pt x="106881" y="1518659"/>
                  <a:pt x="106182" y="1522391"/>
                </a:cubicBezTo>
                <a:cubicBezTo>
                  <a:pt x="105483" y="1526123"/>
                  <a:pt x="103658" y="1529237"/>
                  <a:pt x="100707" y="1531733"/>
                </a:cubicBezTo>
                <a:cubicBezTo>
                  <a:pt x="97756" y="1534228"/>
                  <a:pt x="94181" y="1535525"/>
                  <a:pt x="89983" y="1535622"/>
                </a:cubicBezTo>
                <a:cubicBezTo>
                  <a:pt x="89348" y="1535622"/>
                  <a:pt x="88941" y="1535317"/>
                  <a:pt x="88764" y="1534707"/>
                </a:cubicBezTo>
                <a:cubicBezTo>
                  <a:pt x="87563" y="1528468"/>
                  <a:pt x="86116" y="1521896"/>
                  <a:pt x="84420" y="1514990"/>
                </a:cubicBezTo>
                <a:cubicBezTo>
                  <a:pt x="82725" y="1508085"/>
                  <a:pt x="80667" y="1501703"/>
                  <a:pt x="78248" y="1495845"/>
                </a:cubicBezTo>
                <a:cubicBezTo>
                  <a:pt x="77997" y="1495458"/>
                  <a:pt x="77661" y="1495242"/>
                  <a:pt x="77238" y="1495197"/>
                </a:cubicBezTo>
                <a:cubicBezTo>
                  <a:pt x="76816" y="1495153"/>
                  <a:pt x="76441" y="1495318"/>
                  <a:pt x="76114" y="1495693"/>
                </a:cubicBezTo>
                <a:cubicBezTo>
                  <a:pt x="74886" y="1497296"/>
                  <a:pt x="73571" y="1498890"/>
                  <a:pt x="72171" y="1500474"/>
                </a:cubicBezTo>
                <a:cubicBezTo>
                  <a:pt x="70771" y="1502059"/>
                  <a:pt x="69342" y="1503614"/>
                  <a:pt x="67885" y="1505141"/>
                </a:cubicBezTo>
                <a:cubicBezTo>
                  <a:pt x="67307" y="1505627"/>
                  <a:pt x="66786" y="1505684"/>
                  <a:pt x="66323" y="1505313"/>
                </a:cubicBezTo>
                <a:cubicBezTo>
                  <a:pt x="65859" y="1504941"/>
                  <a:pt x="65719" y="1504427"/>
                  <a:pt x="65904" y="1503770"/>
                </a:cubicBezTo>
                <a:cubicBezTo>
                  <a:pt x="69644" y="1494188"/>
                  <a:pt x="72679" y="1484167"/>
                  <a:pt x="75010" y="1473709"/>
                </a:cubicBezTo>
                <a:cubicBezTo>
                  <a:pt x="77340" y="1463251"/>
                  <a:pt x="78927" y="1452697"/>
                  <a:pt x="79772" y="1442048"/>
                </a:cubicBezTo>
                <a:cubicBezTo>
                  <a:pt x="79791" y="1441661"/>
                  <a:pt x="79943" y="1441368"/>
                  <a:pt x="80229" y="1441172"/>
                </a:cubicBezTo>
                <a:cubicBezTo>
                  <a:pt x="80515" y="1440975"/>
                  <a:pt x="80820" y="1440911"/>
                  <a:pt x="81144" y="1440981"/>
                </a:cubicBezTo>
                <a:close/>
                <a:moveTo>
                  <a:pt x="25823" y="1440219"/>
                </a:moveTo>
                <a:lnTo>
                  <a:pt x="49292" y="1444639"/>
                </a:lnTo>
                <a:cubicBezTo>
                  <a:pt x="50359" y="1444816"/>
                  <a:pt x="50664" y="1445375"/>
                  <a:pt x="50206" y="1446315"/>
                </a:cubicBezTo>
                <a:cubicBezTo>
                  <a:pt x="49041" y="1448096"/>
                  <a:pt x="47752" y="1449182"/>
                  <a:pt x="46339" y="1449573"/>
                </a:cubicBezTo>
                <a:cubicBezTo>
                  <a:pt x="44926" y="1449963"/>
                  <a:pt x="43980" y="1450401"/>
                  <a:pt x="43501" y="1450887"/>
                </a:cubicBezTo>
                <a:cubicBezTo>
                  <a:pt x="41567" y="1454322"/>
                  <a:pt x="39339" y="1457662"/>
                  <a:pt x="36814" y="1460907"/>
                </a:cubicBezTo>
                <a:cubicBezTo>
                  <a:pt x="34290" y="1464152"/>
                  <a:pt x="31642" y="1467264"/>
                  <a:pt x="28871" y="1470242"/>
                </a:cubicBezTo>
                <a:cubicBezTo>
                  <a:pt x="28509" y="1470664"/>
                  <a:pt x="28432" y="1471115"/>
                  <a:pt x="28642" y="1471594"/>
                </a:cubicBezTo>
                <a:cubicBezTo>
                  <a:pt x="28852" y="1472074"/>
                  <a:pt x="29233" y="1472334"/>
                  <a:pt x="29785" y="1472376"/>
                </a:cubicBezTo>
                <a:lnTo>
                  <a:pt x="45330" y="1472376"/>
                </a:lnTo>
                <a:lnTo>
                  <a:pt x="45330" y="1472223"/>
                </a:lnTo>
                <a:lnTo>
                  <a:pt x="60874" y="1467041"/>
                </a:lnTo>
                <a:cubicBezTo>
                  <a:pt x="61405" y="1466959"/>
                  <a:pt x="61792" y="1467010"/>
                  <a:pt x="62036" y="1467194"/>
                </a:cubicBezTo>
                <a:cubicBezTo>
                  <a:pt x="62281" y="1467378"/>
                  <a:pt x="62402" y="1467734"/>
                  <a:pt x="62398" y="1468261"/>
                </a:cubicBezTo>
                <a:lnTo>
                  <a:pt x="62703" y="1571283"/>
                </a:lnTo>
                <a:cubicBezTo>
                  <a:pt x="62678" y="1572070"/>
                  <a:pt x="62271" y="1572477"/>
                  <a:pt x="61484" y="1572502"/>
                </a:cubicBezTo>
                <a:cubicBezTo>
                  <a:pt x="59223" y="1572655"/>
                  <a:pt x="56887" y="1572502"/>
                  <a:pt x="54474" y="1572045"/>
                </a:cubicBezTo>
                <a:cubicBezTo>
                  <a:pt x="53837" y="1572037"/>
                  <a:pt x="52824" y="1571867"/>
                  <a:pt x="51437" y="1571537"/>
                </a:cubicBezTo>
                <a:cubicBezTo>
                  <a:pt x="50049" y="1571207"/>
                  <a:pt x="48755" y="1570767"/>
                  <a:pt x="47554" y="1570216"/>
                </a:cubicBezTo>
                <a:cubicBezTo>
                  <a:pt x="46352" y="1569666"/>
                  <a:pt x="45712" y="1569056"/>
                  <a:pt x="45634" y="1568388"/>
                </a:cubicBezTo>
                <a:lnTo>
                  <a:pt x="45634" y="1560615"/>
                </a:lnTo>
                <a:cubicBezTo>
                  <a:pt x="45609" y="1559828"/>
                  <a:pt x="45203" y="1559421"/>
                  <a:pt x="44415" y="1559396"/>
                </a:cubicBezTo>
                <a:lnTo>
                  <a:pt x="26585" y="1559396"/>
                </a:lnTo>
                <a:cubicBezTo>
                  <a:pt x="25797" y="1559421"/>
                  <a:pt x="25391" y="1559828"/>
                  <a:pt x="25365" y="1560615"/>
                </a:cubicBezTo>
                <a:lnTo>
                  <a:pt x="25518" y="1573112"/>
                </a:lnTo>
                <a:cubicBezTo>
                  <a:pt x="25378" y="1573956"/>
                  <a:pt x="24667" y="1574668"/>
                  <a:pt x="23384" y="1575245"/>
                </a:cubicBezTo>
                <a:cubicBezTo>
                  <a:pt x="22102" y="1575823"/>
                  <a:pt x="21086" y="1576230"/>
                  <a:pt x="20336" y="1576465"/>
                </a:cubicBezTo>
                <a:cubicBezTo>
                  <a:pt x="19614" y="1576805"/>
                  <a:pt x="18316" y="1577157"/>
                  <a:pt x="16442" y="1577520"/>
                </a:cubicBezTo>
                <a:cubicBezTo>
                  <a:pt x="14568" y="1577883"/>
                  <a:pt x="12795" y="1578043"/>
                  <a:pt x="11124" y="1578000"/>
                </a:cubicBezTo>
                <a:cubicBezTo>
                  <a:pt x="9454" y="1577957"/>
                  <a:pt x="8562" y="1577496"/>
                  <a:pt x="8449" y="1576617"/>
                </a:cubicBezTo>
                <a:lnTo>
                  <a:pt x="8144" y="1467651"/>
                </a:lnTo>
                <a:cubicBezTo>
                  <a:pt x="8170" y="1467194"/>
                  <a:pt x="8271" y="1466889"/>
                  <a:pt x="8449" y="1466737"/>
                </a:cubicBezTo>
                <a:cubicBezTo>
                  <a:pt x="8989" y="1466321"/>
                  <a:pt x="10026" y="1466255"/>
                  <a:pt x="11559" y="1466539"/>
                </a:cubicBezTo>
                <a:cubicBezTo>
                  <a:pt x="13093" y="1466823"/>
                  <a:pt x="14626" y="1467209"/>
                  <a:pt x="16159" y="1467696"/>
                </a:cubicBezTo>
                <a:cubicBezTo>
                  <a:pt x="17693" y="1468183"/>
                  <a:pt x="18729" y="1468524"/>
                  <a:pt x="19269" y="1468718"/>
                </a:cubicBezTo>
                <a:cubicBezTo>
                  <a:pt x="20006" y="1469092"/>
                  <a:pt x="20971" y="1469524"/>
                  <a:pt x="22165" y="1470013"/>
                </a:cubicBezTo>
                <a:cubicBezTo>
                  <a:pt x="23359" y="1470502"/>
                  <a:pt x="24019" y="1470172"/>
                  <a:pt x="24146" y="1469023"/>
                </a:cubicBezTo>
                <a:lnTo>
                  <a:pt x="24451" y="1441438"/>
                </a:lnTo>
                <a:cubicBezTo>
                  <a:pt x="24470" y="1441045"/>
                  <a:pt x="24622" y="1440727"/>
                  <a:pt x="24908" y="1440486"/>
                </a:cubicBezTo>
                <a:cubicBezTo>
                  <a:pt x="25194" y="1440244"/>
                  <a:pt x="25499" y="1440156"/>
                  <a:pt x="25823" y="1440219"/>
                </a:cubicBezTo>
                <a:close/>
                <a:moveTo>
                  <a:pt x="53864" y="1290715"/>
                </a:moveTo>
                <a:lnTo>
                  <a:pt x="81448" y="1293458"/>
                </a:lnTo>
                <a:cubicBezTo>
                  <a:pt x="82525" y="1293813"/>
                  <a:pt x="82772" y="1294588"/>
                  <a:pt x="82191" y="1295782"/>
                </a:cubicBezTo>
                <a:cubicBezTo>
                  <a:pt x="81610" y="1296976"/>
                  <a:pt x="81058" y="1297827"/>
                  <a:pt x="80534" y="1298335"/>
                </a:cubicBezTo>
                <a:cubicBezTo>
                  <a:pt x="79185" y="1299649"/>
                  <a:pt x="77997" y="1300411"/>
                  <a:pt x="76972" y="1300621"/>
                </a:cubicBezTo>
                <a:cubicBezTo>
                  <a:pt x="75946" y="1300830"/>
                  <a:pt x="75406" y="1301287"/>
                  <a:pt x="75352" y="1301992"/>
                </a:cubicBezTo>
                <a:cubicBezTo>
                  <a:pt x="75333" y="1303177"/>
                  <a:pt x="75257" y="1304656"/>
                  <a:pt x="75124" y="1306431"/>
                </a:cubicBezTo>
                <a:cubicBezTo>
                  <a:pt x="74990" y="1308206"/>
                  <a:pt x="74914" y="1309571"/>
                  <a:pt x="74895" y="1310527"/>
                </a:cubicBezTo>
                <a:cubicBezTo>
                  <a:pt x="75581" y="1314254"/>
                  <a:pt x="76419" y="1317924"/>
                  <a:pt x="77410" y="1321538"/>
                </a:cubicBezTo>
                <a:cubicBezTo>
                  <a:pt x="78400" y="1325151"/>
                  <a:pt x="79543" y="1328745"/>
                  <a:pt x="80839" y="1332320"/>
                </a:cubicBezTo>
                <a:cubicBezTo>
                  <a:pt x="84400" y="1341952"/>
                  <a:pt x="89181" y="1351322"/>
                  <a:pt x="95181" y="1360429"/>
                </a:cubicBezTo>
                <a:cubicBezTo>
                  <a:pt x="101181" y="1369536"/>
                  <a:pt x="108062" y="1377890"/>
                  <a:pt x="115823" y="1385491"/>
                </a:cubicBezTo>
                <a:cubicBezTo>
                  <a:pt x="123584" y="1393091"/>
                  <a:pt x="131887" y="1399446"/>
                  <a:pt x="140732" y="1404557"/>
                </a:cubicBezTo>
                <a:cubicBezTo>
                  <a:pt x="141113" y="1404811"/>
                  <a:pt x="141304" y="1405142"/>
                  <a:pt x="141304" y="1405548"/>
                </a:cubicBezTo>
                <a:cubicBezTo>
                  <a:pt x="141304" y="1405954"/>
                  <a:pt x="141113" y="1406285"/>
                  <a:pt x="140732" y="1406539"/>
                </a:cubicBezTo>
                <a:cubicBezTo>
                  <a:pt x="136281" y="1409193"/>
                  <a:pt x="132191" y="1412114"/>
                  <a:pt x="128464" y="1415302"/>
                </a:cubicBezTo>
                <a:cubicBezTo>
                  <a:pt x="124736" y="1418489"/>
                  <a:pt x="121104" y="1422020"/>
                  <a:pt x="117567" y="1425893"/>
                </a:cubicBezTo>
                <a:cubicBezTo>
                  <a:pt x="117335" y="1426128"/>
                  <a:pt x="117075" y="1426268"/>
                  <a:pt x="116786" y="1426313"/>
                </a:cubicBezTo>
                <a:cubicBezTo>
                  <a:pt x="116497" y="1426357"/>
                  <a:pt x="116199" y="1426268"/>
                  <a:pt x="115891" y="1426046"/>
                </a:cubicBezTo>
                <a:cubicBezTo>
                  <a:pt x="108148" y="1419378"/>
                  <a:pt x="101536" y="1411496"/>
                  <a:pt x="96056" y="1402401"/>
                </a:cubicBezTo>
                <a:cubicBezTo>
                  <a:pt x="90576" y="1393306"/>
                  <a:pt x="86053" y="1383686"/>
                  <a:pt x="82487" y="1373541"/>
                </a:cubicBezTo>
                <a:cubicBezTo>
                  <a:pt x="78921" y="1363396"/>
                  <a:pt x="76136" y="1353415"/>
                  <a:pt x="74133" y="1343597"/>
                </a:cubicBezTo>
                <a:cubicBezTo>
                  <a:pt x="73860" y="1342988"/>
                  <a:pt x="73454" y="1342683"/>
                  <a:pt x="72914" y="1342683"/>
                </a:cubicBezTo>
                <a:cubicBezTo>
                  <a:pt x="72374" y="1342683"/>
                  <a:pt x="71968" y="1342988"/>
                  <a:pt x="71695" y="1343597"/>
                </a:cubicBezTo>
                <a:cubicBezTo>
                  <a:pt x="68142" y="1363905"/>
                  <a:pt x="60884" y="1380974"/>
                  <a:pt x="49921" y="1394804"/>
                </a:cubicBezTo>
                <a:cubicBezTo>
                  <a:pt x="38958" y="1408634"/>
                  <a:pt x="23660" y="1419455"/>
                  <a:pt x="4029" y="1427265"/>
                </a:cubicBezTo>
                <a:cubicBezTo>
                  <a:pt x="3379" y="1427449"/>
                  <a:pt x="2890" y="1427310"/>
                  <a:pt x="2563" y="1426846"/>
                </a:cubicBezTo>
                <a:cubicBezTo>
                  <a:pt x="2236" y="1426382"/>
                  <a:pt x="2318" y="1425862"/>
                  <a:pt x="2810" y="1425284"/>
                </a:cubicBezTo>
                <a:cubicBezTo>
                  <a:pt x="22330" y="1407078"/>
                  <a:pt x="35906" y="1387101"/>
                  <a:pt x="43539" y="1365353"/>
                </a:cubicBezTo>
                <a:cubicBezTo>
                  <a:pt x="51172" y="1343604"/>
                  <a:pt x="54156" y="1319131"/>
                  <a:pt x="52492" y="1291934"/>
                </a:cubicBezTo>
                <a:cubicBezTo>
                  <a:pt x="52492" y="1291407"/>
                  <a:pt x="52607" y="1291051"/>
                  <a:pt x="52835" y="1290867"/>
                </a:cubicBezTo>
                <a:cubicBezTo>
                  <a:pt x="53064" y="1290683"/>
                  <a:pt x="53407" y="1290632"/>
                  <a:pt x="53864" y="1290715"/>
                </a:cubicBezTo>
                <a:close/>
                <a:moveTo>
                  <a:pt x="85563" y="1211162"/>
                </a:moveTo>
                <a:cubicBezTo>
                  <a:pt x="91227" y="1212407"/>
                  <a:pt x="95444" y="1213880"/>
                  <a:pt x="98212" y="1215581"/>
                </a:cubicBezTo>
                <a:cubicBezTo>
                  <a:pt x="101421" y="1217766"/>
                  <a:pt x="103148" y="1220391"/>
                  <a:pt x="103394" y="1223456"/>
                </a:cubicBezTo>
                <a:cubicBezTo>
                  <a:pt x="103640" y="1226520"/>
                  <a:pt x="102657" y="1229111"/>
                  <a:pt x="100448" y="1231228"/>
                </a:cubicBezTo>
                <a:cubicBezTo>
                  <a:pt x="98238" y="1233344"/>
                  <a:pt x="95054" y="1234073"/>
                  <a:pt x="90897" y="1233412"/>
                </a:cubicBezTo>
                <a:cubicBezTo>
                  <a:pt x="90440" y="1233260"/>
                  <a:pt x="90135" y="1232955"/>
                  <a:pt x="89983" y="1232498"/>
                </a:cubicBezTo>
                <a:cubicBezTo>
                  <a:pt x="89195" y="1229088"/>
                  <a:pt x="88408" y="1225773"/>
                  <a:pt x="87621" y="1222554"/>
                </a:cubicBezTo>
                <a:cubicBezTo>
                  <a:pt x="86833" y="1219334"/>
                  <a:pt x="85741" y="1216096"/>
                  <a:pt x="84344" y="1212838"/>
                </a:cubicBezTo>
                <a:cubicBezTo>
                  <a:pt x="84128" y="1212426"/>
                  <a:pt x="84141" y="1212032"/>
                  <a:pt x="84382" y="1211657"/>
                </a:cubicBezTo>
                <a:cubicBezTo>
                  <a:pt x="84623" y="1211283"/>
                  <a:pt x="85017" y="1211117"/>
                  <a:pt x="85563" y="1211162"/>
                </a:cubicBezTo>
                <a:close/>
                <a:moveTo>
                  <a:pt x="34357" y="1170928"/>
                </a:moveTo>
                <a:lnTo>
                  <a:pt x="104308" y="1170928"/>
                </a:lnTo>
                <a:cubicBezTo>
                  <a:pt x="105207" y="1171043"/>
                  <a:pt x="105620" y="1171500"/>
                  <a:pt x="105547" y="1172300"/>
                </a:cubicBezTo>
                <a:cubicBezTo>
                  <a:pt x="105474" y="1173100"/>
                  <a:pt x="105010" y="1173557"/>
                  <a:pt x="104156" y="1173672"/>
                </a:cubicBezTo>
                <a:lnTo>
                  <a:pt x="78553" y="1173672"/>
                </a:lnTo>
                <a:cubicBezTo>
                  <a:pt x="77765" y="1173697"/>
                  <a:pt x="77359" y="1174103"/>
                  <a:pt x="77334" y="1174891"/>
                </a:cubicBezTo>
                <a:lnTo>
                  <a:pt x="77334" y="1199427"/>
                </a:lnTo>
                <a:cubicBezTo>
                  <a:pt x="77359" y="1200215"/>
                  <a:pt x="77765" y="1200621"/>
                  <a:pt x="78553" y="1200646"/>
                </a:cubicBezTo>
                <a:lnTo>
                  <a:pt x="99736" y="1200646"/>
                </a:lnTo>
                <a:cubicBezTo>
                  <a:pt x="100568" y="1200754"/>
                  <a:pt x="100962" y="1201186"/>
                  <a:pt x="100918" y="1201942"/>
                </a:cubicBezTo>
                <a:cubicBezTo>
                  <a:pt x="100873" y="1202697"/>
                  <a:pt x="100429" y="1203129"/>
                  <a:pt x="99584" y="1203237"/>
                </a:cubicBezTo>
                <a:lnTo>
                  <a:pt x="78553" y="1203237"/>
                </a:lnTo>
                <a:cubicBezTo>
                  <a:pt x="77765" y="1203262"/>
                  <a:pt x="77359" y="1203669"/>
                  <a:pt x="77334" y="1204456"/>
                </a:cubicBezTo>
                <a:lnTo>
                  <a:pt x="77334" y="1238746"/>
                </a:lnTo>
                <a:cubicBezTo>
                  <a:pt x="77359" y="1239534"/>
                  <a:pt x="77765" y="1239940"/>
                  <a:pt x="78553" y="1239965"/>
                </a:cubicBezTo>
                <a:lnTo>
                  <a:pt x="106594" y="1239965"/>
                </a:lnTo>
                <a:cubicBezTo>
                  <a:pt x="107426" y="1240073"/>
                  <a:pt x="107820" y="1240505"/>
                  <a:pt x="107776" y="1241261"/>
                </a:cubicBezTo>
                <a:cubicBezTo>
                  <a:pt x="107731" y="1242016"/>
                  <a:pt x="107287" y="1242448"/>
                  <a:pt x="106442" y="1242556"/>
                </a:cubicBezTo>
                <a:lnTo>
                  <a:pt x="31004" y="1242556"/>
                </a:lnTo>
                <a:cubicBezTo>
                  <a:pt x="30166" y="1242448"/>
                  <a:pt x="29747" y="1242016"/>
                  <a:pt x="29747" y="1241261"/>
                </a:cubicBezTo>
                <a:cubicBezTo>
                  <a:pt x="29747" y="1240505"/>
                  <a:pt x="30166" y="1240073"/>
                  <a:pt x="31004" y="1239965"/>
                </a:cubicBezTo>
                <a:lnTo>
                  <a:pt x="58588" y="1239965"/>
                </a:lnTo>
                <a:cubicBezTo>
                  <a:pt x="59376" y="1239940"/>
                  <a:pt x="59782" y="1239534"/>
                  <a:pt x="59808" y="1238746"/>
                </a:cubicBezTo>
                <a:lnTo>
                  <a:pt x="59808" y="1204456"/>
                </a:lnTo>
                <a:cubicBezTo>
                  <a:pt x="59782" y="1203669"/>
                  <a:pt x="59376" y="1203262"/>
                  <a:pt x="58588" y="1203237"/>
                </a:cubicBezTo>
                <a:lnTo>
                  <a:pt x="37405" y="1203237"/>
                </a:lnTo>
                <a:cubicBezTo>
                  <a:pt x="36560" y="1203129"/>
                  <a:pt x="36116" y="1202697"/>
                  <a:pt x="36072" y="1201942"/>
                </a:cubicBezTo>
                <a:cubicBezTo>
                  <a:pt x="36027" y="1201186"/>
                  <a:pt x="36421" y="1200754"/>
                  <a:pt x="37253" y="1200646"/>
                </a:cubicBezTo>
                <a:lnTo>
                  <a:pt x="58588" y="1200646"/>
                </a:lnTo>
                <a:cubicBezTo>
                  <a:pt x="59376" y="1200621"/>
                  <a:pt x="59782" y="1200215"/>
                  <a:pt x="59808" y="1199427"/>
                </a:cubicBezTo>
                <a:lnTo>
                  <a:pt x="59808" y="1174891"/>
                </a:lnTo>
                <a:cubicBezTo>
                  <a:pt x="59782" y="1174103"/>
                  <a:pt x="59376" y="1173697"/>
                  <a:pt x="58588" y="1173672"/>
                </a:cubicBezTo>
                <a:lnTo>
                  <a:pt x="34509" y="1173672"/>
                </a:lnTo>
                <a:cubicBezTo>
                  <a:pt x="33665" y="1173557"/>
                  <a:pt x="33220" y="1173100"/>
                  <a:pt x="33176" y="1172300"/>
                </a:cubicBezTo>
                <a:cubicBezTo>
                  <a:pt x="33131" y="1171500"/>
                  <a:pt x="33525" y="1171043"/>
                  <a:pt x="34357" y="1170928"/>
                </a:cubicBezTo>
                <a:close/>
                <a:moveTo>
                  <a:pt x="27347" y="1152640"/>
                </a:moveTo>
                <a:cubicBezTo>
                  <a:pt x="26559" y="1152666"/>
                  <a:pt x="26153" y="1153072"/>
                  <a:pt x="26127" y="1153860"/>
                </a:cubicBezTo>
                <a:lnTo>
                  <a:pt x="26127" y="1260235"/>
                </a:lnTo>
                <a:cubicBezTo>
                  <a:pt x="26153" y="1261022"/>
                  <a:pt x="26559" y="1261429"/>
                  <a:pt x="27347" y="1261454"/>
                </a:cubicBezTo>
                <a:lnTo>
                  <a:pt x="111471" y="1261454"/>
                </a:lnTo>
                <a:cubicBezTo>
                  <a:pt x="112259" y="1261429"/>
                  <a:pt x="112665" y="1261022"/>
                  <a:pt x="112690" y="1260235"/>
                </a:cubicBezTo>
                <a:lnTo>
                  <a:pt x="112690" y="1153860"/>
                </a:lnTo>
                <a:cubicBezTo>
                  <a:pt x="112665" y="1153072"/>
                  <a:pt x="112259" y="1152666"/>
                  <a:pt x="111471" y="1152640"/>
                </a:cubicBezTo>
                <a:close/>
                <a:moveTo>
                  <a:pt x="129302" y="1145173"/>
                </a:moveTo>
                <a:cubicBezTo>
                  <a:pt x="129699" y="1144969"/>
                  <a:pt x="130048" y="1144995"/>
                  <a:pt x="130350" y="1145249"/>
                </a:cubicBezTo>
                <a:cubicBezTo>
                  <a:pt x="130651" y="1145503"/>
                  <a:pt x="130810" y="1145833"/>
                  <a:pt x="130826" y="1146239"/>
                </a:cubicBezTo>
                <a:lnTo>
                  <a:pt x="130826" y="1275322"/>
                </a:lnTo>
                <a:cubicBezTo>
                  <a:pt x="130851" y="1275957"/>
                  <a:pt x="130496" y="1276364"/>
                  <a:pt x="129759" y="1276542"/>
                </a:cubicBezTo>
                <a:cubicBezTo>
                  <a:pt x="127499" y="1276821"/>
                  <a:pt x="125009" y="1276719"/>
                  <a:pt x="122292" y="1276237"/>
                </a:cubicBezTo>
                <a:cubicBezTo>
                  <a:pt x="121597" y="1276128"/>
                  <a:pt x="120497" y="1275855"/>
                  <a:pt x="118990" y="1275418"/>
                </a:cubicBezTo>
                <a:cubicBezTo>
                  <a:pt x="117483" y="1274982"/>
                  <a:pt x="116077" y="1274427"/>
                  <a:pt x="114773" y="1273753"/>
                </a:cubicBezTo>
                <a:cubicBezTo>
                  <a:pt x="113469" y="1273080"/>
                  <a:pt x="112775" y="1272333"/>
                  <a:pt x="112690" y="1271512"/>
                </a:cubicBezTo>
                <a:lnTo>
                  <a:pt x="112690" y="1265111"/>
                </a:lnTo>
                <a:cubicBezTo>
                  <a:pt x="112665" y="1264324"/>
                  <a:pt x="112259" y="1263918"/>
                  <a:pt x="111471" y="1263892"/>
                </a:cubicBezTo>
                <a:lnTo>
                  <a:pt x="27347" y="1263892"/>
                </a:lnTo>
                <a:cubicBezTo>
                  <a:pt x="26559" y="1263918"/>
                  <a:pt x="26153" y="1264324"/>
                  <a:pt x="26127" y="1265111"/>
                </a:cubicBezTo>
                <a:lnTo>
                  <a:pt x="26127" y="1273189"/>
                </a:lnTo>
                <a:cubicBezTo>
                  <a:pt x="26153" y="1273621"/>
                  <a:pt x="25950" y="1273976"/>
                  <a:pt x="25518" y="1274255"/>
                </a:cubicBezTo>
                <a:cubicBezTo>
                  <a:pt x="23067" y="1275672"/>
                  <a:pt x="20501" y="1276611"/>
                  <a:pt x="17822" y="1277075"/>
                </a:cubicBezTo>
                <a:cubicBezTo>
                  <a:pt x="15142" y="1277538"/>
                  <a:pt x="12424" y="1277716"/>
                  <a:pt x="9668" y="1277608"/>
                </a:cubicBezTo>
                <a:cubicBezTo>
                  <a:pt x="8881" y="1277583"/>
                  <a:pt x="8474" y="1277177"/>
                  <a:pt x="8449" y="1276389"/>
                </a:cubicBezTo>
                <a:lnTo>
                  <a:pt x="8449" y="1146697"/>
                </a:lnTo>
                <a:cubicBezTo>
                  <a:pt x="8449" y="1146392"/>
                  <a:pt x="8601" y="1146087"/>
                  <a:pt x="8906" y="1145782"/>
                </a:cubicBezTo>
                <a:cubicBezTo>
                  <a:pt x="9576" y="1145404"/>
                  <a:pt x="10941" y="1145436"/>
                  <a:pt x="13002" y="1145878"/>
                </a:cubicBezTo>
                <a:cubicBezTo>
                  <a:pt x="15063" y="1146319"/>
                  <a:pt x="16542" y="1146694"/>
                  <a:pt x="17441" y="1147001"/>
                </a:cubicBezTo>
                <a:cubicBezTo>
                  <a:pt x="19155" y="1147462"/>
                  <a:pt x="20870" y="1148065"/>
                  <a:pt x="22584" y="1148811"/>
                </a:cubicBezTo>
                <a:cubicBezTo>
                  <a:pt x="24299" y="1149557"/>
                  <a:pt x="25327" y="1149970"/>
                  <a:pt x="25670" y="1150049"/>
                </a:cubicBezTo>
                <a:lnTo>
                  <a:pt x="112690" y="1150049"/>
                </a:lnTo>
                <a:lnTo>
                  <a:pt x="112690" y="1149745"/>
                </a:lnTo>
                <a:close/>
                <a:moveTo>
                  <a:pt x="79772" y="1021881"/>
                </a:moveTo>
                <a:cubicBezTo>
                  <a:pt x="78985" y="1021907"/>
                  <a:pt x="78578" y="1022313"/>
                  <a:pt x="78553" y="1023100"/>
                </a:cubicBezTo>
                <a:lnTo>
                  <a:pt x="78553" y="1066077"/>
                </a:lnTo>
                <a:cubicBezTo>
                  <a:pt x="78578" y="1066865"/>
                  <a:pt x="78985" y="1067271"/>
                  <a:pt x="79772" y="1067296"/>
                </a:cubicBezTo>
                <a:lnTo>
                  <a:pt x="109338" y="1067296"/>
                </a:lnTo>
                <a:cubicBezTo>
                  <a:pt x="110125" y="1067271"/>
                  <a:pt x="110531" y="1066865"/>
                  <a:pt x="110557" y="1066077"/>
                </a:cubicBezTo>
                <a:lnTo>
                  <a:pt x="110557" y="1023100"/>
                </a:lnTo>
                <a:cubicBezTo>
                  <a:pt x="110531" y="1022313"/>
                  <a:pt x="110125" y="1021907"/>
                  <a:pt x="109338" y="1021881"/>
                </a:cubicBezTo>
                <a:close/>
                <a:moveTo>
                  <a:pt x="29937" y="1021881"/>
                </a:moveTo>
                <a:cubicBezTo>
                  <a:pt x="29150" y="1021907"/>
                  <a:pt x="28744" y="1022313"/>
                  <a:pt x="28718" y="1023100"/>
                </a:cubicBezTo>
                <a:lnTo>
                  <a:pt x="28718" y="1066077"/>
                </a:lnTo>
                <a:cubicBezTo>
                  <a:pt x="28744" y="1066865"/>
                  <a:pt x="29150" y="1067271"/>
                  <a:pt x="29937" y="1067296"/>
                </a:cubicBezTo>
                <a:lnTo>
                  <a:pt x="57217" y="1067296"/>
                </a:lnTo>
                <a:cubicBezTo>
                  <a:pt x="58004" y="1067271"/>
                  <a:pt x="58411" y="1066865"/>
                  <a:pt x="58436" y="1066077"/>
                </a:cubicBezTo>
                <a:lnTo>
                  <a:pt x="58436" y="1023100"/>
                </a:lnTo>
                <a:cubicBezTo>
                  <a:pt x="58411" y="1022313"/>
                  <a:pt x="58004" y="1021907"/>
                  <a:pt x="57217" y="1021881"/>
                </a:cubicBezTo>
                <a:close/>
                <a:moveTo>
                  <a:pt x="59960" y="983172"/>
                </a:moveTo>
                <a:lnTo>
                  <a:pt x="82820" y="987439"/>
                </a:lnTo>
                <a:cubicBezTo>
                  <a:pt x="83207" y="987458"/>
                  <a:pt x="83499" y="987610"/>
                  <a:pt x="83696" y="987896"/>
                </a:cubicBezTo>
                <a:cubicBezTo>
                  <a:pt x="83893" y="988182"/>
                  <a:pt x="83957" y="988486"/>
                  <a:pt x="83887" y="988810"/>
                </a:cubicBezTo>
                <a:cubicBezTo>
                  <a:pt x="83331" y="991042"/>
                  <a:pt x="82347" y="992293"/>
                  <a:pt x="80934" y="992563"/>
                </a:cubicBezTo>
                <a:cubicBezTo>
                  <a:pt x="79521" y="992833"/>
                  <a:pt x="78727" y="993360"/>
                  <a:pt x="78553" y="994144"/>
                </a:cubicBezTo>
                <a:lnTo>
                  <a:pt x="78553" y="1017919"/>
                </a:lnTo>
                <a:cubicBezTo>
                  <a:pt x="78578" y="1018706"/>
                  <a:pt x="78985" y="1019112"/>
                  <a:pt x="79772" y="1019138"/>
                </a:cubicBezTo>
                <a:lnTo>
                  <a:pt x="110404" y="1019138"/>
                </a:lnTo>
                <a:cubicBezTo>
                  <a:pt x="110829" y="1019079"/>
                  <a:pt x="112351" y="1018621"/>
                  <a:pt x="114971" y="1017766"/>
                </a:cubicBezTo>
                <a:cubicBezTo>
                  <a:pt x="117591" y="1016911"/>
                  <a:pt x="120287" y="1016014"/>
                  <a:pt x="123059" y="1015074"/>
                </a:cubicBezTo>
                <a:cubicBezTo>
                  <a:pt x="125832" y="1014134"/>
                  <a:pt x="127659" y="1013508"/>
                  <a:pt x="128540" y="1013194"/>
                </a:cubicBezTo>
                <a:cubicBezTo>
                  <a:pt x="128943" y="1013131"/>
                  <a:pt x="129318" y="1013220"/>
                  <a:pt x="129664" y="1013461"/>
                </a:cubicBezTo>
                <a:cubicBezTo>
                  <a:pt x="130010" y="1013702"/>
                  <a:pt x="130194" y="1014020"/>
                  <a:pt x="130216" y="1014414"/>
                </a:cubicBezTo>
                <a:lnTo>
                  <a:pt x="130216" y="1081317"/>
                </a:lnTo>
                <a:cubicBezTo>
                  <a:pt x="130242" y="1082105"/>
                  <a:pt x="129886" y="1082511"/>
                  <a:pt x="129150" y="1082536"/>
                </a:cubicBezTo>
                <a:cubicBezTo>
                  <a:pt x="126559" y="1082993"/>
                  <a:pt x="123816" y="1082993"/>
                  <a:pt x="120920" y="1082536"/>
                </a:cubicBezTo>
                <a:cubicBezTo>
                  <a:pt x="120216" y="1082433"/>
                  <a:pt x="119050" y="1082199"/>
                  <a:pt x="117420" y="1081836"/>
                </a:cubicBezTo>
                <a:cubicBezTo>
                  <a:pt x="115791" y="1081473"/>
                  <a:pt x="114263" y="1080992"/>
                  <a:pt x="112837" y="1080391"/>
                </a:cubicBezTo>
                <a:cubicBezTo>
                  <a:pt x="111411" y="1079791"/>
                  <a:pt x="110651" y="1079084"/>
                  <a:pt x="110557" y="1078269"/>
                </a:cubicBezTo>
                <a:lnTo>
                  <a:pt x="110557" y="1071106"/>
                </a:lnTo>
                <a:cubicBezTo>
                  <a:pt x="110531" y="1070319"/>
                  <a:pt x="110125" y="1069913"/>
                  <a:pt x="109338" y="1069887"/>
                </a:cubicBezTo>
                <a:lnTo>
                  <a:pt x="79772" y="1069887"/>
                </a:lnTo>
                <a:cubicBezTo>
                  <a:pt x="78985" y="1069913"/>
                  <a:pt x="78578" y="1070319"/>
                  <a:pt x="78553" y="1071106"/>
                </a:cubicBezTo>
                <a:lnTo>
                  <a:pt x="78553" y="1120789"/>
                </a:lnTo>
                <a:cubicBezTo>
                  <a:pt x="78553" y="1121221"/>
                  <a:pt x="78400" y="1121576"/>
                  <a:pt x="78096" y="1121855"/>
                </a:cubicBezTo>
                <a:cubicBezTo>
                  <a:pt x="75714" y="1123408"/>
                  <a:pt x="72743" y="1124418"/>
                  <a:pt x="69180" y="1124884"/>
                </a:cubicBezTo>
                <a:cubicBezTo>
                  <a:pt x="65618" y="1125351"/>
                  <a:pt x="62494" y="1125561"/>
                  <a:pt x="59808" y="1125513"/>
                </a:cubicBezTo>
                <a:cubicBezTo>
                  <a:pt x="58893" y="1125488"/>
                  <a:pt x="58436" y="1125081"/>
                  <a:pt x="58436" y="1124294"/>
                </a:cubicBezTo>
                <a:lnTo>
                  <a:pt x="58436" y="1071106"/>
                </a:lnTo>
                <a:cubicBezTo>
                  <a:pt x="58411" y="1070319"/>
                  <a:pt x="58004" y="1069913"/>
                  <a:pt x="57217" y="1069887"/>
                </a:cubicBezTo>
                <a:lnTo>
                  <a:pt x="29937" y="1069887"/>
                </a:lnTo>
                <a:cubicBezTo>
                  <a:pt x="29150" y="1069913"/>
                  <a:pt x="28744" y="1070319"/>
                  <a:pt x="28718" y="1071106"/>
                </a:cubicBezTo>
                <a:lnTo>
                  <a:pt x="28718" y="1078117"/>
                </a:lnTo>
                <a:cubicBezTo>
                  <a:pt x="28693" y="1078548"/>
                  <a:pt x="28439" y="1078904"/>
                  <a:pt x="27956" y="1079184"/>
                </a:cubicBezTo>
                <a:cubicBezTo>
                  <a:pt x="25238" y="1080593"/>
                  <a:pt x="22292" y="1081508"/>
                  <a:pt x="19117" y="1081927"/>
                </a:cubicBezTo>
                <a:cubicBezTo>
                  <a:pt x="15942" y="1082346"/>
                  <a:pt x="12843" y="1082498"/>
                  <a:pt x="9821" y="1082384"/>
                </a:cubicBezTo>
                <a:cubicBezTo>
                  <a:pt x="9033" y="1082358"/>
                  <a:pt x="8627" y="1081952"/>
                  <a:pt x="8601" y="1081165"/>
                </a:cubicBezTo>
                <a:lnTo>
                  <a:pt x="8601" y="1015176"/>
                </a:lnTo>
                <a:cubicBezTo>
                  <a:pt x="8601" y="1014388"/>
                  <a:pt x="9059" y="1013982"/>
                  <a:pt x="9973" y="1013956"/>
                </a:cubicBezTo>
                <a:cubicBezTo>
                  <a:pt x="13062" y="1014252"/>
                  <a:pt x="16180" y="1014804"/>
                  <a:pt x="19327" y="1015614"/>
                </a:cubicBezTo>
                <a:cubicBezTo>
                  <a:pt x="22473" y="1016423"/>
                  <a:pt x="25400" y="1017547"/>
                  <a:pt x="28109" y="1018986"/>
                </a:cubicBezTo>
                <a:cubicBezTo>
                  <a:pt x="28386" y="1019134"/>
                  <a:pt x="29860" y="1019228"/>
                  <a:pt x="32528" y="1019266"/>
                </a:cubicBezTo>
                <a:cubicBezTo>
                  <a:pt x="35197" y="1019305"/>
                  <a:pt x="38308" y="1019313"/>
                  <a:pt x="41862" y="1019290"/>
                </a:cubicBezTo>
                <a:cubicBezTo>
                  <a:pt x="45417" y="1019267"/>
                  <a:pt x="48662" y="1019237"/>
                  <a:pt x="51597" y="1019200"/>
                </a:cubicBezTo>
                <a:cubicBezTo>
                  <a:pt x="54532" y="1019162"/>
                  <a:pt x="56406" y="1019142"/>
                  <a:pt x="57217" y="1019138"/>
                </a:cubicBezTo>
                <a:cubicBezTo>
                  <a:pt x="58004" y="1019112"/>
                  <a:pt x="58411" y="1018706"/>
                  <a:pt x="58436" y="1017919"/>
                </a:cubicBezTo>
                <a:lnTo>
                  <a:pt x="58436" y="984391"/>
                </a:lnTo>
                <a:cubicBezTo>
                  <a:pt x="58433" y="983864"/>
                  <a:pt x="58553" y="983508"/>
                  <a:pt x="58798" y="983324"/>
                </a:cubicBezTo>
                <a:cubicBezTo>
                  <a:pt x="59042" y="983140"/>
                  <a:pt x="59430" y="983089"/>
                  <a:pt x="59960" y="983172"/>
                </a:cubicBezTo>
                <a:close/>
                <a:moveTo>
                  <a:pt x="83887" y="847993"/>
                </a:moveTo>
                <a:cubicBezTo>
                  <a:pt x="83099" y="848018"/>
                  <a:pt x="82693" y="848424"/>
                  <a:pt x="82668" y="849212"/>
                </a:cubicBezTo>
                <a:lnTo>
                  <a:pt x="82668" y="883807"/>
                </a:lnTo>
                <a:cubicBezTo>
                  <a:pt x="82693" y="884594"/>
                  <a:pt x="83099" y="885001"/>
                  <a:pt x="83887" y="885026"/>
                </a:cubicBezTo>
                <a:lnTo>
                  <a:pt x="108423" y="885026"/>
                </a:lnTo>
                <a:cubicBezTo>
                  <a:pt x="109211" y="885001"/>
                  <a:pt x="109617" y="884594"/>
                  <a:pt x="109642" y="883807"/>
                </a:cubicBezTo>
                <a:lnTo>
                  <a:pt x="109642" y="849212"/>
                </a:lnTo>
                <a:cubicBezTo>
                  <a:pt x="109617" y="848424"/>
                  <a:pt x="109211" y="848018"/>
                  <a:pt x="108423" y="847993"/>
                </a:cubicBezTo>
                <a:close/>
                <a:moveTo>
                  <a:pt x="66818" y="840677"/>
                </a:moveTo>
                <a:cubicBezTo>
                  <a:pt x="69577" y="840982"/>
                  <a:pt x="72289" y="841516"/>
                  <a:pt x="74952" y="842278"/>
                </a:cubicBezTo>
                <a:cubicBezTo>
                  <a:pt x="77616" y="843040"/>
                  <a:pt x="80137" y="844030"/>
                  <a:pt x="82515" y="845249"/>
                </a:cubicBezTo>
                <a:cubicBezTo>
                  <a:pt x="82854" y="845361"/>
                  <a:pt x="84244" y="845433"/>
                  <a:pt x="86685" y="845466"/>
                </a:cubicBezTo>
                <a:cubicBezTo>
                  <a:pt x="89126" y="845499"/>
                  <a:pt x="91959" y="845509"/>
                  <a:pt x="95183" y="845497"/>
                </a:cubicBezTo>
                <a:cubicBezTo>
                  <a:pt x="98408" y="845485"/>
                  <a:pt x="101365" y="845467"/>
                  <a:pt x="104054" y="845442"/>
                </a:cubicBezTo>
                <a:cubicBezTo>
                  <a:pt x="106742" y="845418"/>
                  <a:pt x="108504" y="845405"/>
                  <a:pt x="109338" y="845402"/>
                </a:cubicBezTo>
                <a:cubicBezTo>
                  <a:pt x="109833" y="845365"/>
                  <a:pt x="111213" y="845066"/>
                  <a:pt x="113475" y="844504"/>
                </a:cubicBezTo>
                <a:cubicBezTo>
                  <a:pt x="115737" y="843943"/>
                  <a:pt x="118042" y="843339"/>
                  <a:pt x="120389" y="842692"/>
                </a:cubicBezTo>
                <a:cubicBezTo>
                  <a:pt x="122737" y="842046"/>
                  <a:pt x="124285" y="841578"/>
                  <a:pt x="125035" y="841287"/>
                </a:cubicBezTo>
                <a:cubicBezTo>
                  <a:pt x="125565" y="841204"/>
                  <a:pt x="125952" y="841255"/>
                  <a:pt x="126197" y="841439"/>
                </a:cubicBezTo>
                <a:cubicBezTo>
                  <a:pt x="126441" y="841624"/>
                  <a:pt x="126562" y="841979"/>
                  <a:pt x="126559" y="842506"/>
                </a:cubicBezTo>
                <a:lnTo>
                  <a:pt x="126559" y="894017"/>
                </a:lnTo>
                <a:cubicBezTo>
                  <a:pt x="126584" y="894652"/>
                  <a:pt x="126229" y="895059"/>
                  <a:pt x="125492" y="895237"/>
                </a:cubicBezTo>
                <a:cubicBezTo>
                  <a:pt x="123022" y="895478"/>
                  <a:pt x="120342" y="895338"/>
                  <a:pt x="117453" y="894818"/>
                </a:cubicBezTo>
                <a:cubicBezTo>
                  <a:pt x="114564" y="894297"/>
                  <a:pt x="112113" y="893319"/>
                  <a:pt x="110100" y="891884"/>
                </a:cubicBezTo>
                <a:cubicBezTo>
                  <a:pt x="109582" y="891300"/>
                  <a:pt x="109436" y="890449"/>
                  <a:pt x="109661" y="889331"/>
                </a:cubicBezTo>
                <a:cubicBezTo>
                  <a:pt x="109887" y="888214"/>
                  <a:pt x="109474" y="887591"/>
                  <a:pt x="108423" y="887464"/>
                </a:cubicBezTo>
                <a:lnTo>
                  <a:pt x="83887" y="887464"/>
                </a:lnTo>
                <a:cubicBezTo>
                  <a:pt x="82779" y="887632"/>
                  <a:pt x="82366" y="888439"/>
                  <a:pt x="82649" y="889884"/>
                </a:cubicBezTo>
                <a:cubicBezTo>
                  <a:pt x="82931" y="891328"/>
                  <a:pt x="82785" y="892401"/>
                  <a:pt x="82210" y="893103"/>
                </a:cubicBezTo>
                <a:cubicBezTo>
                  <a:pt x="80451" y="894243"/>
                  <a:pt x="78635" y="895087"/>
                  <a:pt x="76762" y="895637"/>
                </a:cubicBezTo>
                <a:cubicBezTo>
                  <a:pt x="74889" y="896186"/>
                  <a:pt x="72997" y="896459"/>
                  <a:pt x="71085" y="896456"/>
                </a:cubicBezTo>
                <a:cubicBezTo>
                  <a:pt x="70050" y="896503"/>
                  <a:pt x="68882" y="896484"/>
                  <a:pt x="67580" y="896399"/>
                </a:cubicBezTo>
                <a:cubicBezTo>
                  <a:pt x="66278" y="896313"/>
                  <a:pt x="65567" y="895875"/>
                  <a:pt x="65446" y="895084"/>
                </a:cubicBezTo>
                <a:lnTo>
                  <a:pt x="65446" y="841897"/>
                </a:lnTo>
                <a:cubicBezTo>
                  <a:pt x="65446" y="841109"/>
                  <a:pt x="65904" y="840703"/>
                  <a:pt x="66818" y="840677"/>
                </a:cubicBezTo>
                <a:close/>
                <a:moveTo>
                  <a:pt x="87240" y="778498"/>
                </a:moveTo>
                <a:cubicBezTo>
                  <a:pt x="86655" y="778473"/>
                  <a:pt x="86300" y="778676"/>
                  <a:pt x="86173" y="779108"/>
                </a:cubicBezTo>
                <a:cubicBezTo>
                  <a:pt x="85331" y="780530"/>
                  <a:pt x="84461" y="781876"/>
                  <a:pt x="83563" y="783146"/>
                </a:cubicBezTo>
                <a:cubicBezTo>
                  <a:pt x="82664" y="784416"/>
                  <a:pt x="81756" y="785763"/>
                  <a:pt x="80839" y="787185"/>
                </a:cubicBezTo>
                <a:cubicBezTo>
                  <a:pt x="80534" y="787642"/>
                  <a:pt x="80534" y="788099"/>
                  <a:pt x="80839" y="788557"/>
                </a:cubicBezTo>
                <a:cubicBezTo>
                  <a:pt x="82890" y="791068"/>
                  <a:pt x="85036" y="793399"/>
                  <a:pt x="87278" y="795548"/>
                </a:cubicBezTo>
                <a:cubicBezTo>
                  <a:pt x="89519" y="797697"/>
                  <a:pt x="91894" y="799685"/>
                  <a:pt x="94402" y="801511"/>
                </a:cubicBezTo>
                <a:cubicBezTo>
                  <a:pt x="95164" y="801790"/>
                  <a:pt x="95774" y="801688"/>
                  <a:pt x="96231" y="801206"/>
                </a:cubicBezTo>
                <a:cubicBezTo>
                  <a:pt x="98441" y="797863"/>
                  <a:pt x="100498" y="794453"/>
                  <a:pt x="102403" y="790976"/>
                </a:cubicBezTo>
                <a:cubicBezTo>
                  <a:pt x="104308" y="787499"/>
                  <a:pt x="106061" y="783899"/>
                  <a:pt x="107661" y="780175"/>
                </a:cubicBezTo>
                <a:cubicBezTo>
                  <a:pt x="107864" y="779771"/>
                  <a:pt x="107839" y="779397"/>
                  <a:pt x="107585" y="779051"/>
                </a:cubicBezTo>
                <a:cubicBezTo>
                  <a:pt x="107331" y="778705"/>
                  <a:pt x="107001" y="778521"/>
                  <a:pt x="106594" y="778498"/>
                </a:cubicBezTo>
                <a:close/>
                <a:moveTo>
                  <a:pt x="21403" y="768287"/>
                </a:moveTo>
                <a:cubicBezTo>
                  <a:pt x="20616" y="768313"/>
                  <a:pt x="20209" y="768719"/>
                  <a:pt x="20184" y="769507"/>
                </a:cubicBezTo>
                <a:lnTo>
                  <a:pt x="20184" y="799682"/>
                </a:lnTo>
                <a:cubicBezTo>
                  <a:pt x="20209" y="800469"/>
                  <a:pt x="20616" y="800876"/>
                  <a:pt x="21403" y="800901"/>
                </a:cubicBezTo>
                <a:lnTo>
                  <a:pt x="37862" y="800901"/>
                </a:lnTo>
                <a:cubicBezTo>
                  <a:pt x="38650" y="800876"/>
                  <a:pt x="39056" y="800469"/>
                  <a:pt x="39081" y="799682"/>
                </a:cubicBezTo>
                <a:lnTo>
                  <a:pt x="39081" y="769507"/>
                </a:lnTo>
                <a:cubicBezTo>
                  <a:pt x="39056" y="768719"/>
                  <a:pt x="38650" y="768313"/>
                  <a:pt x="37862" y="768287"/>
                </a:cubicBezTo>
                <a:close/>
                <a:moveTo>
                  <a:pt x="5858" y="761125"/>
                </a:moveTo>
                <a:cubicBezTo>
                  <a:pt x="8332" y="761487"/>
                  <a:pt x="10814" y="762020"/>
                  <a:pt x="13307" y="762725"/>
                </a:cubicBezTo>
                <a:cubicBezTo>
                  <a:pt x="15799" y="763430"/>
                  <a:pt x="18092" y="764420"/>
                  <a:pt x="20184" y="765697"/>
                </a:cubicBezTo>
                <a:lnTo>
                  <a:pt x="20184" y="765849"/>
                </a:lnTo>
                <a:lnTo>
                  <a:pt x="38929" y="765849"/>
                </a:lnTo>
                <a:cubicBezTo>
                  <a:pt x="39360" y="765809"/>
                  <a:pt x="40598" y="765483"/>
                  <a:pt x="42643" y="764873"/>
                </a:cubicBezTo>
                <a:cubicBezTo>
                  <a:pt x="44688" y="764262"/>
                  <a:pt x="46784" y="763609"/>
                  <a:pt x="48931" y="762914"/>
                </a:cubicBezTo>
                <a:cubicBezTo>
                  <a:pt x="51078" y="762219"/>
                  <a:pt x="52519" y="761724"/>
                  <a:pt x="53254" y="761429"/>
                </a:cubicBezTo>
                <a:cubicBezTo>
                  <a:pt x="53785" y="761347"/>
                  <a:pt x="54172" y="761398"/>
                  <a:pt x="54416" y="761582"/>
                </a:cubicBezTo>
                <a:cubicBezTo>
                  <a:pt x="54661" y="761766"/>
                  <a:pt x="54782" y="762122"/>
                  <a:pt x="54778" y="762649"/>
                </a:cubicBezTo>
                <a:lnTo>
                  <a:pt x="54778" y="807759"/>
                </a:lnTo>
                <a:cubicBezTo>
                  <a:pt x="54804" y="808394"/>
                  <a:pt x="54448" y="808801"/>
                  <a:pt x="53712" y="808978"/>
                </a:cubicBezTo>
                <a:cubicBezTo>
                  <a:pt x="51416" y="809093"/>
                  <a:pt x="48959" y="808940"/>
                  <a:pt x="46339" y="808521"/>
                </a:cubicBezTo>
                <a:cubicBezTo>
                  <a:pt x="43720" y="808102"/>
                  <a:pt x="41453" y="807188"/>
                  <a:pt x="39539" y="805778"/>
                </a:cubicBezTo>
                <a:cubicBezTo>
                  <a:pt x="39253" y="805460"/>
                  <a:pt x="39101" y="805105"/>
                  <a:pt x="39081" y="804711"/>
                </a:cubicBezTo>
                <a:cubicBezTo>
                  <a:pt x="39062" y="804317"/>
                  <a:pt x="39062" y="803962"/>
                  <a:pt x="39081" y="803644"/>
                </a:cubicBezTo>
                <a:lnTo>
                  <a:pt x="21403" y="803644"/>
                </a:lnTo>
                <a:cubicBezTo>
                  <a:pt x="20616" y="803670"/>
                  <a:pt x="20209" y="804076"/>
                  <a:pt x="20184" y="804863"/>
                </a:cubicBezTo>
                <a:lnTo>
                  <a:pt x="20184" y="810197"/>
                </a:lnTo>
                <a:cubicBezTo>
                  <a:pt x="20083" y="810960"/>
                  <a:pt x="19285" y="811602"/>
                  <a:pt x="17791" y="812122"/>
                </a:cubicBezTo>
                <a:cubicBezTo>
                  <a:pt x="16296" y="812642"/>
                  <a:pt x="14708" y="813036"/>
                  <a:pt x="13027" y="813302"/>
                </a:cubicBezTo>
                <a:cubicBezTo>
                  <a:pt x="11346" y="813568"/>
                  <a:pt x="10175" y="813702"/>
                  <a:pt x="9516" y="813703"/>
                </a:cubicBezTo>
                <a:cubicBezTo>
                  <a:pt x="8706" y="813782"/>
                  <a:pt x="7697" y="813852"/>
                  <a:pt x="6487" y="813912"/>
                </a:cubicBezTo>
                <a:cubicBezTo>
                  <a:pt x="5277" y="813973"/>
                  <a:pt x="4610" y="813547"/>
                  <a:pt x="4487" y="812636"/>
                </a:cubicBezTo>
                <a:lnTo>
                  <a:pt x="4487" y="762344"/>
                </a:lnTo>
                <a:cubicBezTo>
                  <a:pt x="4487" y="761556"/>
                  <a:pt x="4944" y="761150"/>
                  <a:pt x="5858" y="761125"/>
                </a:cubicBezTo>
                <a:close/>
                <a:moveTo>
                  <a:pt x="76095" y="755467"/>
                </a:moveTo>
                <a:cubicBezTo>
                  <a:pt x="76397" y="755273"/>
                  <a:pt x="76708" y="755280"/>
                  <a:pt x="77029" y="755486"/>
                </a:cubicBezTo>
                <a:lnTo>
                  <a:pt x="96993" y="762039"/>
                </a:lnTo>
                <a:cubicBezTo>
                  <a:pt x="97314" y="762138"/>
                  <a:pt x="97549" y="762360"/>
                  <a:pt x="97698" y="762706"/>
                </a:cubicBezTo>
                <a:cubicBezTo>
                  <a:pt x="97847" y="763052"/>
                  <a:pt x="97816" y="763388"/>
                  <a:pt x="97603" y="763715"/>
                </a:cubicBezTo>
                <a:cubicBezTo>
                  <a:pt x="96676" y="765147"/>
                  <a:pt x="95634" y="766055"/>
                  <a:pt x="94479" y="766440"/>
                </a:cubicBezTo>
                <a:cubicBezTo>
                  <a:pt x="93323" y="766824"/>
                  <a:pt x="92586" y="767236"/>
                  <a:pt x="92269" y="767678"/>
                </a:cubicBezTo>
                <a:cubicBezTo>
                  <a:pt x="91662" y="768802"/>
                  <a:pt x="91085" y="769869"/>
                  <a:pt x="90535" y="770878"/>
                </a:cubicBezTo>
                <a:cubicBezTo>
                  <a:pt x="89986" y="771888"/>
                  <a:pt x="89446" y="772955"/>
                  <a:pt x="88916" y="774079"/>
                </a:cubicBezTo>
                <a:cubicBezTo>
                  <a:pt x="88694" y="774622"/>
                  <a:pt x="88681" y="775060"/>
                  <a:pt x="88878" y="775393"/>
                </a:cubicBezTo>
                <a:cubicBezTo>
                  <a:pt x="89075" y="775727"/>
                  <a:pt x="89443" y="775898"/>
                  <a:pt x="89983" y="775907"/>
                </a:cubicBezTo>
                <a:lnTo>
                  <a:pt x="108423" y="775907"/>
                </a:lnTo>
                <a:cubicBezTo>
                  <a:pt x="108906" y="775882"/>
                  <a:pt x="109312" y="775628"/>
                  <a:pt x="109642" y="775145"/>
                </a:cubicBezTo>
                <a:cubicBezTo>
                  <a:pt x="109950" y="774320"/>
                  <a:pt x="110249" y="773533"/>
                  <a:pt x="110538" y="772783"/>
                </a:cubicBezTo>
                <a:cubicBezTo>
                  <a:pt x="110827" y="772034"/>
                  <a:pt x="111087" y="771247"/>
                  <a:pt x="111319" y="770421"/>
                </a:cubicBezTo>
                <a:cubicBezTo>
                  <a:pt x="111728" y="769142"/>
                  <a:pt x="112128" y="767891"/>
                  <a:pt x="112519" y="766668"/>
                </a:cubicBezTo>
                <a:cubicBezTo>
                  <a:pt x="112909" y="765446"/>
                  <a:pt x="113576" y="765071"/>
                  <a:pt x="114519" y="765544"/>
                </a:cubicBezTo>
                <a:lnTo>
                  <a:pt x="132045" y="778041"/>
                </a:lnTo>
                <a:cubicBezTo>
                  <a:pt x="132502" y="778320"/>
                  <a:pt x="132655" y="778828"/>
                  <a:pt x="132502" y="779565"/>
                </a:cubicBezTo>
                <a:cubicBezTo>
                  <a:pt x="131404" y="781245"/>
                  <a:pt x="130172" y="782419"/>
                  <a:pt x="128807" y="783089"/>
                </a:cubicBezTo>
                <a:cubicBezTo>
                  <a:pt x="127441" y="783759"/>
                  <a:pt x="126591" y="784362"/>
                  <a:pt x="126254" y="784899"/>
                </a:cubicBezTo>
                <a:cubicBezTo>
                  <a:pt x="124203" y="789163"/>
                  <a:pt x="121904" y="793284"/>
                  <a:pt x="119358" y="797262"/>
                </a:cubicBezTo>
                <a:cubicBezTo>
                  <a:pt x="116812" y="801241"/>
                  <a:pt x="113979" y="805095"/>
                  <a:pt x="110862" y="808826"/>
                </a:cubicBezTo>
                <a:cubicBezTo>
                  <a:pt x="110566" y="809140"/>
                  <a:pt x="110471" y="809464"/>
                  <a:pt x="110576" y="809797"/>
                </a:cubicBezTo>
                <a:cubicBezTo>
                  <a:pt x="110681" y="810131"/>
                  <a:pt x="110928" y="810417"/>
                  <a:pt x="111319" y="810655"/>
                </a:cubicBezTo>
                <a:cubicBezTo>
                  <a:pt x="115811" y="812401"/>
                  <a:pt x="120390" y="813785"/>
                  <a:pt x="125054" y="814808"/>
                </a:cubicBezTo>
                <a:cubicBezTo>
                  <a:pt x="129718" y="815830"/>
                  <a:pt x="134487" y="816528"/>
                  <a:pt x="139360" y="816903"/>
                </a:cubicBezTo>
                <a:cubicBezTo>
                  <a:pt x="139894" y="817005"/>
                  <a:pt x="140237" y="817259"/>
                  <a:pt x="140389" y="817665"/>
                </a:cubicBezTo>
                <a:cubicBezTo>
                  <a:pt x="140542" y="818071"/>
                  <a:pt x="140503" y="818478"/>
                  <a:pt x="140275" y="818884"/>
                </a:cubicBezTo>
                <a:cubicBezTo>
                  <a:pt x="135881" y="824371"/>
                  <a:pt x="132477" y="830619"/>
                  <a:pt x="130064" y="837629"/>
                </a:cubicBezTo>
                <a:cubicBezTo>
                  <a:pt x="129988" y="838004"/>
                  <a:pt x="129835" y="838245"/>
                  <a:pt x="129607" y="838353"/>
                </a:cubicBezTo>
                <a:cubicBezTo>
                  <a:pt x="129378" y="838461"/>
                  <a:pt x="129073" y="838474"/>
                  <a:pt x="128692" y="838391"/>
                </a:cubicBezTo>
                <a:cubicBezTo>
                  <a:pt x="123539" y="837426"/>
                  <a:pt x="118263" y="835394"/>
                  <a:pt x="112862" y="832295"/>
                </a:cubicBezTo>
                <a:cubicBezTo>
                  <a:pt x="107461" y="829197"/>
                  <a:pt x="102680" y="825793"/>
                  <a:pt x="98517" y="822085"/>
                </a:cubicBezTo>
                <a:cubicBezTo>
                  <a:pt x="98035" y="821627"/>
                  <a:pt x="97476" y="821627"/>
                  <a:pt x="96841" y="822085"/>
                </a:cubicBezTo>
                <a:cubicBezTo>
                  <a:pt x="91323" y="826555"/>
                  <a:pt x="85328" y="830492"/>
                  <a:pt x="78858" y="833896"/>
                </a:cubicBezTo>
                <a:cubicBezTo>
                  <a:pt x="72387" y="837299"/>
                  <a:pt x="65631" y="840322"/>
                  <a:pt x="58588" y="842963"/>
                </a:cubicBezTo>
                <a:cubicBezTo>
                  <a:pt x="57852" y="843141"/>
                  <a:pt x="57344" y="842938"/>
                  <a:pt x="57064" y="842354"/>
                </a:cubicBezTo>
                <a:cubicBezTo>
                  <a:pt x="56753" y="841751"/>
                  <a:pt x="56842" y="841243"/>
                  <a:pt x="57331" y="840830"/>
                </a:cubicBezTo>
                <a:cubicBezTo>
                  <a:pt x="57820" y="840417"/>
                  <a:pt x="58290" y="840062"/>
                  <a:pt x="58741" y="839763"/>
                </a:cubicBezTo>
                <a:cubicBezTo>
                  <a:pt x="59112" y="839341"/>
                  <a:pt x="59208" y="838890"/>
                  <a:pt x="59027" y="838410"/>
                </a:cubicBezTo>
                <a:cubicBezTo>
                  <a:pt x="58846" y="837931"/>
                  <a:pt x="58446" y="837671"/>
                  <a:pt x="57826" y="837629"/>
                </a:cubicBezTo>
                <a:lnTo>
                  <a:pt x="43806" y="837629"/>
                </a:lnTo>
                <a:cubicBezTo>
                  <a:pt x="43018" y="837655"/>
                  <a:pt x="42612" y="838061"/>
                  <a:pt x="42586" y="838849"/>
                </a:cubicBezTo>
                <a:lnTo>
                  <a:pt x="42586" y="865671"/>
                </a:lnTo>
                <a:cubicBezTo>
                  <a:pt x="42586" y="866198"/>
                  <a:pt x="42701" y="866554"/>
                  <a:pt x="42929" y="866738"/>
                </a:cubicBezTo>
                <a:cubicBezTo>
                  <a:pt x="43158" y="866922"/>
                  <a:pt x="43501" y="866973"/>
                  <a:pt x="43958" y="866890"/>
                </a:cubicBezTo>
                <a:lnTo>
                  <a:pt x="56150" y="865061"/>
                </a:lnTo>
                <a:cubicBezTo>
                  <a:pt x="56782" y="865042"/>
                  <a:pt x="57195" y="865309"/>
                  <a:pt x="57388" y="865862"/>
                </a:cubicBezTo>
                <a:cubicBezTo>
                  <a:pt x="57582" y="866414"/>
                  <a:pt x="57423" y="866909"/>
                  <a:pt x="56912" y="867347"/>
                </a:cubicBezTo>
                <a:cubicBezTo>
                  <a:pt x="49289" y="872462"/>
                  <a:pt x="41409" y="877015"/>
                  <a:pt x="33271" y="881006"/>
                </a:cubicBezTo>
                <a:cubicBezTo>
                  <a:pt x="25134" y="884997"/>
                  <a:pt x="16758" y="888369"/>
                  <a:pt x="8144" y="891122"/>
                </a:cubicBezTo>
                <a:cubicBezTo>
                  <a:pt x="7614" y="891433"/>
                  <a:pt x="7227" y="892220"/>
                  <a:pt x="6982" y="893484"/>
                </a:cubicBezTo>
                <a:cubicBezTo>
                  <a:pt x="6738" y="894748"/>
                  <a:pt x="6160" y="895992"/>
                  <a:pt x="5249" y="897218"/>
                </a:cubicBezTo>
                <a:cubicBezTo>
                  <a:pt x="4909" y="897599"/>
                  <a:pt x="4522" y="897751"/>
                  <a:pt x="4087" y="897675"/>
                </a:cubicBezTo>
                <a:cubicBezTo>
                  <a:pt x="3652" y="897599"/>
                  <a:pt x="3379" y="897294"/>
                  <a:pt x="3267" y="896761"/>
                </a:cubicBezTo>
                <a:lnTo>
                  <a:pt x="0" y="885792"/>
                </a:lnTo>
                <a:lnTo>
                  <a:pt x="0" y="873494"/>
                </a:lnTo>
                <a:lnTo>
                  <a:pt x="2082" y="873252"/>
                </a:lnTo>
                <a:cubicBezTo>
                  <a:pt x="3375" y="873115"/>
                  <a:pt x="4075" y="872620"/>
                  <a:pt x="4182" y="871767"/>
                </a:cubicBezTo>
                <a:lnTo>
                  <a:pt x="4182" y="822694"/>
                </a:lnTo>
                <a:cubicBezTo>
                  <a:pt x="4182" y="822167"/>
                  <a:pt x="4296" y="821812"/>
                  <a:pt x="4525" y="821627"/>
                </a:cubicBezTo>
                <a:cubicBezTo>
                  <a:pt x="4753" y="821443"/>
                  <a:pt x="5096" y="821393"/>
                  <a:pt x="5553" y="821475"/>
                </a:cubicBezTo>
                <a:lnTo>
                  <a:pt x="21708" y="824523"/>
                </a:lnTo>
                <a:cubicBezTo>
                  <a:pt x="22108" y="824621"/>
                  <a:pt x="22413" y="824844"/>
                  <a:pt x="22622" y="825190"/>
                </a:cubicBezTo>
                <a:cubicBezTo>
                  <a:pt x="22832" y="825536"/>
                  <a:pt x="22832" y="825872"/>
                  <a:pt x="22622" y="826199"/>
                </a:cubicBezTo>
                <a:cubicBezTo>
                  <a:pt x="21844" y="827812"/>
                  <a:pt x="20962" y="828778"/>
                  <a:pt x="19974" y="829095"/>
                </a:cubicBezTo>
                <a:cubicBezTo>
                  <a:pt x="18987" y="829413"/>
                  <a:pt x="18447" y="829921"/>
                  <a:pt x="18355" y="830619"/>
                </a:cubicBezTo>
                <a:lnTo>
                  <a:pt x="18507" y="869329"/>
                </a:lnTo>
                <a:cubicBezTo>
                  <a:pt x="18526" y="869722"/>
                  <a:pt x="18679" y="870040"/>
                  <a:pt x="18965" y="870281"/>
                </a:cubicBezTo>
                <a:cubicBezTo>
                  <a:pt x="19250" y="870522"/>
                  <a:pt x="19555" y="870611"/>
                  <a:pt x="19879" y="870548"/>
                </a:cubicBezTo>
                <a:lnTo>
                  <a:pt x="26889" y="869481"/>
                </a:lnTo>
                <a:cubicBezTo>
                  <a:pt x="27499" y="869456"/>
                  <a:pt x="27804" y="869049"/>
                  <a:pt x="27804" y="868262"/>
                </a:cubicBezTo>
                <a:lnTo>
                  <a:pt x="27804" y="811417"/>
                </a:lnTo>
                <a:cubicBezTo>
                  <a:pt x="27801" y="810890"/>
                  <a:pt x="27921" y="810534"/>
                  <a:pt x="28166" y="810350"/>
                </a:cubicBezTo>
                <a:cubicBezTo>
                  <a:pt x="28410" y="810166"/>
                  <a:pt x="28798" y="810115"/>
                  <a:pt x="29328" y="810197"/>
                </a:cubicBezTo>
                <a:lnTo>
                  <a:pt x="46396" y="813398"/>
                </a:lnTo>
                <a:cubicBezTo>
                  <a:pt x="47301" y="813722"/>
                  <a:pt x="47587" y="814331"/>
                  <a:pt x="47254" y="815227"/>
                </a:cubicBezTo>
                <a:cubicBezTo>
                  <a:pt x="46920" y="816122"/>
                  <a:pt x="46482" y="816732"/>
                  <a:pt x="45939" y="817055"/>
                </a:cubicBezTo>
                <a:cubicBezTo>
                  <a:pt x="44506" y="818279"/>
                  <a:pt x="43562" y="818880"/>
                  <a:pt x="43106" y="818856"/>
                </a:cubicBezTo>
                <a:cubicBezTo>
                  <a:pt x="42649" y="818833"/>
                  <a:pt x="42439" y="819681"/>
                  <a:pt x="42474" y="821402"/>
                </a:cubicBezTo>
                <a:cubicBezTo>
                  <a:pt x="42508" y="823122"/>
                  <a:pt x="42546" y="827211"/>
                  <a:pt x="42586" y="833667"/>
                </a:cubicBezTo>
                <a:cubicBezTo>
                  <a:pt x="42612" y="834454"/>
                  <a:pt x="43018" y="834861"/>
                  <a:pt x="43806" y="834886"/>
                </a:cubicBezTo>
                <a:lnTo>
                  <a:pt x="63922" y="834886"/>
                </a:lnTo>
                <a:cubicBezTo>
                  <a:pt x="64075" y="834861"/>
                  <a:pt x="64380" y="834759"/>
                  <a:pt x="64837" y="834581"/>
                </a:cubicBezTo>
                <a:cubicBezTo>
                  <a:pt x="69094" y="831022"/>
                  <a:pt x="73152" y="827358"/>
                  <a:pt x="77010" y="823590"/>
                </a:cubicBezTo>
                <a:cubicBezTo>
                  <a:pt x="80867" y="819821"/>
                  <a:pt x="84582" y="815814"/>
                  <a:pt x="88154" y="811569"/>
                </a:cubicBezTo>
                <a:cubicBezTo>
                  <a:pt x="88306" y="811334"/>
                  <a:pt x="88383" y="811080"/>
                  <a:pt x="88383" y="810807"/>
                </a:cubicBezTo>
                <a:cubicBezTo>
                  <a:pt x="88383" y="810534"/>
                  <a:pt x="88306" y="810280"/>
                  <a:pt x="88154" y="810045"/>
                </a:cubicBezTo>
                <a:cubicBezTo>
                  <a:pt x="84496" y="804559"/>
                  <a:pt x="81753" y="798463"/>
                  <a:pt x="79924" y="791757"/>
                </a:cubicBezTo>
                <a:cubicBezTo>
                  <a:pt x="79674" y="791230"/>
                  <a:pt x="79337" y="790951"/>
                  <a:pt x="78915" y="790919"/>
                </a:cubicBezTo>
                <a:cubicBezTo>
                  <a:pt x="78492" y="790887"/>
                  <a:pt x="78118" y="791065"/>
                  <a:pt x="77791" y="791452"/>
                </a:cubicBezTo>
                <a:cubicBezTo>
                  <a:pt x="74965" y="795107"/>
                  <a:pt x="71930" y="798618"/>
                  <a:pt x="68685" y="801987"/>
                </a:cubicBezTo>
                <a:cubicBezTo>
                  <a:pt x="65440" y="805356"/>
                  <a:pt x="62024" y="808600"/>
                  <a:pt x="58436" y="811721"/>
                </a:cubicBezTo>
                <a:cubicBezTo>
                  <a:pt x="57855" y="812068"/>
                  <a:pt x="57341" y="812061"/>
                  <a:pt x="56893" y="811702"/>
                </a:cubicBezTo>
                <a:cubicBezTo>
                  <a:pt x="56445" y="811344"/>
                  <a:pt x="56350" y="810842"/>
                  <a:pt x="56607" y="810197"/>
                </a:cubicBezTo>
                <a:cubicBezTo>
                  <a:pt x="60652" y="801739"/>
                  <a:pt x="64259" y="793014"/>
                  <a:pt x="67428" y="784023"/>
                </a:cubicBezTo>
                <a:cubicBezTo>
                  <a:pt x="70596" y="775031"/>
                  <a:pt x="73289" y="765773"/>
                  <a:pt x="75505" y="756248"/>
                </a:cubicBezTo>
                <a:cubicBezTo>
                  <a:pt x="75597" y="755921"/>
                  <a:pt x="75794" y="755661"/>
                  <a:pt x="76095" y="755467"/>
                </a:cubicBezTo>
                <a:close/>
                <a:moveTo>
                  <a:pt x="107452" y="626384"/>
                </a:moveTo>
                <a:cubicBezTo>
                  <a:pt x="107785" y="626279"/>
                  <a:pt x="108109" y="626336"/>
                  <a:pt x="108423" y="626555"/>
                </a:cubicBezTo>
                <a:lnTo>
                  <a:pt x="131740" y="643472"/>
                </a:lnTo>
                <a:cubicBezTo>
                  <a:pt x="132042" y="643713"/>
                  <a:pt x="132201" y="643993"/>
                  <a:pt x="132217" y="644310"/>
                </a:cubicBezTo>
                <a:cubicBezTo>
                  <a:pt x="132233" y="644628"/>
                  <a:pt x="132125" y="644907"/>
                  <a:pt x="131893" y="645148"/>
                </a:cubicBezTo>
                <a:cubicBezTo>
                  <a:pt x="130559" y="646697"/>
                  <a:pt x="129298" y="647579"/>
                  <a:pt x="128111" y="647795"/>
                </a:cubicBezTo>
                <a:cubicBezTo>
                  <a:pt x="126924" y="648012"/>
                  <a:pt x="125889" y="648025"/>
                  <a:pt x="125007" y="647835"/>
                </a:cubicBezTo>
                <a:cubicBezTo>
                  <a:pt x="124124" y="647645"/>
                  <a:pt x="123473" y="647715"/>
                  <a:pt x="123054" y="648044"/>
                </a:cubicBezTo>
                <a:cubicBezTo>
                  <a:pt x="115963" y="656689"/>
                  <a:pt x="107792" y="664561"/>
                  <a:pt x="98540" y="671660"/>
                </a:cubicBezTo>
                <a:cubicBezTo>
                  <a:pt x="89288" y="678759"/>
                  <a:pt x="79434" y="685028"/>
                  <a:pt x="68980" y="690467"/>
                </a:cubicBezTo>
                <a:cubicBezTo>
                  <a:pt x="58525" y="695907"/>
                  <a:pt x="47950" y="700460"/>
                  <a:pt x="37253" y="704127"/>
                </a:cubicBezTo>
                <a:cubicBezTo>
                  <a:pt x="36729" y="704238"/>
                  <a:pt x="36443" y="704511"/>
                  <a:pt x="36395" y="704946"/>
                </a:cubicBezTo>
                <a:cubicBezTo>
                  <a:pt x="36348" y="705381"/>
                  <a:pt x="36481" y="705769"/>
                  <a:pt x="36795" y="706108"/>
                </a:cubicBezTo>
                <a:cubicBezTo>
                  <a:pt x="42750" y="711698"/>
                  <a:pt x="50024" y="715644"/>
                  <a:pt x="58617" y="717945"/>
                </a:cubicBezTo>
                <a:cubicBezTo>
                  <a:pt x="67210" y="720247"/>
                  <a:pt x="76370" y="721426"/>
                  <a:pt x="86097" y="721482"/>
                </a:cubicBezTo>
                <a:cubicBezTo>
                  <a:pt x="95823" y="721538"/>
                  <a:pt x="105364" y="720992"/>
                  <a:pt x="114719" y="719846"/>
                </a:cubicBezTo>
                <a:cubicBezTo>
                  <a:pt x="124074" y="718699"/>
                  <a:pt x="132491" y="717473"/>
                  <a:pt x="139970" y="716167"/>
                </a:cubicBezTo>
                <a:cubicBezTo>
                  <a:pt x="140516" y="715989"/>
                  <a:pt x="140910" y="716116"/>
                  <a:pt x="141151" y="716548"/>
                </a:cubicBezTo>
                <a:cubicBezTo>
                  <a:pt x="141392" y="716979"/>
                  <a:pt x="141405" y="717411"/>
                  <a:pt x="141189" y="717843"/>
                </a:cubicBezTo>
                <a:cubicBezTo>
                  <a:pt x="138587" y="722701"/>
                  <a:pt x="136849" y="726633"/>
                  <a:pt x="135974" y="729640"/>
                </a:cubicBezTo>
                <a:cubicBezTo>
                  <a:pt x="135099" y="732647"/>
                  <a:pt x="134546" y="734840"/>
                  <a:pt x="134314" y="736221"/>
                </a:cubicBezTo>
                <a:cubicBezTo>
                  <a:pt x="134083" y="737602"/>
                  <a:pt x="133631" y="738283"/>
                  <a:pt x="132960" y="738265"/>
                </a:cubicBezTo>
                <a:cubicBezTo>
                  <a:pt x="123765" y="738608"/>
                  <a:pt x="114837" y="738912"/>
                  <a:pt x="106175" y="739179"/>
                </a:cubicBezTo>
                <a:cubicBezTo>
                  <a:pt x="97514" y="739446"/>
                  <a:pt x="88967" y="739446"/>
                  <a:pt x="80534" y="739179"/>
                </a:cubicBezTo>
                <a:cubicBezTo>
                  <a:pt x="72579" y="739004"/>
                  <a:pt x="65561" y="738067"/>
                  <a:pt x="59480" y="736368"/>
                </a:cubicBezTo>
                <a:cubicBezTo>
                  <a:pt x="53399" y="734669"/>
                  <a:pt x="48131" y="731734"/>
                  <a:pt x="43676" y="727563"/>
                </a:cubicBezTo>
                <a:cubicBezTo>
                  <a:pt x="39221" y="723391"/>
                  <a:pt x="35454" y="717510"/>
                  <a:pt x="32376" y="709918"/>
                </a:cubicBezTo>
                <a:cubicBezTo>
                  <a:pt x="32109" y="709382"/>
                  <a:pt x="31728" y="709121"/>
                  <a:pt x="31233" y="709137"/>
                </a:cubicBezTo>
                <a:cubicBezTo>
                  <a:pt x="30738" y="709153"/>
                  <a:pt x="30357" y="709464"/>
                  <a:pt x="30090" y="710071"/>
                </a:cubicBezTo>
                <a:cubicBezTo>
                  <a:pt x="28963" y="714157"/>
                  <a:pt x="27636" y="718215"/>
                  <a:pt x="26108" y="722244"/>
                </a:cubicBezTo>
                <a:cubicBezTo>
                  <a:pt x="24581" y="726273"/>
                  <a:pt x="22759" y="729987"/>
                  <a:pt x="20641" y="733388"/>
                </a:cubicBezTo>
                <a:cubicBezTo>
                  <a:pt x="20451" y="733772"/>
                  <a:pt x="20412" y="734451"/>
                  <a:pt x="20527" y="735426"/>
                </a:cubicBezTo>
                <a:cubicBezTo>
                  <a:pt x="20641" y="736401"/>
                  <a:pt x="20679" y="737195"/>
                  <a:pt x="20641" y="737807"/>
                </a:cubicBezTo>
                <a:cubicBezTo>
                  <a:pt x="20565" y="738731"/>
                  <a:pt x="20108" y="739703"/>
                  <a:pt x="19269" y="740722"/>
                </a:cubicBezTo>
                <a:cubicBezTo>
                  <a:pt x="18431" y="741741"/>
                  <a:pt x="17669" y="741837"/>
                  <a:pt x="16983" y="741008"/>
                </a:cubicBezTo>
                <a:lnTo>
                  <a:pt x="3267" y="722110"/>
                </a:lnTo>
                <a:cubicBezTo>
                  <a:pt x="2785" y="721628"/>
                  <a:pt x="2836" y="721069"/>
                  <a:pt x="3420" y="720434"/>
                </a:cubicBezTo>
                <a:lnTo>
                  <a:pt x="29328" y="698641"/>
                </a:lnTo>
                <a:cubicBezTo>
                  <a:pt x="30182" y="698133"/>
                  <a:pt x="30874" y="698425"/>
                  <a:pt x="31404" y="699517"/>
                </a:cubicBezTo>
                <a:cubicBezTo>
                  <a:pt x="31935" y="700609"/>
                  <a:pt x="32665" y="700978"/>
                  <a:pt x="33595" y="700622"/>
                </a:cubicBezTo>
                <a:cubicBezTo>
                  <a:pt x="45218" y="692849"/>
                  <a:pt x="56604" y="684163"/>
                  <a:pt x="67751" y="674561"/>
                </a:cubicBezTo>
                <a:cubicBezTo>
                  <a:pt x="78899" y="664960"/>
                  <a:pt x="88646" y="654445"/>
                  <a:pt x="96993" y="643015"/>
                </a:cubicBezTo>
                <a:cubicBezTo>
                  <a:pt x="97288" y="642605"/>
                  <a:pt x="97346" y="642205"/>
                  <a:pt x="97165" y="641814"/>
                </a:cubicBezTo>
                <a:cubicBezTo>
                  <a:pt x="96984" y="641424"/>
                  <a:pt x="96622" y="641214"/>
                  <a:pt x="96079" y="641186"/>
                </a:cubicBezTo>
                <a:lnTo>
                  <a:pt x="13021" y="641186"/>
                </a:lnTo>
                <a:cubicBezTo>
                  <a:pt x="12176" y="641072"/>
                  <a:pt x="11732" y="640614"/>
                  <a:pt x="11688" y="639814"/>
                </a:cubicBezTo>
                <a:cubicBezTo>
                  <a:pt x="11643" y="639014"/>
                  <a:pt x="12037" y="638557"/>
                  <a:pt x="12869" y="638443"/>
                </a:cubicBezTo>
                <a:lnTo>
                  <a:pt x="99584" y="638443"/>
                </a:lnTo>
                <a:cubicBezTo>
                  <a:pt x="100041" y="638443"/>
                  <a:pt x="100346" y="638290"/>
                  <a:pt x="100498" y="637985"/>
                </a:cubicBezTo>
                <a:cubicBezTo>
                  <a:pt x="101638" y="636166"/>
                  <a:pt x="102711" y="634356"/>
                  <a:pt x="103718" y="632556"/>
                </a:cubicBezTo>
                <a:cubicBezTo>
                  <a:pt x="104724" y="630756"/>
                  <a:pt x="105683" y="628908"/>
                  <a:pt x="106594" y="627013"/>
                </a:cubicBezTo>
                <a:cubicBezTo>
                  <a:pt x="106833" y="626698"/>
                  <a:pt x="107118" y="626489"/>
                  <a:pt x="107452" y="626384"/>
                </a:cubicBezTo>
                <a:close/>
                <a:moveTo>
                  <a:pt x="50816" y="600647"/>
                </a:moveTo>
                <a:cubicBezTo>
                  <a:pt x="56172" y="601130"/>
                  <a:pt x="61652" y="602337"/>
                  <a:pt x="67256" y="604267"/>
                </a:cubicBezTo>
                <a:cubicBezTo>
                  <a:pt x="72860" y="606197"/>
                  <a:pt x="77083" y="609614"/>
                  <a:pt x="79924" y="614516"/>
                </a:cubicBezTo>
                <a:cubicBezTo>
                  <a:pt x="80793" y="616352"/>
                  <a:pt x="81248" y="618131"/>
                  <a:pt x="81288" y="619851"/>
                </a:cubicBezTo>
                <a:cubicBezTo>
                  <a:pt x="81329" y="621572"/>
                  <a:pt x="80955" y="623235"/>
                  <a:pt x="80167" y="624840"/>
                </a:cubicBezTo>
                <a:cubicBezTo>
                  <a:pt x="78591" y="628049"/>
                  <a:pt x="76211" y="630633"/>
                  <a:pt x="73027" y="632589"/>
                </a:cubicBezTo>
                <a:cubicBezTo>
                  <a:pt x="69842" y="634546"/>
                  <a:pt x="66706" y="635481"/>
                  <a:pt x="63618" y="635395"/>
                </a:cubicBezTo>
                <a:cubicBezTo>
                  <a:pt x="63383" y="635391"/>
                  <a:pt x="63167" y="635322"/>
                  <a:pt x="62970" y="635185"/>
                </a:cubicBezTo>
                <a:cubicBezTo>
                  <a:pt x="62773" y="635049"/>
                  <a:pt x="62633" y="634864"/>
                  <a:pt x="62551" y="634633"/>
                </a:cubicBezTo>
                <a:cubicBezTo>
                  <a:pt x="60738" y="629134"/>
                  <a:pt x="58763" y="623673"/>
                  <a:pt x="56626" y="618250"/>
                </a:cubicBezTo>
                <a:cubicBezTo>
                  <a:pt x="54489" y="612827"/>
                  <a:pt x="52096" y="607518"/>
                  <a:pt x="49444" y="602324"/>
                </a:cubicBezTo>
                <a:cubicBezTo>
                  <a:pt x="49235" y="601778"/>
                  <a:pt x="49273" y="601346"/>
                  <a:pt x="49559" y="601028"/>
                </a:cubicBezTo>
                <a:cubicBezTo>
                  <a:pt x="49844" y="600711"/>
                  <a:pt x="50264" y="600584"/>
                  <a:pt x="50816" y="600647"/>
                </a:cubicBezTo>
                <a:close/>
                <a:moveTo>
                  <a:pt x="77029" y="538468"/>
                </a:moveTo>
                <a:cubicBezTo>
                  <a:pt x="84166" y="540145"/>
                  <a:pt x="90465" y="541973"/>
                  <a:pt x="95926" y="543955"/>
                </a:cubicBezTo>
                <a:cubicBezTo>
                  <a:pt x="99426" y="545193"/>
                  <a:pt x="103450" y="546882"/>
                  <a:pt x="108000" y="549023"/>
                </a:cubicBezTo>
                <a:cubicBezTo>
                  <a:pt x="112549" y="551164"/>
                  <a:pt x="116743" y="553644"/>
                  <a:pt x="120581" y="556463"/>
                </a:cubicBezTo>
                <a:cubicBezTo>
                  <a:pt x="124420" y="559281"/>
                  <a:pt x="127022" y="562325"/>
                  <a:pt x="128388" y="565595"/>
                </a:cubicBezTo>
                <a:cubicBezTo>
                  <a:pt x="129254" y="568073"/>
                  <a:pt x="129650" y="570425"/>
                  <a:pt x="129573" y="572651"/>
                </a:cubicBezTo>
                <a:cubicBezTo>
                  <a:pt x="129497" y="574877"/>
                  <a:pt x="128950" y="576976"/>
                  <a:pt x="127930" y="578950"/>
                </a:cubicBezTo>
                <a:cubicBezTo>
                  <a:pt x="125892" y="582896"/>
                  <a:pt x="122539" y="585862"/>
                  <a:pt x="117872" y="587846"/>
                </a:cubicBezTo>
                <a:cubicBezTo>
                  <a:pt x="117135" y="587998"/>
                  <a:pt x="116627" y="587846"/>
                  <a:pt x="116348" y="587389"/>
                </a:cubicBezTo>
                <a:cubicBezTo>
                  <a:pt x="113462" y="583032"/>
                  <a:pt x="109565" y="577928"/>
                  <a:pt x="104658" y="572075"/>
                </a:cubicBezTo>
                <a:cubicBezTo>
                  <a:pt x="99751" y="566223"/>
                  <a:pt x="94692" y="560464"/>
                  <a:pt x="89480" y="554798"/>
                </a:cubicBezTo>
                <a:cubicBezTo>
                  <a:pt x="84269" y="549132"/>
                  <a:pt x="79763" y="544400"/>
                  <a:pt x="75962" y="540602"/>
                </a:cubicBezTo>
                <a:cubicBezTo>
                  <a:pt x="75464" y="540018"/>
                  <a:pt x="75356" y="539472"/>
                  <a:pt x="75638" y="538964"/>
                </a:cubicBezTo>
                <a:cubicBezTo>
                  <a:pt x="75921" y="538456"/>
                  <a:pt x="76384" y="538290"/>
                  <a:pt x="77029" y="538468"/>
                </a:cubicBezTo>
                <a:close/>
                <a:moveTo>
                  <a:pt x="41596" y="534049"/>
                </a:moveTo>
                <a:cubicBezTo>
                  <a:pt x="41901" y="533928"/>
                  <a:pt x="42282" y="533979"/>
                  <a:pt x="42739" y="534201"/>
                </a:cubicBezTo>
                <a:lnTo>
                  <a:pt x="65294" y="547917"/>
                </a:lnTo>
                <a:cubicBezTo>
                  <a:pt x="66043" y="548485"/>
                  <a:pt x="66183" y="549101"/>
                  <a:pt x="65713" y="549765"/>
                </a:cubicBezTo>
                <a:cubicBezTo>
                  <a:pt x="65243" y="550428"/>
                  <a:pt x="64697" y="550930"/>
                  <a:pt x="64075" y="551270"/>
                </a:cubicBezTo>
                <a:cubicBezTo>
                  <a:pt x="62424" y="552127"/>
                  <a:pt x="60925" y="552470"/>
                  <a:pt x="59579" y="552299"/>
                </a:cubicBezTo>
                <a:cubicBezTo>
                  <a:pt x="58233" y="552127"/>
                  <a:pt x="57344" y="552241"/>
                  <a:pt x="56912" y="552641"/>
                </a:cubicBezTo>
                <a:cubicBezTo>
                  <a:pt x="49940" y="560198"/>
                  <a:pt x="42167" y="566726"/>
                  <a:pt x="33595" y="572225"/>
                </a:cubicBezTo>
                <a:cubicBezTo>
                  <a:pt x="25023" y="577724"/>
                  <a:pt x="15879" y="582575"/>
                  <a:pt x="6163" y="586779"/>
                </a:cubicBezTo>
                <a:cubicBezTo>
                  <a:pt x="5506" y="587030"/>
                  <a:pt x="4991" y="586909"/>
                  <a:pt x="4620" y="586417"/>
                </a:cubicBezTo>
                <a:cubicBezTo>
                  <a:pt x="4249" y="585925"/>
                  <a:pt x="4306" y="585385"/>
                  <a:pt x="4791" y="584798"/>
                </a:cubicBezTo>
                <a:cubicBezTo>
                  <a:pt x="11878" y="577648"/>
                  <a:pt x="18660" y="569926"/>
                  <a:pt x="25137" y="561633"/>
                </a:cubicBezTo>
                <a:cubicBezTo>
                  <a:pt x="31614" y="553340"/>
                  <a:pt x="36872" y="544399"/>
                  <a:pt x="40910" y="534811"/>
                </a:cubicBezTo>
                <a:cubicBezTo>
                  <a:pt x="41063" y="534423"/>
                  <a:pt x="41291" y="534169"/>
                  <a:pt x="41596" y="534049"/>
                </a:cubicBezTo>
                <a:close/>
                <a:moveTo>
                  <a:pt x="14697" y="467297"/>
                </a:moveTo>
                <a:cubicBezTo>
                  <a:pt x="19187" y="469511"/>
                  <a:pt x="24009" y="472365"/>
                  <a:pt x="29164" y="475860"/>
                </a:cubicBezTo>
                <a:cubicBezTo>
                  <a:pt x="34319" y="479355"/>
                  <a:pt x="38780" y="483315"/>
                  <a:pt x="42547" y="487742"/>
                </a:cubicBezTo>
                <a:cubicBezTo>
                  <a:pt x="46314" y="492168"/>
                  <a:pt x="48359" y="496885"/>
                  <a:pt x="48682" y="501892"/>
                </a:cubicBezTo>
                <a:cubicBezTo>
                  <a:pt x="48552" y="506556"/>
                  <a:pt x="47098" y="510068"/>
                  <a:pt x="44320" y="512427"/>
                </a:cubicBezTo>
                <a:cubicBezTo>
                  <a:pt x="41542" y="514786"/>
                  <a:pt x="38221" y="516812"/>
                  <a:pt x="34357" y="518504"/>
                </a:cubicBezTo>
                <a:cubicBezTo>
                  <a:pt x="33417" y="518936"/>
                  <a:pt x="32858" y="518682"/>
                  <a:pt x="32681" y="517742"/>
                </a:cubicBezTo>
                <a:cubicBezTo>
                  <a:pt x="30134" y="509757"/>
                  <a:pt x="27188" y="501495"/>
                  <a:pt x="23841" y="492958"/>
                </a:cubicBezTo>
                <a:cubicBezTo>
                  <a:pt x="20495" y="484420"/>
                  <a:pt x="16939" y="476426"/>
                  <a:pt x="13173" y="468974"/>
                </a:cubicBezTo>
                <a:cubicBezTo>
                  <a:pt x="12904" y="468409"/>
                  <a:pt x="12948" y="467939"/>
                  <a:pt x="13307" y="467564"/>
                </a:cubicBezTo>
                <a:cubicBezTo>
                  <a:pt x="13666" y="467190"/>
                  <a:pt x="14129" y="467101"/>
                  <a:pt x="14697" y="467297"/>
                </a:cubicBezTo>
                <a:close/>
                <a:moveTo>
                  <a:pt x="51883" y="454191"/>
                </a:moveTo>
                <a:cubicBezTo>
                  <a:pt x="56045" y="457037"/>
                  <a:pt x="60404" y="460540"/>
                  <a:pt x="64961" y="464701"/>
                </a:cubicBezTo>
                <a:cubicBezTo>
                  <a:pt x="69518" y="468862"/>
                  <a:pt x="73381" y="473370"/>
                  <a:pt x="76549" y="478225"/>
                </a:cubicBezTo>
                <a:cubicBezTo>
                  <a:pt x="79717" y="483080"/>
                  <a:pt x="81300" y="487972"/>
                  <a:pt x="81296" y="492901"/>
                </a:cubicBezTo>
                <a:cubicBezTo>
                  <a:pt x="81204" y="497777"/>
                  <a:pt x="79712" y="501397"/>
                  <a:pt x="76819" y="503759"/>
                </a:cubicBezTo>
                <a:cubicBezTo>
                  <a:pt x="73927" y="506121"/>
                  <a:pt x="70187" y="507683"/>
                  <a:pt x="65599" y="508445"/>
                </a:cubicBezTo>
                <a:cubicBezTo>
                  <a:pt x="65275" y="508449"/>
                  <a:pt x="64970" y="508366"/>
                  <a:pt x="64684" y="508198"/>
                </a:cubicBezTo>
                <a:cubicBezTo>
                  <a:pt x="64399" y="508029"/>
                  <a:pt x="64246" y="507756"/>
                  <a:pt x="64227" y="507379"/>
                </a:cubicBezTo>
                <a:cubicBezTo>
                  <a:pt x="62608" y="498781"/>
                  <a:pt x="60589" y="490069"/>
                  <a:pt x="58169" y="481242"/>
                </a:cubicBezTo>
                <a:cubicBezTo>
                  <a:pt x="55750" y="472416"/>
                  <a:pt x="53045" y="463856"/>
                  <a:pt x="50054" y="455563"/>
                </a:cubicBezTo>
                <a:cubicBezTo>
                  <a:pt x="49864" y="455001"/>
                  <a:pt x="49978" y="454563"/>
                  <a:pt x="50397" y="454248"/>
                </a:cubicBezTo>
                <a:cubicBezTo>
                  <a:pt x="50816" y="453934"/>
                  <a:pt x="51311" y="453915"/>
                  <a:pt x="51883" y="454191"/>
                </a:cubicBezTo>
                <a:close/>
                <a:moveTo>
                  <a:pt x="102175" y="453124"/>
                </a:moveTo>
                <a:lnTo>
                  <a:pt x="129150" y="463640"/>
                </a:lnTo>
                <a:cubicBezTo>
                  <a:pt x="129537" y="463862"/>
                  <a:pt x="129791" y="464103"/>
                  <a:pt x="129912" y="464364"/>
                </a:cubicBezTo>
                <a:cubicBezTo>
                  <a:pt x="130032" y="464624"/>
                  <a:pt x="129981" y="464942"/>
                  <a:pt x="129759" y="465316"/>
                </a:cubicBezTo>
                <a:cubicBezTo>
                  <a:pt x="128852" y="467307"/>
                  <a:pt x="127787" y="468507"/>
                  <a:pt x="126564" y="468917"/>
                </a:cubicBezTo>
                <a:cubicBezTo>
                  <a:pt x="125341" y="469328"/>
                  <a:pt x="124220" y="469501"/>
                  <a:pt x="123200" y="469437"/>
                </a:cubicBezTo>
                <a:cubicBezTo>
                  <a:pt x="122181" y="469373"/>
                  <a:pt x="121522" y="469625"/>
                  <a:pt x="121225" y="470193"/>
                </a:cubicBezTo>
                <a:cubicBezTo>
                  <a:pt x="117215" y="480023"/>
                  <a:pt x="112624" y="489395"/>
                  <a:pt x="107452" y="498311"/>
                </a:cubicBezTo>
                <a:cubicBezTo>
                  <a:pt x="102280" y="507226"/>
                  <a:pt x="96355" y="515684"/>
                  <a:pt x="89678" y="523685"/>
                </a:cubicBezTo>
                <a:cubicBezTo>
                  <a:pt x="89316" y="524241"/>
                  <a:pt x="89240" y="524730"/>
                  <a:pt x="89449" y="525152"/>
                </a:cubicBezTo>
                <a:cubicBezTo>
                  <a:pt x="89659" y="525575"/>
                  <a:pt x="90040" y="525797"/>
                  <a:pt x="90592" y="525819"/>
                </a:cubicBezTo>
                <a:lnTo>
                  <a:pt x="136617" y="525819"/>
                </a:lnTo>
                <a:cubicBezTo>
                  <a:pt x="137516" y="525927"/>
                  <a:pt x="137928" y="526359"/>
                  <a:pt x="137855" y="527114"/>
                </a:cubicBezTo>
                <a:cubicBezTo>
                  <a:pt x="137782" y="527870"/>
                  <a:pt x="137319" y="528302"/>
                  <a:pt x="136465" y="528410"/>
                </a:cubicBezTo>
                <a:lnTo>
                  <a:pt x="2505" y="528410"/>
                </a:lnTo>
                <a:cubicBezTo>
                  <a:pt x="1658" y="528302"/>
                  <a:pt x="1220" y="527870"/>
                  <a:pt x="1191" y="527114"/>
                </a:cubicBezTo>
                <a:cubicBezTo>
                  <a:pt x="1162" y="526359"/>
                  <a:pt x="1601" y="525927"/>
                  <a:pt x="2505" y="525819"/>
                </a:cubicBezTo>
                <a:lnTo>
                  <a:pt x="80839" y="525819"/>
                </a:lnTo>
                <a:cubicBezTo>
                  <a:pt x="81074" y="525816"/>
                  <a:pt x="81290" y="525746"/>
                  <a:pt x="81486" y="525610"/>
                </a:cubicBezTo>
                <a:cubicBezTo>
                  <a:pt x="81683" y="525473"/>
                  <a:pt x="81823" y="525289"/>
                  <a:pt x="81906" y="525057"/>
                </a:cubicBezTo>
                <a:cubicBezTo>
                  <a:pt x="86490" y="513532"/>
                  <a:pt x="90351" y="501835"/>
                  <a:pt x="93488" y="489967"/>
                </a:cubicBezTo>
                <a:cubicBezTo>
                  <a:pt x="96625" y="478099"/>
                  <a:pt x="98962" y="466174"/>
                  <a:pt x="100498" y="454191"/>
                </a:cubicBezTo>
                <a:cubicBezTo>
                  <a:pt x="100676" y="453302"/>
                  <a:pt x="101235" y="452946"/>
                  <a:pt x="102175" y="453124"/>
                </a:cubicBezTo>
                <a:close/>
                <a:moveTo>
                  <a:pt x="57064" y="387135"/>
                </a:moveTo>
                <a:cubicBezTo>
                  <a:pt x="56633" y="387110"/>
                  <a:pt x="56277" y="387313"/>
                  <a:pt x="55998" y="387745"/>
                </a:cubicBezTo>
                <a:cubicBezTo>
                  <a:pt x="54778" y="389316"/>
                  <a:pt x="53788" y="390555"/>
                  <a:pt x="53026" y="391459"/>
                </a:cubicBezTo>
                <a:cubicBezTo>
                  <a:pt x="52264" y="392364"/>
                  <a:pt x="52188" y="393107"/>
                  <a:pt x="52797" y="393688"/>
                </a:cubicBezTo>
                <a:cubicBezTo>
                  <a:pt x="55763" y="396203"/>
                  <a:pt x="58861" y="398489"/>
                  <a:pt x="62094" y="400546"/>
                </a:cubicBezTo>
                <a:cubicBezTo>
                  <a:pt x="65326" y="402604"/>
                  <a:pt x="68729" y="404432"/>
                  <a:pt x="72304" y="406033"/>
                </a:cubicBezTo>
                <a:cubicBezTo>
                  <a:pt x="72533" y="406115"/>
                  <a:pt x="72762" y="406141"/>
                  <a:pt x="72990" y="406109"/>
                </a:cubicBezTo>
                <a:cubicBezTo>
                  <a:pt x="73219" y="406077"/>
                  <a:pt x="73447" y="405950"/>
                  <a:pt x="73676" y="405728"/>
                </a:cubicBezTo>
                <a:cubicBezTo>
                  <a:pt x="76502" y="403220"/>
                  <a:pt x="79118" y="400578"/>
                  <a:pt x="81525" y="397803"/>
                </a:cubicBezTo>
                <a:cubicBezTo>
                  <a:pt x="83931" y="395028"/>
                  <a:pt x="86090" y="392082"/>
                  <a:pt x="88002" y="388964"/>
                </a:cubicBezTo>
                <a:cubicBezTo>
                  <a:pt x="88224" y="388554"/>
                  <a:pt x="88237" y="388154"/>
                  <a:pt x="88040" y="387764"/>
                </a:cubicBezTo>
                <a:cubicBezTo>
                  <a:pt x="87843" y="387373"/>
                  <a:pt x="87475" y="387164"/>
                  <a:pt x="86935" y="387135"/>
                </a:cubicBezTo>
                <a:close/>
                <a:moveTo>
                  <a:pt x="49292" y="350254"/>
                </a:moveTo>
                <a:cubicBezTo>
                  <a:pt x="48505" y="350280"/>
                  <a:pt x="48098" y="350686"/>
                  <a:pt x="48073" y="351473"/>
                </a:cubicBezTo>
                <a:lnTo>
                  <a:pt x="48073" y="364885"/>
                </a:lnTo>
                <a:cubicBezTo>
                  <a:pt x="48098" y="365672"/>
                  <a:pt x="48505" y="366078"/>
                  <a:pt x="49292" y="366104"/>
                </a:cubicBezTo>
                <a:lnTo>
                  <a:pt x="97146" y="366104"/>
                </a:lnTo>
                <a:cubicBezTo>
                  <a:pt x="97933" y="366078"/>
                  <a:pt x="98339" y="365672"/>
                  <a:pt x="98365" y="364885"/>
                </a:cubicBezTo>
                <a:lnTo>
                  <a:pt x="98365" y="351473"/>
                </a:lnTo>
                <a:cubicBezTo>
                  <a:pt x="98339" y="350686"/>
                  <a:pt x="97933" y="350280"/>
                  <a:pt x="97146" y="350254"/>
                </a:cubicBezTo>
                <a:close/>
                <a:moveTo>
                  <a:pt x="49292" y="332119"/>
                </a:moveTo>
                <a:cubicBezTo>
                  <a:pt x="48505" y="332144"/>
                  <a:pt x="48098" y="332550"/>
                  <a:pt x="48073" y="333338"/>
                </a:cubicBezTo>
                <a:lnTo>
                  <a:pt x="48073" y="346597"/>
                </a:lnTo>
                <a:cubicBezTo>
                  <a:pt x="48098" y="347384"/>
                  <a:pt x="48505" y="347790"/>
                  <a:pt x="49292" y="347816"/>
                </a:cubicBezTo>
                <a:lnTo>
                  <a:pt x="97146" y="347816"/>
                </a:lnTo>
                <a:cubicBezTo>
                  <a:pt x="97933" y="347790"/>
                  <a:pt x="98339" y="347384"/>
                  <a:pt x="98365" y="346597"/>
                </a:cubicBezTo>
                <a:lnTo>
                  <a:pt x="98365" y="333338"/>
                </a:lnTo>
                <a:cubicBezTo>
                  <a:pt x="98339" y="332550"/>
                  <a:pt x="97933" y="332144"/>
                  <a:pt x="97146" y="332119"/>
                </a:cubicBezTo>
                <a:close/>
                <a:moveTo>
                  <a:pt x="34033" y="295066"/>
                </a:moveTo>
                <a:cubicBezTo>
                  <a:pt x="34335" y="294873"/>
                  <a:pt x="34646" y="294879"/>
                  <a:pt x="34967" y="295085"/>
                </a:cubicBezTo>
                <a:lnTo>
                  <a:pt x="56302" y="300877"/>
                </a:lnTo>
                <a:cubicBezTo>
                  <a:pt x="57445" y="301359"/>
                  <a:pt x="57522" y="302185"/>
                  <a:pt x="56531" y="303353"/>
                </a:cubicBezTo>
                <a:cubicBezTo>
                  <a:pt x="55540" y="304522"/>
                  <a:pt x="53940" y="305423"/>
                  <a:pt x="51730" y="306058"/>
                </a:cubicBezTo>
                <a:cubicBezTo>
                  <a:pt x="51270" y="306211"/>
                  <a:pt x="50629" y="306935"/>
                  <a:pt x="49806" y="308230"/>
                </a:cubicBezTo>
                <a:cubicBezTo>
                  <a:pt x="48984" y="309525"/>
                  <a:pt x="48457" y="310478"/>
                  <a:pt x="48225" y="311087"/>
                </a:cubicBezTo>
                <a:cubicBezTo>
                  <a:pt x="47936" y="311497"/>
                  <a:pt x="47905" y="311897"/>
                  <a:pt x="48130" y="312288"/>
                </a:cubicBezTo>
                <a:cubicBezTo>
                  <a:pt x="48355" y="312678"/>
                  <a:pt x="48743" y="312888"/>
                  <a:pt x="49292" y="312916"/>
                </a:cubicBezTo>
                <a:lnTo>
                  <a:pt x="130521" y="312916"/>
                </a:lnTo>
                <a:cubicBezTo>
                  <a:pt x="131420" y="313031"/>
                  <a:pt x="131832" y="313488"/>
                  <a:pt x="131759" y="314288"/>
                </a:cubicBezTo>
                <a:cubicBezTo>
                  <a:pt x="131686" y="315088"/>
                  <a:pt x="131223" y="315545"/>
                  <a:pt x="130369" y="315659"/>
                </a:cubicBezTo>
                <a:lnTo>
                  <a:pt x="45787" y="315659"/>
                </a:lnTo>
                <a:cubicBezTo>
                  <a:pt x="45355" y="315659"/>
                  <a:pt x="44999" y="315812"/>
                  <a:pt x="44720" y="316117"/>
                </a:cubicBezTo>
                <a:cubicBezTo>
                  <a:pt x="44193" y="316936"/>
                  <a:pt x="43685" y="317698"/>
                  <a:pt x="43196" y="318403"/>
                </a:cubicBezTo>
                <a:cubicBezTo>
                  <a:pt x="42707" y="319107"/>
                  <a:pt x="42199" y="319869"/>
                  <a:pt x="41672" y="320689"/>
                </a:cubicBezTo>
                <a:cubicBezTo>
                  <a:pt x="40907" y="321524"/>
                  <a:pt x="40113" y="322483"/>
                  <a:pt x="39291" y="323565"/>
                </a:cubicBezTo>
                <a:cubicBezTo>
                  <a:pt x="38469" y="324648"/>
                  <a:pt x="38551" y="325416"/>
                  <a:pt x="39539" y="325870"/>
                </a:cubicBezTo>
                <a:cubicBezTo>
                  <a:pt x="40967" y="326397"/>
                  <a:pt x="42339" y="326943"/>
                  <a:pt x="43653" y="327509"/>
                </a:cubicBezTo>
                <a:cubicBezTo>
                  <a:pt x="44968" y="328074"/>
                  <a:pt x="46339" y="328696"/>
                  <a:pt x="47768" y="329375"/>
                </a:cubicBezTo>
                <a:cubicBezTo>
                  <a:pt x="48141" y="329524"/>
                  <a:pt x="50633" y="329618"/>
                  <a:pt x="55243" y="329656"/>
                </a:cubicBezTo>
                <a:cubicBezTo>
                  <a:pt x="59852" y="329695"/>
                  <a:pt x="65254" y="329703"/>
                  <a:pt x="71447" y="329680"/>
                </a:cubicBezTo>
                <a:cubicBezTo>
                  <a:pt x="77640" y="329657"/>
                  <a:pt x="83299" y="329627"/>
                  <a:pt x="88423" y="329590"/>
                </a:cubicBezTo>
                <a:cubicBezTo>
                  <a:pt x="93547" y="329552"/>
                  <a:pt x="96810" y="329532"/>
                  <a:pt x="98212" y="329528"/>
                </a:cubicBezTo>
                <a:cubicBezTo>
                  <a:pt x="98616" y="329486"/>
                  <a:pt x="99976" y="329147"/>
                  <a:pt x="102293" y="328512"/>
                </a:cubicBezTo>
                <a:cubicBezTo>
                  <a:pt x="104610" y="327877"/>
                  <a:pt x="106987" y="327200"/>
                  <a:pt x="109422" y="326480"/>
                </a:cubicBezTo>
                <a:cubicBezTo>
                  <a:pt x="111858" y="325760"/>
                  <a:pt x="113455" y="325252"/>
                  <a:pt x="114214" y="324956"/>
                </a:cubicBezTo>
                <a:cubicBezTo>
                  <a:pt x="114745" y="324873"/>
                  <a:pt x="115132" y="324924"/>
                  <a:pt x="115376" y="325108"/>
                </a:cubicBezTo>
                <a:cubicBezTo>
                  <a:pt x="115621" y="325292"/>
                  <a:pt x="115742" y="325648"/>
                  <a:pt x="115738" y="326175"/>
                </a:cubicBezTo>
                <a:lnTo>
                  <a:pt x="115738" y="374943"/>
                </a:lnTo>
                <a:cubicBezTo>
                  <a:pt x="115764" y="375578"/>
                  <a:pt x="115408" y="375984"/>
                  <a:pt x="114672" y="376162"/>
                </a:cubicBezTo>
                <a:cubicBezTo>
                  <a:pt x="111944" y="376483"/>
                  <a:pt x="109169" y="376337"/>
                  <a:pt x="106347" y="375724"/>
                </a:cubicBezTo>
                <a:cubicBezTo>
                  <a:pt x="103524" y="375111"/>
                  <a:pt x="101016" y="373937"/>
                  <a:pt x="98822" y="372200"/>
                </a:cubicBezTo>
                <a:cubicBezTo>
                  <a:pt x="98352" y="371720"/>
                  <a:pt x="98187" y="371041"/>
                  <a:pt x="98327" y="370162"/>
                </a:cubicBezTo>
                <a:cubicBezTo>
                  <a:pt x="98466" y="369282"/>
                  <a:pt x="98073" y="368793"/>
                  <a:pt x="97146" y="368695"/>
                </a:cubicBezTo>
                <a:lnTo>
                  <a:pt x="49292" y="368695"/>
                </a:lnTo>
                <a:cubicBezTo>
                  <a:pt x="48505" y="368669"/>
                  <a:pt x="48098" y="369177"/>
                  <a:pt x="48073" y="370219"/>
                </a:cubicBezTo>
                <a:lnTo>
                  <a:pt x="66208" y="375705"/>
                </a:lnTo>
                <a:cubicBezTo>
                  <a:pt x="67297" y="376194"/>
                  <a:pt x="67405" y="376969"/>
                  <a:pt x="66532" y="378029"/>
                </a:cubicBezTo>
                <a:cubicBezTo>
                  <a:pt x="65659" y="379090"/>
                  <a:pt x="64129" y="379788"/>
                  <a:pt x="61941" y="380125"/>
                </a:cubicBezTo>
                <a:cubicBezTo>
                  <a:pt x="61252" y="380302"/>
                  <a:pt x="60573" y="381014"/>
                  <a:pt x="59903" y="382258"/>
                </a:cubicBezTo>
                <a:cubicBezTo>
                  <a:pt x="59233" y="383503"/>
                  <a:pt x="59506" y="384214"/>
                  <a:pt x="60722" y="384392"/>
                </a:cubicBezTo>
                <a:lnTo>
                  <a:pt x="89983" y="384392"/>
                </a:lnTo>
                <a:cubicBezTo>
                  <a:pt x="90602" y="384287"/>
                  <a:pt x="91154" y="383735"/>
                  <a:pt x="91640" y="382735"/>
                </a:cubicBezTo>
                <a:cubicBezTo>
                  <a:pt x="92126" y="381734"/>
                  <a:pt x="92488" y="380915"/>
                  <a:pt x="92726" y="380277"/>
                </a:cubicBezTo>
                <a:cubicBezTo>
                  <a:pt x="93005" y="379477"/>
                  <a:pt x="93361" y="378601"/>
                  <a:pt x="93793" y="377648"/>
                </a:cubicBezTo>
                <a:cubicBezTo>
                  <a:pt x="94225" y="376696"/>
                  <a:pt x="94885" y="376353"/>
                  <a:pt x="95774" y="376619"/>
                </a:cubicBezTo>
                <a:lnTo>
                  <a:pt x="114672" y="387135"/>
                </a:lnTo>
                <a:cubicBezTo>
                  <a:pt x="115256" y="387567"/>
                  <a:pt x="115459" y="388075"/>
                  <a:pt x="115281" y="388659"/>
                </a:cubicBezTo>
                <a:cubicBezTo>
                  <a:pt x="114326" y="390970"/>
                  <a:pt x="113113" y="392215"/>
                  <a:pt x="111643" y="392393"/>
                </a:cubicBezTo>
                <a:cubicBezTo>
                  <a:pt x="110173" y="392571"/>
                  <a:pt x="109150" y="392901"/>
                  <a:pt x="108576" y="393383"/>
                </a:cubicBezTo>
                <a:cubicBezTo>
                  <a:pt x="106445" y="396641"/>
                  <a:pt x="104153" y="399651"/>
                  <a:pt x="101699" y="402413"/>
                </a:cubicBezTo>
                <a:cubicBezTo>
                  <a:pt x="99244" y="405175"/>
                  <a:pt x="96609" y="407804"/>
                  <a:pt x="93793" y="410300"/>
                </a:cubicBezTo>
                <a:cubicBezTo>
                  <a:pt x="93412" y="410713"/>
                  <a:pt x="93259" y="411144"/>
                  <a:pt x="93336" y="411595"/>
                </a:cubicBezTo>
                <a:cubicBezTo>
                  <a:pt x="93412" y="412046"/>
                  <a:pt x="93717" y="412326"/>
                  <a:pt x="94250" y="412433"/>
                </a:cubicBezTo>
                <a:cubicBezTo>
                  <a:pt x="101499" y="413672"/>
                  <a:pt x="108718" y="414358"/>
                  <a:pt x="115910" y="414491"/>
                </a:cubicBezTo>
                <a:cubicBezTo>
                  <a:pt x="123101" y="414624"/>
                  <a:pt x="130207" y="414548"/>
                  <a:pt x="137227" y="414262"/>
                </a:cubicBezTo>
                <a:cubicBezTo>
                  <a:pt x="137776" y="414297"/>
                  <a:pt x="138163" y="414532"/>
                  <a:pt x="138389" y="414967"/>
                </a:cubicBezTo>
                <a:cubicBezTo>
                  <a:pt x="138614" y="415402"/>
                  <a:pt x="138583" y="415828"/>
                  <a:pt x="138294" y="416243"/>
                </a:cubicBezTo>
                <a:cubicBezTo>
                  <a:pt x="135963" y="419057"/>
                  <a:pt x="133995" y="422079"/>
                  <a:pt x="132388" y="425311"/>
                </a:cubicBezTo>
                <a:cubicBezTo>
                  <a:pt x="130782" y="428543"/>
                  <a:pt x="129346" y="432023"/>
                  <a:pt x="128083" y="435751"/>
                </a:cubicBezTo>
                <a:cubicBezTo>
                  <a:pt x="127905" y="436360"/>
                  <a:pt x="127499" y="436665"/>
                  <a:pt x="126864" y="436665"/>
                </a:cubicBezTo>
                <a:cubicBezTo>
                  <a:pt x="117894" y="435948"/>
                  <a:pt x="109087" y="434677"/>
                  <a:pt x="100441" y="432855"/>
                </a:cubicBezTo>
                <a:cubicBezTo>
                  <a:pt x="91796" y="431033"/>
                  <a:pt x="83636" y="427934"/>
                  <a:pt x="75962" y="423559"/>
                </a:cubicBezTo>
                <a:cubicBezTo>
                  <a:pt x="75683" y="423279"/>
                  <a:pt x="75327" y="423228"/>
                  <a:pt x="74895" y="423406"/>
                </a:cubicBezTo>
                <a:cubicBezTo>
                  <a:pt x="65796" y="427978"/>
                  <a:pt x="56334" y="431483"/>
                  <a:pt x="46511" y="433922"/>
                </a:cubicBezTo>
                <a:cubicBezTo>
                  <a:pt x="36687" y="436360"/>
                  <a:pt x="26693" y="438189"/>
                  <a:pt x="16526" y="439408"/>
                </a:cubicBezTo>
                <a:cubicBezTo>
                  <a:pt x="15821" y="439408"/>
                  <a:pt x="15402" y="439103"/>
                  <a:pt x="15269" y="438494"/>
                </a:cubicBezTo>
                <a:cubicBezTo>
                  <a:pt x="15136" y="437884"/>
                  <a:pt x="15402" y="437427"/>
                  <a:pt x="16069" y="437122"/>
                </a:cubicBezTo>
                <a:cubicBezTo>
                  <a:pt x="24121" y="434192"/>
                  <a:pt x="32096" y="430909"/>
                  <a:pt x="39996" y="427273"/>
                </a:cubicBezTo>
                <a:cubicBezTo>
                  <a:pt x="47895" y="423638"/>
                  <a:pt x="55413" y="419403"/>
                  <a:pt x="62551" y="414567"/>
                </a:cubicBezTo>
                <a:cubicBezTo>
                  <a:pt x="63338" y="413957"/>
                  <a:pt x="63440" y="413348"/>
                  <a:pt x="62856" y="412738"/>
                </a:cubicBezTo>
                <a:cubicBezTo>
                  <a:pt x="60512" y="410227"/>
                  <a:pt x="58417" y="407592"/>
                  <a:pt x="56569" y="404832"/>
                </a:cubicBezTo>
                <a:cubicBezTo>
                  <a:pt x="54721" y="402073"/>
                  <a:pt x="53007" y="399172"/>
                  <a:pt x="51426" y="396127"/>
                </a:cubicBezTo>
                <a:cubicBezTo>
                  <a:pt x="51172" y="395742"/>
                  <a:pt x="50841" y="395520"/>
                  <a:pt x="50435" y="395460"/>
                </a:cubicBezTo>
                <a:cubicBezTo>
                  <a:pt x="50029" y="395400"/>
                  <a:pt x="49698" y="395520"/>
                  <a:pt x="49444" y="395822"/>
                </a:cubicBezTo>
                <a:cubicBezTo>
                  <a:pt x="44034" y="401565"/>
                  <a:pt x="38243" y="406652"/>
                  <a:pt x="32071" y="411081"/>
                </a:cubicBezTo>
                <a:cubicBezTo>
                  <a:pt x="25899" y="415510"/>
                  <a:pt x="19346" y="419568"/>
                  <a:pt x="12411" y="423254"/>
                </a:cubicBezTo>
                <a:cubicBezTo>
                  <a:pt x="11767" y="423511"/>
                  <a:pt x="11265" y="423416"/>
                  <a:pt x="10906" y="422968"/>
                </a:cubicBezTo>
                <a:cubicBezTo>
                  <a:pt x="10548" y="422520"/>
                  <a:pt x="10541" y="422006"/>
                  <a:pt x="10887" y="421425"/>
                </a:cubicBezTo>
                <a:cubicBezTo>
                  <a:pt x="16685" y="415031"/>
                  <a:pt x="22197" y="408274"/>
                  <a:pt x="27423" y="401156"/>
                </a:cubicBezTo>
                <a:cubicBezTo>
                  <a:pt x="32649" y="394038"/>
                  <a:pt x="37094" y="386519"/>
                  <a:pt x="40758" y="378601"/>
                </a:cubicBezTo>
                <a:cubicBezTo>
                  <a:pt x="40936" y="378118"/>
                  <a:pt x="40885" y="377712"/>
                  <a:pt x="40605" y="377381"/>
                </a:cubicBezTo>
                <a:cubicBezTo>
                  <a:pt x="40161" y="376905"/>
                  <a:pt x="39488" y="376753"/>
                  <a:pt x="38586" y="376924"/>
                </a:cubicBezTo>
                <a:cubicBezTo>
                  <a:pt x="37684" y="377096"/>
                  <a:pt x="36935" y="377248"/>
                  <a:pt x="36338" y="377381"/>
                </a:cubicBezTo>
                <a:cubicBezTo>
                  <a:pt x="35243" y="377512"/>
                  <a:pt x="34081" y="377556"/>
                  <a:pt x="32852" y="377515"/>
                </a:cubicBezTo>
                <a:cubicBezTo>
                  <a:pt x="31623" y="377474"/>
                  <a:pt x="30957" y="377023"/>
                  <a:pt x="30852" y="376162"/>
                </a:cubicBezTo>
                <a:lnTo>
                  <a:pt x="30852" y="335776"/>
                </a:lnTo>
                <a:cubicBezTo>
                  <a:pt x="30817" y="335224"/>
                  <a:pt x="30582" y="334843"/>
                  <a:pt x="30147" y="334633"/>
                </a:cubicBezTo>
                <a:cubicBezTo>
                  <a:pt x="29712" y="334424"/>
                  <a:pt x="29287" y="334500"/>
                  <a:pt x="28871" y="334862"/>
                </a:cubicBezTo>
                <a:cubicBezTo>
                  <a:pt x="23079" y="340323"/>
                  <a:pt x="16679" y="345403"/>
                  <a:pt x="9668" y="350102"/>
                </a:cubicBezTo>
                <a:cubicBezTo>
                  <a:pt x="9017" y="350359"/>
                  <a:pt x="8490" y="350264"/>
                  <a:pt x="8087" y="349816"/>
                </a:cubicBezTo>
                <a:cubicBezTo>
                  <a:pt x="7684" y="349368"/>
                  <a:pt x="7652" y="348854"/>
                  <a:pt x="7992" y="348273"/>
                </a:cubicBezTo>
                <a:cubicBezTo>
                  <a:pt x="13396" y="340631"/>
                  <a:pt x="18438" y="332293"/>
                  <a:pt x="23118" y="323260"/>
                </a:cubicBezTo>
                <a:cubicBezTo>
                  <a:pt x="27797" y="314228"/>
                  <a:pt x="31239" y="305090"/>
                  <a:pt x="33443" y="295847"/>
                </a:cubicBezTo>
                <a:cubicBezTo>
                  <a:pt x="33535" y="295520"/>
                  <a:pt x="33732" y="295260"/>
                  <a:pt x="34033" y="295066"/>
                </a:cubicBezTo>
                <a:close/>
                <a:moveTo>
                  <a:pt x="77791" y="175451"/>
                </a:moveTo>
                <a:lnTo>
                  <a:pt x="96536" y="182005"/>
                </a:lnTo>
                <a:cubicBezTo>
                  <a:pt x="97577" y="182436"/>
                  <a:pt x="97781" y="183097"/>
                  <a:pt x="97146" y="183986"/>
                </a:cubicBezTo>
                <a:cubicBezTo>
                  <a:pt x="96238" y="185138"/>
                  <a:pt x="95044" y="185919"/>
                  <a:pt x="93564" y="186329"/>
                </a:cubicBezTo>
                <a:cubicBezTo>
                  <a:pt x="92085" y="186739"/>
                  <a:pt x="91196" y="187177"/>
                  <a:pt x="90897" y="187643"/>
                </a:cubicBezTo>
                <a:cubicBezTo>
                  <a:pt x="90272" y="188869"/>
                  <a:pt x="89541" y="190114"/>
                  <a:pt x="88706" y="191377"/>
                </a:cubicBezTo>
                <a:cubicBezTo>
                  <a:pt x="87871" y="192641"/>
                  <a:pt x="87027" y="193885"/>
                  <a:pt x="86173" y="195111"/>
                </a:cubicBezTo>
                <a:cubicBezTo>
                  <a:pt x="85884" y="195521"/>
                  <a:pt x="85852" y="195921"/>
                  <a:pt x="86078" y="196311"/>
                </a:cubicBezTo>
                <a:cubicBezTo>
                  <a:pt x="86303" y="196702"/>
                  <a:pt x="86690" y="196911"/>
                  <a:pt x="87240" y="196940"/>
                </a:cubicBezTo>
                <a:lnTo>
                  <a:pt x="133112" y="196940"/>
                </a:lnTo>
                <a:cubicBezTo>
                  <a:pt x="133950" y="197048"/>
                  <a:pt x="134369" y="197480"/>
                  <a:pt x="134369" y="198235"/>
                </a:cubicBezTo>
                <a:cubicBezTo>
                  <a:pt x="134369" y="198991"/>
                  <a:pt x="133950" y="199423"/>
                  <a:pt x="133112" y="199531"/>
                </a:cubicBezTo>
                <a:lnTo>
                  <a:pt x="105528" y="199531"/>
                </a:lnTo>
                <a:cubicBezTo>
                  <a:pt x="104740" y="199556"/>
                  <a:pt x="104334" y="199962"/>
                  <a:pt x="104308" y="200750"/>
                </a:cubicBezTo>
                <a:cubicBezTo>
                  <a:pt x="104318" y="205379"/>
                  <a:pt x="104185" y="209875"/>
                  <a:pt x="103908" y="214237"/>
                </a:cubicBezTo>
                <a:cubicBezTo>
                  <a:pt x="103632" y="218600"/>
                  <a:pt x="103156" y="222943"/>
                  <a:pt x="102480" y="227267"/>
                </a:cubicBezTo>
                <a:cubicBezTo>
                  <a:pt x="102483" y="227591"/>
                  <a:pt x="102591" y="227896"/>
                  <a:pt x="102803" y="228182"/>
                </a:cubicBezTo>
                <a:cubicBezTo>
                  <a:pt x="103016" y="228468"/>
                  <a:pt x="103315" y="228620"/>
                  <a:pt x="103699" y="228639"/>
                </a:cubicBezTo>
                <a:lnTo>
                  <a:pt x="137227" y="228639"/>
                </a:lnTo>
                <a:cubicBezTo>
                  <a:pt x="137900" y="228668"/>
                  <a:pt x="138268" y="228915"/>
                  <a:pt x="138332" y="229382"/>
                </a:cubicBezTo>
                <a:cubicBezTo>
                  <a:pt x="138395" y="229849"/>
                  <a:pt x="138230" y="230363"/>
                  <a:pt x="137836" y="230925"/>
                </a:cubicBezTo>
                <a:lnTo>
                  <a:pt x="105680" y="230925"/>
                </a:lnTo>
                <a:cubicBezTo>
                  <a:pt x="105274" y="230954"/>
                  <a:pt x="104943" y="231163"/>
                  <a:pt x="104689" y="231554"/>
                </a:cubicBezTo>
                <a:cubicBezTo>
                  <a:pt x="104435" y="231944"/>
                  <a:pt x="104410" y="232344"/>
                  <a:pt x="104613" y="232754"/>
                </a:cubicBezTo>
                <a:cubicBezTo>
                  <a:pt x="108366" y="240320"/>
                  <a:pt x="113167" y="246524"/>
                  <a:pt x="119015" y="251366"/>
                </a:cubicBezTo>
                <a:cubicBezTo>
                  <a:pt x="124863" y="256208"/>
                  <a:pt x="131645" y="260011"/>
                  <a:pt x="139360" y="262777"/>
                </a:cubicBezTo>
                <a:cubicBezTo>
                  <a:pt x="140402" y="263208"/>
                  <a:pt x="140605" y="263869"/>
                  <a:pt x="139970" y="264758"/>
                </a:cubicBezTo>
                <a:cubicBezTo>
                  <a:pt x="137471" y="267723"/>
                  <a:pt x="135039" y="270784"/>
                  <a:pt x="132674" y="273940"/>
                </a:cubicBezTo>
                <a:cubicBezTo>
                  <a:pt x="130308" y="277096"/>
                  <a:pt x="127915" y="280385"/>
                  <a:pt x="125492" y="283808"/>
                </a:cubicBezTo>
                <a:cubicBezTo>
                  <a:pt x="124895" y="284519"/>
                  <a:pt x="124146" y="284506"/>
                  <a:pt x="123244" y="283770"/>
                </a:cubicBezTo>
                <a:cubicBezTo>
                  <a:pt x="122342" y="283033"/>
                  <a:pt x="121669" y="282335"/>
                  <a:pt x="121225" y="281674"/>
                </a:cubicBezTo>
                <a:cubicBezTo>
                  <a:pt x="115240" y="275207"/>
                  <a:pt x="110712" y="267415"/>
                  <a:pt x="107642" y="258300"/>
                </a:cubicBezTo>
                <a:cubicBezTo>
                  <a:pt x="104572" y="249184"/>
                  <a:pt x="102749" y="240060"/>
                  <a:pt x="102175" y="230925"/>
                </a:cubicBezTo>
                <a:lnTo>
                  <a:pt x="101870" y="230925"/>
                </a:lnTo>
                <a:cubicBezTo>
                  <a:pt x="100219" y="238697"/>
                  <a:pt x="98035" y="245403"/>
                  <a:pt x="95317" y="251042"/>
                </a:cubicBezTo>
                <a:cubicBezTo>
                  <a:pt x="90446" y="260106"/>
                  <a:pt x="84490" y="266971"/>
                  <a:pt x="77448" y="271635"/>
                </a:cubicBezTo>
                <a:cubicBezTo>
                  <a:pt x="70406" y="276299"/>
                  <a:pt x="62240" y="280153"/>
                  <a:pt x="52950" y="283198"/>
                </a:cubicBezTo>
                <a:cubicBezTo>
                  <a:pt x="52299" y="283376"/>
                  <a:pt x="51810" y="283211"/>
                  <a:pt x="51483" y="282703"/>
                </a:cubicBezTo>
                <a:cubicBezTo>
                  <a:pt x="51156" y="282195"/>
                  <a:pt x="51238" y="281649"/>
                  <a:pt x="51730" y="281065"/>
                </a:cubicBezTo>
                <a:cubicBezTo>
                  <a:pt x="57172" y="276217"/>
                  <a:pt x="61986" y="271451"/>
                  <a:pt x="66175" y="266767"/>
                </a:cubicBezTo>
                <a:cubicBezTo>
                  <a:pt x="70363" y="262083"/>
                  <a:pt x="73890" y="257001"/>
                  <a:pt x="76758" y="251522"/>
                </a:cubicBezTo>
                <a:cubicBezTo>
                  <a:pt x="79625" y="246042"/>
                  <a:pt x="81798" y="239684"/>
                  <a:pt x="83277" y="232449"/>
                </a:cubicBezTo>
                <a:cubicBezTo>
                  <a:pt x="83360" y="231919"/>
                  <a:pt x="83309" y="231531"/>
                  <a:pt x="83125" y="231287"/>
                </a:cubicBezTo>
                <a:cubicBezTo>
                  <a:pt x="82941" y="231042"/>
                  <a:pt x="82585" y="230922"/>
                  <a:pt x="82058" y="230925"/>
                </a:cubicBezTo>
                <a:lnTo>
                  <a:pt x="59655" y="230925"/>
                </a:lnTo>
                <a:cubicBezTo>
                  <a:pt x="59315" y="230363"/>
                  <a:pt x="59157" y="229849"/>
                  <a:pt x="59179" y="229382"/>
                </a:cubicBezTo>
                <a:cubicBezTo>
                  <a:pt x="59201" y="228915"/>
                  <a:pt x="59614" y="228668"/>
                  <a:pt x="60417" y="228639"/>
                </a:cubicBezTo>
                <a:lnTo>
                  <a:pt x="82972" y="228639"/>
                </a:lnTo>
                <a:cubicBezTo>
                  <a:pt x="83607" y="228664"/>
                  <a:pt x="84014" y="228309"/>
                  <a:pt x="84192" y="227572"/>
                </a:cubicBezTo>
                <a:cubicBezTo>
                  <a:pt x="84852" y="223235"/>
                  <a:pt x="85322" y="218841"/>
                  <a:pt x="85601" y="214390"/>
                </a:cubicBezTo>
                <a:cubicBezTo>
                  <a:pt x="85881" y="209938"/>
                  <a:pt x="86122" y="205392"/>
                  <a:pt x="86325" y="200750"/>
                </a:cubicBezTo>
                <a:cubicBezTo>
                  <a:pt x="86195" y="199937"/>
                  <a:pt x="85617" y="199505"/>
                  <a:pt x="84592" y="199454"/>
                </a:cubicBezTo>
                <a:cubicBezTo>
                  <a:pt x="83566" y="199404"/>
                  <a:pt x="82874" y="199581"/>
                  <a:pt x="82515" y="199988"/>
                </a:cubicBezTo>
                <a:cubicBezTo>
                  <a:pt x="79683" y="203576"/>
                  <a:pt x="76622" y="207030"/>
                  <a:pt x="73333" y="210351"/>
                </a:cubicBezTo>
                <a:cubicBezTo>
                  <a:pt x="70044" y="213672"/>
                  <a:pt x="66602" y="216822"/>
                  <a:pt x="63008" y="219800"/>
                </a:cubicBezTo>
                <a:cubicBezTo>
                  <a:pt x="62427" y="220146"/>
                  <a:pt x="61913" y="220140"/>
                  <a:pt x="61465" y="219781"/>
                </a:cubicBezTo>
                <a:cubicBezTo>
                  <a:pt x="61017" y="219422"/>
                  <a:pt x="60922" y="218920"/>
                  <a:pt x="61179" y="218276"/>
                </a:cubicBezTo>
                <a:cubicBezTo>
                  <a:pt x="64278" y="212100"/>
                  <a:pt x="67262" y="205287"/>
                  <a:pt x="70133" y="197835"/>
                </a:cubicBezTo>
                <a:cubicBezTo>
                  <a:pt x="73003" y="190383"/>
                  <a:pt x="74997" y="183227"/>
                  <a:pt x="76114" y="176366"/>
                </a:cubicBezTo>
                <a:cubicBezTo>
                  <a:pt x="76292" y="175299"/>
                  <a:pt x="76851" y="174994"/>
                  <a:pt x="77791" y="175451"/>
                </a:cubicBezTo>
                <a:close/>
                <a:moveTo>
                  <a:pt x="829" y="172708"/>
                </a:moveTo>
                <a:lnTo>
                  <a:pt x="60112" y="172708"/>
                </a:lnTo>
                <a:cubicBezTo>
                  <a:pt x="60951" y="172816"/>
                  <a:pt x="61370" y="173248"/>
                  <a:pt x="61370" y="174004"/>
                </a:cubicBezTo>
                <a:cubicBezTo>
                  <a:pt x="61370" y="174759"/>
                  <a:pt x="60951" y="175191"/>
                  <a:pt x="60112" y="175299"/>
                </a:cubicBezTo>
                <a:lnTo>
                  <a:pt x="31614" y="175299"/>
                </a:lnTo>
                <a:cubicBezTo>
                  <a:pt x="30877" y="175324"/>
                  <a:pt x="30522" y="175731"/>
                  <a:pt x="30547" y="176518"/>
                </a:cubicBezTo>
                <a:lnTo>
                  <a:pt x="30242" y="198159"/>
                </a:lnTo>
                <a:cubicBezTo>
                  <a:pt x="30217" y="198569"/>
                  <a:pt x="30268" y="198969"/>
                  <a:pt x="30395" y="199359"/>
                </a:cubicBezTo>
                <a:cubicBezTo>
                  <a:pt x="30522" y="199750"/>
                  <a:pt x="30877" y="199959"/>
                  <a:pt x="31461" y="199988"/>
                </a:cubicBezTo>
                <a:lnTo>
                  <a:pt x="40301" y="199988"/>
                </a:lnTo>
                <a:cubicBezTo>
                  <a:pt x="40714" y="199949"/>
                  <a:pt x="41835" y="199654"/>
                  <a:pt x="43664" y="199102"/>
                </a:cubicBezTo>
                <a:cubicBezTo>
                  <a:pt x="45494" y="198549"/>
                  <a:pt x="47383" y="197972"/>
                  <a:pt x="49332" y="197369"/>
                </a:cubicBezTo>
                <a:cubicBezTo>
                  <a:pt x="51280" y="196766"/>
                  <a:pt x="52638" y="196369"/>
                  <a:pt x="53407" y="196178"/>
                </a:cubicBezTo>
                <a:cubicBezTo>
                  <a:pt x="53937" y="196095"/>
                  <a:pt x="54324" y="196146"/>
                  <a:pt x="54569" y="196330"/>
                </a:cubicBezTo>
                <a:cubicBezTo>
                  <a:pt x="54813" y="196514"/>
                  <a:pt x="54934" y="196870"/>
                  <a:pt x="54931" y="197397"/>
                </a:cubicBezTo>
                <a:cubicBezTo>
                  <a:pt x="55159" y="206573"/>
                  <a:pt x="55159" y="215844"/>
                  <a:pt x="54931" y="225210"/>
                </a:cubicBezTo>
                <a:cubicBezTo>
                  <a:pt x="54702" y="234576"/>
                  <a:pt x="54245" y="243847"/>
                  <a:pt x="53559" y="253023"/>
                </a:cubicBezTo>
                <a:cubicBezTo>
                  <a:pt x="53277" y="258746"/>
                  <a:pt x="52690" y="263760"/>
                  <a:pt x="51798" y="268065"/>
                </a:cubicBezTo>
                <a:cubicBezTo>
                  <a:pt x="50906" y="272371"/>
                  <a:pt x="48965" y="275771"/>
                  <a:pt x="45973" y="278265"/>
                </a:cubicBezTo>
                <a:cubicBezTo>
                  <a:pt x="42982" y="280759"/>
                  <a:pt x="38195" y="282149"/>
                  <a:pt x="31614" y="282436"/>
                </a:cubicBezTo>
                <a:cubicBezTo>
                  <a:pt x="30826" y="282411"/>
                  <a:pt x="30420" y="282004"/>
                  <a:pt x="30395" y="281217"/>
                </a:cubicBezTo>
                <a:cubicBezTo>
                  <a:pt x="30096" y="277975"/>
                  <a:pt x="29398" y="275200"/>
                  <a:pt x="28299" y="272892"/>
                </a:cubicBezTo>
                <a:cubicBezTo>
                  <a:pt x="27201" y="270584"/>
                  <a:pt x="25207" y="268533"/>
                  <a:pt x="22317" y="266739"/>
                </a:cubicBezTo>
                <a:cubicBezTo>
                  <a:pt x="21806" y="266301"/>
                  <a:pt x="21647" y="265806"/>
                  <a:pt x="21841" y="265253"/>
                </a:cubicBezTo>
                <a:cubicBezTo>
                  <a:pt x="22035" y="264701"/>
                  <a:pt x="22448" y="264434"/>
                  <a:pt x="23079" y="264453"/>
                </a:cubicBezTo>
                <a:lnTo>
                  <a:pt x="29633" y="264910"/>
                </a:lnTo>
                <a:cubicBezTo>
                  <a:pt x="31528" y="265167"/>
                  <a:pt x="32995" y="264920"/>
                  <a:pt x="34033" y="264167"/>
                </a:cubicBezTo>
                <a:cubicBezTo>
                  <a:pt x="35071" y="263415"/>
                  <a:pt x="35738" y="261986"/>
                  <a:pt x="36033" y="259881"/>
                </a:cubicBezTo>
                <a:cubicBezTo>
                  <a:pt x="36843" y="254501"/>
                  <a:pt x="37526" y="248514"/>
                  <a:pt x="38082" y="241920"/>
                </a:cubicBezTo>
                <a:cubicBezTo>
                  <a:pt x="38638" y="235327"/>
                  <a:pt x="39084" y="228708"/>
                  <a:pt x="39420" y="222063"/>
                </a:cubicBezTo>
                <a:cubicBezTo>
                  <a:pt x="39756" y="215419"/>
                  <a:pt x="39999" y="209330"/>
                  <a:pt x="40148" y="203798"/>
                </a:cubicBezTo>
                <a:cubicBezTo>
                  <a:pt x="40123" y="203010"/>
                  <a:pt x="39716" y="202604"/>
                  <a:pt x="38929" y="202579"/>
                </a:cubicBezTo>
                <a:lnTo>
                  <a:pt x="31157" y="202579"/>
                </a:lnTo>
                <a:cubicBezTo>
                  <a:pt x="30522" y="202553"/>
                  <a:pt x="30115" y="202909"/>
                  <a:pt x="29937" y="203645"/>
                </a:cubicBezTo>
                <a:cubicBezTo>
                  <a:pt x="29734" y="217755"/>
                  <a:pt x="27588" y="231636"/>
                  <a:pt x="23499" y="245289"/>
                </a:cubicBezTo>
                <a:cubicBezTo>
                  <a:pt x="19409" y="258941"/>
                  <a:pt x="12310" y="270917"/>
                  <a:pt x="2201" y="281217"/>
                </a:cubicBezTo>
                <a:cubicBezTo>
                  <a:pt x="1623" y="281703"/>
                  <a:pt x="1102" y="281760"/>
                  <a:pt x="639" y="281389"/>
                </a:cubicBezTo>
                <a:cubicBezTo>
                  <a:pt x="175" y="281017"/>
                  <a:pt x="35" y="280503"/>
                  <a:pt x="219" y="279845"/>
                </a:cubicBezTo>
                <a:cubicBezTo>
                  <a:pt x="4749" y="268590"/>
                  <a:pt x="7949" y="257335"/>
                  <a:pt x="9821" y="246080"/>
                </a:cubicBezTo>
                <a:cubicBezTo>
                  <a:pt x="11692" y="234825"/>
                  <a:pt x="12792" y="223435"/>
                  <a:pt x="13123" y="211909"/>
                </a:cubicBezTo>
                <a:cubicBezTo>
                  <a:pt x="13453" y="200383"/>
                  <a:pt x="13571" y="188586"/>
                  <a:pt x="13478" y="176518"/>
                </a:cubicBezTo>
                <a:cubicBezTo>
                  <a:pt x="13453" y="175731"/>
                  <a:pt x="13046" y="175324"/>
                  <a:pt x="12259" y="175299"/>
                </a:cubicBezTo>
                <a:lnTo>
                  <a:pt x="829" y="175299"/>
                </a:lnTo>
                <a:lnTo>
                  <a:pt x="0" y="174445"/>
                </a:lnTo>
                <a:lnTo>
                  <a:pt x="0" y="173562"/>
                </a:lnTo>
                <a:close/>
                <a:moveTo>
                  <a:pt x="70323" y="144514"/>
                </a:moveTo>
                <a:lnTo>
                  <a:pt x="91507" y="151525"/>
                </a:lnTo>
                <a:cubicBezTo>
                  <a:pt x="91894" y="151753"/>
                  <a:pt x="92148" y="152020"/>
                  <a:pt x="92269" y="152325"/>
                </a:cubicBezTo>
                <a:cubicBezTo>
                  <a:pt x="92389" y="152630"/>
                  <a:pt x="92339" y="152972"/>
                  <a:pt x="92116" y="153353"/>
                </a:cubicBezTo>
                <a:cubicBezTo>
                  <a:pt x="91031" y="154769"/>
                  <a:pt x="89849" y="155633"/>
                  <a:pt x="88573" y="155944"/>
                </a:cubicBezTo>
                <a:cubicBezTo>
                  <a:pt x="87297" y="156255"/>
                  <a:pt x="86497" y="156662"/>
                  <a:pt x="86173" y="157163"/>
                </a:cubicBezTo>
                <a:cubicBezTo>
                  <a:pt x="85262" y="158700"/>
                  <a:pt x="84303" y="160275"/>
                  <a:pt x="83296" y="161888"/>
                </a:cubicBezTo>
                <a:cubicBezTo>
                  <a:pt x="82290" y="163501"/>
                  <a:pt x="81217" y="165076"/>
                  <a:pt x="80077" y="166612"/>
                </a:cubicBezTo>
                <a:cubicBezTo>
                  <a:pt x="79855" y="167028"/>
                  <a:pt x="79842" y="167454"/>
                  <a:pt x="80039" y="167889"/>
                </a:cubicBezTo>
                <a:cubicBezTo>
                  <a:pt x="80236" y="168324"/>
                  <a:pt x="80604" y="168559"/>
                  <a:pt x="81144" y="168593"/>
                </a:cubicBezTo>
                <a:lnTo>
                  <a:pt x="135550" y="168593"/>
                </a:lnTo>
                <a:cubicBezTo>
                  <a:pt x="136224" y="168622"/>
                  <a:pt x="136592" y="168870"/>
                  <a:pt x="136655" y="169336"/>
                </a:cubicBezTo>
                <a:cubicBezTo>
                  <a:pt x="136719" y="169803"/>
                  <a:pt x="136554" y="170317"/>
                  <a:pt x="136160" y="170879"/>
                </a:cubicBezTo>
                <a:lnTo>
                  <a:pt x="77791" y="170879"/>
                </a:lnTo>
                <a:cubicBezTo>
                  <a:pt x="77359" y="170879"/>
                  <a:pt x="77003" y="171032"/>
                  <a:pt x="76724" y="171337"/>
                </a:cubicBezTo>
                <a:cubicBezTo>
                  <a:pt x="73978" y="175090"/>
                  <a:pt x="71012" y="178709"/>
                  <a:pt x="67828" y="182195"/>
                </a:cubicBezTo>
                <a:cubicBezTo>
                  <a:pt x="64643" y="185681"/>
                  <a:pt x="61259" y="188920"/>
                  <a:pt x="57674" y="191911"/>
                </a:cubicBezTo>
                <a:cubicBezTo>
                  <a:pt x="57093" y="192257"/>
                  <a:pt x="56579" y="192250"/>
                  <a:pt x="56131" y="191892"/>
                </a:cubicBezTo>
                <a:cubicBezTo>
                  <a:pt x="55683" y="191533"/>
                  <a:pt x="55588" y="191031"/>
                  <a:pt x="55845" y="190387"/>
                </a:cubicBezTo>
                <a:cubicBezTo>
                  <a:pt x="59185" y="183567"/>
                  <a:pt x="62030" y="176366"/>
                  <a:pt x="64380" y="168784"/>
                </a:cubicBezTo>
                <a:cubicBezTo>
                  <a:pt x="66729" y="161202"/>
                  <a:pt x="68202" y="153468"/>
                  <a:pt x="68799" y="145581"/>
                </a:cubicBezTo>
                <a:cubicBezTo>
                  <a:pt x="68825" y="145175"/>
                  <a:pt x="69002" y="144844"/>
                  <a:pt x="69333" y="144590"/>
                </a:cubicBezTo>
                <a:cubicBezTo>
                  <a:pt x="69663" y="144336"/>
                  <a:pt x="69993" y="144311"/>
                  <a:pt x="70323" y="144514"/>
                </a:cubicBezTo>
                <a:close/>
                <a:moveTo>
                  <a:pt x="19422" y="144057"/>
                </a:moveTo>
                <a:cubicBezTo>
                  <a:pt x="22622" y="144641"/>
                  <a:pt x="25518" y="145454"/>
                  <a:pt x="28109" y="146495"/>
                </a:cubicBezTo>
                <a:cubicBezTo>
                  <a:pt x="33502" y="148796"/>
                  <a:pt x="36922" y="151629"/>
                  <a:pt x="38370" y="154996"/>
                </a:cubicBezTo>
                <a:cubicBezTo>
                  <a:pt x="39094" y="156679"/>
                  <a:pt x="39388" y="158323"/>
                  <a:pt x="39253" y="159926"/>
                </a:cubicBezTo>
                <a:cubicBezTo>
                  <a:pt x="39117" y="161529"/>
                  <a:pt x="38552" y="163092"/>
                  <a:pt x="37557" y="164614"/>
                </a:cubicBezTo>
                <a:cubicBezTo>
                  <a:pt x="35568" y="167659"/>
                  <a:pt x="32113" y="169849"/>
                  <a:pt x="27194" y="171184"/>
                </a:cubicBezTo>
                <a:cubicBezTo>
                  <a:pt x="26807" y="171333"/>
                  <a:pt x="26477" y="171340"/>
                  <a:pt x="26204" y="171203"/>
                </a:cubicBezTo>
                <a:cubicBezTo>
                  <a:pt x="25931" y="171067"/>
                  <a:pt x="25753" y="170806"/>
                  <a:pt x="25670" y="170422"/>
                </a:cubicBezTo>
                <a:cubicBezTo>
                  <a:pt x="24527" y="166349"/>
                  <a:pt x="23308" y="162189"/>
                  <a:pt x="22013" y="157944"/>
                </a:cubicBezTo>
                <a:cubicBezTo>
                  <a:pt x="20717" y="153700"/>
                  <a:pt x="19346" y="149578"/>
                  <a:pt x="17898" y="145581"/>
                </a:cubicBezTo>
                <a:cubicBezTo>
                  <a:pt x="17695" y="145022"/>
                  <a:pt x="17758" y="144578"/>
                  <a:pt x="18088" y="144248"/>
                </a:cubicBezTo>
                <a:cubicBezTo>
                  <a:pt x="18419" y="143917"/>
                  <a:pt x="18863" y="143854"/>
                  <a:pt x="19422" y="144057"/>
                </a:cubicBezTo>
                <a:close/>
                <a:moveTo>
                  <a:pt x="34052" y="38901"/>
                </a:moveTo>
                <a:cubicBezTo>
                  <a:pt x="33265" y="38926"/>
                  <a:pt x="32858" y="39333"/>
                  <a:pt x="32833" y="40120"/>
                </a:cubicBezTo>
                <a:lnTo>
                  <a:pt x="32833" y="64809"/>
                </a:lnTo>
                <a:cubicBezTo>
                  <a:pt x="32858" y="65596"/>
                  <a:pt x="33265" y="66003"/>
                  <a:pt x="34052" y="66028"/>
                </a:cubicBezTo>
                <a:lnTo>
                  <a:pt x="63770" y="66028"/>
                </a:lnTo>
                <a:cubicBezTo>
                  <a:pt x="64297" y="66028"/>
                  <a:pt x="64653" y="65914"/>
                  <a:pt x="64837" y="65685"/>
                </a:cubicBezTo>
                <a:cubicBezTo>
                  <a:pt x="65021" y="65457"/>
                  <a:pt x="65072" y="65114"/>
                  <a:pt x="64989" y="64657"/>
                </a:cubicBezTo>
                <a:cubicBezTo>
                  <a:pt x="63745" y="56579"/>
                  <a:pt x="62881" y="48350"/>
                  <a:pt x="62398" y="39968"/>
                </a:cubicBezTo>
                <a:cubicBezTo>
                  <a:pt x="62221" y="39231"/>
                  <a:pt x="61814" y="38876"/>
                  <a:pt x="61179" y="38901"/>
                </a:cubicBezTo>
                <a:close/>
                <a:moveTo>
                  <a:pt x="34052" y="8421"/>
                </a:moveTo>
                <a:cubicBezTo>
                  <a:pt x="33265" y="8446"/>
                  <a:pt x="32858" y="8853"/>
                  <a:pt x="32833" y="9640"/>
                </a:cubicBezTo>
                <a:lnTo>
                  <a:pt x="32833" y="35243"/>
                </a:lnTo>
                <a:cubicBezTo>
                  <a:pt x="32858" y="36031"/>
                  <a:pt x="33265" y="36437"/>
                  <a:pt x="34052" y="36463"/>
                </a:cubicBezTo>
                <a:lnTo>
                  <a:pt x="101108" y="36463"/>
                </a:lnTo>
                <a:cubicBezTo>
                  <a:pt x="101895" y="36437"/>
                  <a:pt x="102302" y="36031"/>
                  <a:pt x="102327" y="35243"/>
                </a:cubicBezTo>
                <a:lnTo>
                  <a:pt x="102327" y="9640"/>
                </a:lnTo>
                <a:cubicBezTo>
                  <a:pt x="102302" y="8853"/>
                  <a:pt x="101895" y="8446"/>
                  <a:pt x="101108" y="8421"/>
                </a:cubicBezTo>
                <a:close/>
                <a:moveTo>
                  <a:pt x="15459" y="39"/>
                </a:moveTo>
                <a:cubicBezTo>
                  <a:pt x="20692" y="814"/>
                  <a:pt x="24857" y="1931"/>
                  <a:pt x="27956" y="3392"/>
                </a:cubicBezTo>
                <a:cubicBezTo>
                  <a:pt x="31055" y="4852"/>
                  <a:pt x="32782" y="5665"/>
                  <a:pt x="33138" y="5830"/>
                </a:cubicBezTo>
                <a:lnTo>
                  <a:pt x="102175" y="5830"/>
                </a:lnTo>
                <a:cubicBezTo>
                  <a:pt x="102544" y="5786"/>
                  <a:pt x="103990" y="5434"/>
                  <a:pt x="106510" y="4775"/>
                </a:cubicBezTo>
                <a:cubicBezTo>
                  <a:pt x="109030" y="4115"/>
                  <a:pt x="111626" y="3413"/>
                  <a:pt x="114299" y="2669"/>
                </a:cubicBezTo>
                <a:cubicBezTo>
                  <a:pt x="116972" y="1925"/>
                  <a:pt x="118722" y="1404"/>
                  <a:pt x="119548" y="1106"/>
                </a:cubicBezTo>
                <a:cubicBezTo>
                  <a:pt x="120079" y="1023"/>
                  <a:pt x="120466" y="1074"/>
                  <a:pt x="120710" y="1258"/>
                </a:cubicBezTo>
                <a:cubicBezTo>
                  <a:pt x="120955" y="1442"/>
                  <a:pt x="121076" y="1798"/>
                  <a:pt x="121072" y="2325"/>
                </a:cubicBezTo>
                <a:lnTo>
                  <a:pt x="121072" y="48502"/>
                </a:lnTo>
                <a:cubicBezTo>
                  <a:pt x="121098" y="49290"/>
                  <a:pt x="120742" y="49696"/>
                  <a:pt x="120006" y="49721"/>
                </a:cubicBezTo>
                <a:cubicBezTo>
                  <a:pt x="117221" y="50036"/>
                  <a:pt x="114218" y="49864"/>
                  <a:pt x="110995" y="49207"/>
                </a:cubicBezTo>
                <a:cubicBezTo>
                  <a:pt x="107772" y="48550"/>
                  <a:pt x="105035" y="47350"/>
                  <a:pt x="102784" y="45607"/>
                </a:cubicBezTo>
                <a:cubicBezTo>
                  <a:pt x="102210" y="44861"/>
                  <a:pt x="102064" y="43610"/>
                  <a:pt x="102346" y="41854"/>
                </a:cubicBezTo>
                <a:cubicBezTo>
                  <a:pt x="102629" y="40098"/>
                  <a:pt x="102216" y="39114"/>
                  <a:pt x="101108" y="38901"/>
                </a:cubicBezTo>
                <a:lnTo>
                  <a:pt x="82210" y="38901"/>
                </a:lnTo>
                <a:cubicBezTo>
                  <a:pt x="81423" y="38926"/>
                  <a:pt x="81017" y="39333"/>
                  <a:pt x="80991" y="40120"/>
                </a:cubicBezTo>
                <a:cubicBezTo>
                  <a:pt x="81210" y="44391"/>
                  <a:pt x="81572" y="48613"/>
                  <a:pt x="82077" y="52789"/>
                </a:cubicBezTo>
                <a:cubicBezTo>
                  <a:pt x="82582" y="56964"/>
                  <a:pt x="83287" y="61072"/>
                  <a:pt x="84192" y="65114"/>
                </a:cubicBezTo>
                <a:cubicBezTo>
                  <a:pt x="84261" y="65419"/>
                  <a:pt x="84388" y="65647"/>
                  <a:pt x="84573" y="65800"/>
                </a:cubicBezTo>
                <a:cubicBezTo>
                  <a:pt x="84757" y="65952"/>
                  <a:pt x="85036" y="66028"/>
                  <a:pt x="85411" y="66028"/>
                </a:cubicBezTo>
                <a:lnTo>
                  <a:pt x="133569" y="66028"/>
                </a:lnTo>
                <a:cubicBezTo>
                  <a:pt x="134401" y="66136"/>
                  <a:pt x="134795" y="66568"/>
                  <a:pt x="134750" y="67324"/>
                </a:cubicBezTo>
                <a:cubicBezTo>
                  <a:pt x="134706" y="68079"/>
                  <a:pt x="134261" y="68511"/>
                  <a:pt x="133417" y="68619"/>
                </a:cubicBezTo>
                <a:lnTo>
                  <a:pt x="86630" y="68619"/>
                </a:lnTo>
                <a:cubicBezTo>
                  <a:pt x="86103" y="68616"/>
                  <a:pt x="85747" y="68737"/>
                  <a:pt x="85563" y="68981"/>
                </a:cubicBezTo>
                <a:cubicBezTo>
                  <a:pt x="85379" y="69225"/>
                  <a:pt x="85328" y="69613"/>
                  <a:pt x="85411" y="70143"/>
                </a:cubicBezTo>
                <a:cubicBezTo>
                  <a:pt x="87294" y="76874"/>
                  <a:pt x="90005" y="83148"/>
                  <a:pt x="93545" y="88964"/>
                </a:cubicBezTo>
                <a:cubicBezTo>
                  <a:pt x="97085" y="94781"/>
                  <a:pt x="101587" y="99988"/>
                  <a:pt x="107052" y="104585"/>
                </a:cubicBezTo>
                <a:cubicBezTo>
                  <a:pt x="108579" y="105963"/>
                  <a:pt x="110173" y="107094"/>
                  <a:pt x="111833" y="107976"/>
                </a:cubicBezTo>
                <a:cubicBezTo>
                  <a:pt x="113494" y="108859"/>
                  <a:pt x="115202" y="108999"/>
                  <a:pt x="116958" y="108395"/>
                </a:cubicBezTo>
                <a:cubicBezTo>
                  <a:pt x="118649" y="107412"/>
                  <a:pt x="120295" y="105569"/>
                  <a:pt x="121896" y="102864"/>
                </a:cubicBezTo>
                <a:cubicBezTo>
                  <a:pt x="123498" y="100159"/>
                  <a:pt x="124963" y="97311"/>
                  <a:pt x="126294" y="94318"/>
                </a:cubicBezTo>
                <a:cubicBezTo>
                  <a:pt x="127624" y="91326"/>
                  <a:pt x="128728" y="88906"/>
                  <a:pt x="129607" y="87059"/>
                </a:cubicBezTo>
                <a:cubicBezTo>
                  <a:pt x="130039" y="86475"/>
                  <a:pt x="130547" y="86272"/>
                  <a:pt x="131131" y="86450"/>
                </a:cubicBezTo>
                <a:cubicBezTo>
                  <a:pt x="131763" y="86758"/>
                  <a:pt x="132061" y="87399"/>
                  <a:pt x="132026" y="88374"/>
                </a:cubicBezTo>
                <a:cubicBezTo>
                  <a:pt x="131991" y="89349"/>
                  <a:pt x="131947" y="90180"/>
                  <a:pt x="131893" y="90869"/>
                </a:cubicBezTo>
                <a:cubicBezTo>
                  <a:pt x="131717" y="98642"/>
                  <a:pt x="132052" y="104568"/>
                  <a:pt x="132898" y="108649"/>
                </a:cubicBezTo>
                <a:cubicBezTo>
                  <a:pt x="133743" y="112730"/>
                  <a:pt x="134631" y="115575"/>
                  <a:pt x="135562" y="117184"/>
                </a:cubicBezTo>
                <a:cubicBezTo>
                  <a:pt x="136492" y="118793"/>
                  <a:pt x="136996" y="119775"/>
                  <a:pt x="137074" y="120130"/>
                </a:cubicBezTo>
                <a:cubicBezTo>
                  <a:pt x="137095" y="124982"/>
                  <a:pt x="135733" y="128351"/>
                  <a:pt x="132988" y="130239"/>
                </a:cubicBezTo>
                <a:cubicBezTo>
                  <a:pt x="130243" y="132127"/>
                  <a:pt x="126905" y="132991"/>
                  <a:pt x="122975" y="132830"/>
                </a:cubicBezTo>
                <a:cubicBezTo>
                  <a:pt x="119044" y="132669"/>
                  <a:pt x="115311" y="131941"/>
                  <a:pt x="111776" y="130646"/>
                </a:cubicBezTo>
                <a:cubicBezTo>
                  <a:pt x="97863" y="125385"/>
                  <a:pt x="87360" y="117428"/>
                  <a:pt x="80267" y="106776"/>
                </a:cubicBezTo>
                <a:cubicBezTo>
                  <a:pt x="73174" y="96124"/>
                  <a:pt x="68386" y="83710"/>
                  <a:pt x="65904" y="69533"/>
                </a:cubicBezTo>
                <a:cubicBezTo>
                  <a:pt x="65726" y="68924"/>
                  <a:pt x="65319" y="68619"/>
                  <a:pt x="64684" y="68619"/>
                </a:cubicBezTo>
                <a:lnTo>
                  <a:pt x="34052" y="68619"/>
                </a:lnTo>
                <a:cubicBezTo>
                  <a:pt x="33265" y="68644"/>
                  <a:pt x="32858" y="69051"/>
                  <a:pt x="32833" y="69838"/>
                </a:cubicBezTo>
                <a:lnTo>
                  <a:pt x="32833" y="103976"/>
                </a:lnTo>
                <a:cubicBezTo>
                  <a:pt x="32830" y="104503"/>
                  <a:pt x="32951" y="104859"/>
                  <a:pt x="33195" y="105043"/>
                </a:cubicBezTo>
                <a:cubicBezTo>
                  <a:pt x="33439" y="105227"/>
                  <a:pt x="33827" y="105278"/>
                  <a:pt x="34357" y="105195"/>
                </a:cubicBezTo>
                <a:lnTo>
                  <a:pt x="67885" y="99251"/>
                </a:lnTo>
                <a:cubicBezTo>
                  <a:pt x="68523" y="99232"/>
                  <a:pt x="68961" y="99499"/>
                  <a:pt x="69199" y="100052"/>
                </a:cubicBezTo>
                <a:cubicBezTo>
                  <a:pt x="69437" y="100604"/>
                  <a:pt x="69304" y="101099"/>
                  <a:pt x="68799" y="101537"/>
                </a:cubicBezTo>
                <a:cubicBezTo>
                  <a:pt x="61970" y="106617"/>
                  <a:pt x="54331" y="111507"/>
                  <a:pt x="45882" y="116206"/>
                </a:cubicBezTo>
                <a:cubicBezTo>
                  <a:pt x="37434" y="120905"/>
                  <a:pt x="29375" y="125109"/>
                  <a:pt x="21708" y="128817"/>
                </a:cubicBezTo>
                <a:cubicBezTo>
                  <a:pt x="21209" y="129182"/>
                  <a:pt x="20949" y="129938"/>
                  <a:pt x="20927" y="131084"/>
                </a:cubicBezTo>
                <a:cubicBezTo>
                  <a:pt x="20905" y="132230"/>
                  <a:pt x="20454" y="133405"/>
                  <a:pt x="19574" y="134608"/>
                </a:cubicBezTo>
                <a:cubicBezTo>
                  <a:pt x="19254" y="134910"/>
                  <a:pt x="18904" y="135031"/>
                  <a:pt x="18526" y="134970"/>
                </a:cubicBezTo>
                <a:cubicBezTo>
                  <a:pt x="18149" y="134910"/>
                  <a:pt x="17838" y="134688"/>
                  <a:pt x="17593" y="134303"/>
                </a:cubicBezTo>
                <a:lnTo>
                  <a:pt x="7839" y="111291"/>
                </a:lnTo>
                <a:cubicBezTo>
                  <a:pt x="7533" y="110238"/>
                  <a:pt x="7892" y="109617"/>
                  <a:pt x="8918" y="109428"/>
                </a:cubicBezTo>
                <a:cubicBezTo>
                  <a:pt x="9943" y="109239"/>
                  <a:pt x="11036" y="109093"/>
                  <a:pt x="12197" y="108988"/>
                </a:cubicBezTo>
                <a:cubicBezTo>
                  <a:pt x="13358" y="108884"/>
                  <a:pt x="13988" y="108432"/>
                  <a:pt x="14088" y="107633"/>
                </a:cubicBezTo>
                <a:lnTo>
                  <a:pt x="14088" y="1258"/>
                </a:lnTo>
                <a:cubicBezTo>
                  <a:pt x="14088" y="731"/>
                  <a:pt x="14202" y="376"/>
                  <a:pt x="14431" y="191"/>
                </a:cubicBezTo>
                <a:cubicBezTo>
                  <a:pt x="14659" y="7"/>
                  <a:pt x="15002" y="-44"/>
                  <a:pt x="15459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200">
              <a:latin typeface="造字工房尚雅准宋 G0v1 常规体" pitchFamily="50" charset="-122"/>
              <a:ea typeface="造字工房尚雅准宋 G0v1 常规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5" t="55313" r="13283" b="42048"/>
          <a:stretch>
            <a:fillRect/>
          </a:stretch>
        </p:blipFill>
        <p:spPr>
          <a:xfrm>
            <a:off x="9445401" y="4276115"/>
            <a:ext cx="378620" cy="46411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490412" y="1273697"/>
            <a:ext cx="1004802" cy="997102"/>
          </a:xfrm>
          <a:custGeom>
            <a:rect l="l" t="t" r="r" b="b"/>
            <a:pathLst>
              <a:path w="1004801" h="997102">
                <a:moveTo>
                  <a:pt x="569192" y="410944"/>
                </a:moveTo>
                <a:cubicBezTo>
                  <a:pt x="565292" y="410758"/>
                  <a:pt x="559441" y="413451"/>
                  <a:pt x="551640" y="419024"/>
                </a:cubicBezTo>
                <a:cubicBezTo>
                  <a:pt x="544211" y="424224"/>
                  <a:pt x="533066" y="426825"/>
                  <a:pt x="518207" y="426825"/>
                </a:cubicBezTo>
                <a:cubicBezTo>
                  <a:pt x="491461" y="427567"/>
                  <a:pt x="478088" y="440198"/>
                  <a:pt x="478088" y="464715"/>
                </a:cubicBezTo>
                <a:lnTo>
                  <a:pt x="478088" y="482546"/>
                </a:lnTo>
                <a:lnTo>
                  <a:pt x="497033" y="473630"/>
                </a:lnTo>
                <a:cubicBezTo>
                  <a:pt x="509663" y="467687"/>
                  <a:pt x="520065" y="461743"/>
                  <a:pt x="528237" y="455800"/>
                </a:cubicBezTo>
                <a:cubicBezTo>
                  <a:pt x="536410" y="449856"/>
                  <a:pt x="544954" y="446884"/>
                  <a:pt x="553869" y="446884"/>
                </a:cubicBezTo>
                <a:cubicBezTo>
                  <a:pt x="567985" y="446884"/>
                  <a:pt x="575043" y="437969"/>
                  <a:pt x="575043" y="420138"/>
                </a:cubicBezTo>
                <a:cubicBezTo>
                  <a:pt x="575043" y="414194"/>
                  <a:pt x="573093" y="411130"/>
                  <a:pt x="569192" y="410944"/>
                </a:cubicBezTo>
                <a:close/>
                <a:moveTo>
                  <a:pt x="575043" y="282785"/>
                </a:moveTo>
                <a:cubicBezTo>
                  <a:pt x="573186" y="282228"/>
                  <a:pt x="570957" y="283064"/>
                  <a:pt x="568356" y="285293"/>
                </a:cubicBezTo>
                <a:cubicBezTo>
                  <a:pt x="564642" y="288264"/>
                  <a:pt x="555726" y="296808"/>
                  <a:pt x="541610" y="310924"/>
                </a:cubicBezTo>
                <a:cubicBezTo>
                  <a:pt x="519322" y="333956"/>
                  <a:pt x="509106" y="347143"/>
                  <a:pt x="510964" y="350486"/>
                </a:cubicBezTo>
                <a:cubicBezTo>
                  <a:pt x="512821" y="353830"/>
                  <a:pt x="512264" y="355501"/>
                  <a:pt x="509292" y="355501"/>
                </a:cubicBezTo>
                <a:cubicBezTo>
                  <a:pt x="506320" y="355501"/>
                  <a:pt x="504091" y="359588"/>
                  <a:pt x="502605" y="367760"/>
                </a:cubicBezTo>
                <a:cubicBezTo>
                  <a:pt x="501119" y="372961"/>
                  <a:pt x="500934" y="376304"/>
                  <a:pt x="502048" y="377790"/>
                </a:cubicBezTo>
                <a:cubicBezTo>
                  <a:pt x="503163" y="379276"/>
                  <a:pt x="505206" y="379276"/>
                  <a:pt x="508178" y="377790"/>
                </a:cubicBezTo>
                <a:cubicBezTo>
                  <a:pt x="513378" y="375561"/>
                  <a:pt x="519136" y="373889"/>
                  <a:pt x="525451" y="372775"/>
                </a:cubicBezTo>
                <a:cubicBezTo>
                  <a:pt x="531766" y="371660"/>
                  <a:pt x="536781" y="369432"/>
                  <a:pt x="540496" y="366088"/>
                </a:cubicBezTo>
                <a:cubicBezTo>
                  <a:pt x="544211" y="362745"/>
                  <a:pt x="551269" y="360702"/>
                  <a:pt x="561670" y="359959"/>
                </a:cubicBezTo>
                <a:cubicBezTo>
                  <a:pt x="569099" y="358473"/>
                  <a:pt x="573557" y="356430"/>
                  <a:pt x="575043" y="353830"/>
                </a:cubicBezTo>
                <a:cubicBezTo>
                  <a:pt x="576529" y="351229"/>
                  <a:pt x="578015" y="342871"/>
                  <a:pt x="579501" y="328755"/>
                </a:cubicBezTo>
                <a:cubicBezTo>
                  <a:pt x="580244" y="319097"/>
                  <a:pt x="580615" y="310924"/>
                  <a:pt x="580615" y="304238"/>
                </a:cubicBezTo>
                <a:cubicBezTo>
                  <a:pt x="580615" y="297551"/>
                  <a:pt x="580244" y="292351"/>
                  <a:pt x="579501" y="288636"/>
                </a:cubicBezTo>
                <a:cubicBezTo>
                  <a:pt x="578387" y="285293"/>
                  <a:pt x="576901" y="283342"/>
                  <a:pt x="575043" y="282785"/>
                </a:cubicBezTo>
                <a:close/>
                <a:moveTo>
                  <a:pt x="144875" y="167164"/>
                </a:moveTo>
                <a:cubicBezTo>
                  <a:pt x="154533" y="169764"/>
                  <a:pt x="166420" y="178679"/>
                  <a:pt x="180536" y="193910"/>
                </a:cubicBezTo>
                <a:cubicBezTo>
                  <a:pt x="192424" y="205797"/>
                  <a:pt x="208397" y="218241"/>
                  <a:pt x="228457" y="231243"/>
                </a:cubicBezTo>
                <a:cubicBezTo>
                  <a:pt x="248516" y="244245"/>
                  <a:pt x="260404" y="249259"/>
                  <a:pt x="264118" y="246288"/>
                </a:cubicBezTo>
                <a:cubicBezTo>
                  <a:pt x="266347" y="244059"/>
                  <a:pt x="272477" y="246288"/>
                  <a:pt x="282506" y="252974"/>
                </a:cubicBezTo>
                <a:cubicBezTo>
                  <a:pt x="292536" y="259661"/>
                  <a:pt x="303123" y="268948"/>
                  <a:pt x="314268" y="280835"/>
                </a:cubicBezTo>
                <a:cubicBezTo>
                  <a:pt x="323926" y="290493"/>
                  <a:pt x="329870" y="297737"/>
                  <a:pt x="332098" y="302566"/>
                </a:cubicBezTo>
                <a:cubicBezTo>
                  <a:pt x="333213" y="304981"/>
                  <a:pt x="333956" y="307813"/>
                  <a:pt x="334327" y="311064"/>
                </a:cubicBezTo>
                <a:cubicBezTo>
                  <a:pt x="334699" y="314314"/>
                  <a:pt x="334699" y="317982"/>
                  <a:pt x="334327" y="322069"/>
                </a:cubicBezTo>
                <a:cubicBezTo>
                  <a:pt x="333584" y="330984"/>
                  <a:pt x="332284" y="336742"/>
                  <a:pt x="330427" y="339342"/>
                </a:cubicBezTo>
                <a:cubicBezTo>
                  <a:pt x="328569" y="341942"/>
                  <a:pt x="323554" y="344357"/>
                  <a:pt x="315382" y="346586"/>
                </a:cubicBezTo>
                <a:cubicBezTo>
                  <a:pt x="303495" y="348815"/>
                  <a:pt x="293465" y="351044"/>
                  <a:pt x="285292" y="353272"/>
                </a:cubicBezTo>
                <a:cubicBezTo>
                  <a:pt x="277863" y="355501"/>
                  <a:pt x="267462" y="352901"/>
                  <a:pt x="254089" y="345471"/>
                </a:cubicBezTo>
                <a:cubicBezTo>
                  <a:pt x="243687" y="339528"/>
                  <a:pt x="234215" y="337299"/>
                  <a:pt x="225671" y="338785"/>
                </a:cubicBezTo>
                <a:cubicBezTo>
                  <a:pt x="217127" y="340271"/>
                  <a:pt x="207654" y="345843"/>
                  <a:pt x="197253" y="355501"/>
                </a:cubicBezTo>
                <a:cubicBezTo>
                  <a:pt x="189080" y="363674"/>
                  <a:pt x="176265" y="375004"/>
                  <a:pt x="158805" y="389491"/>
                </a:cubicBezTo>
                <a:cubicBezTo>
                  <a:pt x="141346" y="403979"/>
                  <a:pt x="132616" y="413637"/>
                  <a:pt x="132616" y="418466"/>
                </a:cubicBezTo>
                <a:cubicBezTo>
                  <a:pt x="132616" y="423296"/>
                  <a:pt x="127416" y="429982"/>
                  <a:pt x="117014" y="438526"/>
                </a:cubicBezTo>
                <a:cubicBezTo>
                  <a:pt x="106613" y="447070"/>
                  <a:pt x="98998" y="457286"/>
                  <a:pt x="94169" y="469173"/>
                </a:cubicBezTo>
                <a:cubicBezTo>
                  <a:pt x="89339" y="481060"/>
                  <a:pt x="85810" y="487003"/>
                  <a:pt x="83582" y="487003"/>
                </a:cubicBezTo>
                <a:cubicBezTo>
                  <a:pt x="80610" y="487003"/>
                  <a:pt x="75409" y="492947"/>
                  <a:pt x="67980" y="504834"/>
                </a:cubicBezTo>
                <a:cubicBezTo>
                  <a:pt x="60550" y="516722"/>
                  <a:pt x="56835" y="524894"/>
                  <a:pt x="56835" y="529352"/>
                </a:cubicBezTo>
                <a:cubicBezTo>
                  <a:pt x="56835" y="533066"/>
                  <a:pt x="57950" y="534924"/>
                  <a:pt x="60179" y="534924"/>
                </a:cubicBezTo>
                <a:cubicBezTo>
                  <a:pt x="62408" y="534924"/>
                  <a:pt x="67980" y="533438"/>
                  <a:pt x="76895" y="530466"/>
                </a:cubicBezTo>
                <a:cubicBezTo>
                  <a:pt x="98441" y="523037"/>
                  <a:pt x="124815" y="509663"/>
                  <a:pt x="156019" y="490347"/>
                </a:cubicBezTo>
                <a:cubicBezTo>
                  <a:pt x="187223" y="471030"/>
                  <a:pt x="203940" y="457657"/>
                  <a:pt x="206168" y="450228"/>
                </a:cubicBezTo>
                <a:cubicBezTo>
                  <a:pt x="209140" y="441312"/>
                  <a:pt x="221770" y="437783"/>
                  <a:pt x="244059" y="439640"/>
                </a:cubicBezTo>
                <a:cubicBezTo>
                  <a:pt x="266347" y="441498"/>
                  <a:pt x="279349" y="447627"/>
                  <a:pt x="283064" y="458028"/>
                </a:cubicBezTo>
                <a:cubicBezTo>
                  <a:pt x="286778" y="469916"/>
                  <a:pt x="283807" y="485146"/>
                  <a:pt x="274148" y="503720"/>
                </a:cubicBezTo>
                <a:cubicBezTo>
                  <a:pt x="268205" y="515607"/>
                  <a:pt x="264118" y="528051"/>
                  <a:pt x="261890" y="541053"/>
                </a:cubicBezTo>
                <a:cubicBezTo>
                  <a:pt x="259661" y="554055"/>
                  <a:pt x="257432" y="563899"/>
                  <a:pt x="255203" y="570585"/>
                </a:cubicBezTo>
                <a:cubicBezTo>
                  <a:pt x="250745" y="580987"/>
                  <a:pt x="245916" y="598446"/>
                  <a:pt x="240716" y="622963"/>
                </a:cubicBezTo>
                <a:cubicBezTo>
                  <a:pt x="235515" y="647481"/>
                  <a:pt x="232172" y="667912"/>
                  <a:pt x="230686" y="684257"/>
                </a:cubicBezTo>
                <a:lnTo>
                  <a:pt x="228457" y="718804"/>
                </a:lnTo>
                <a:lnTo>
                  <a:pt x="238487" y="705431"/>
                </a:lnTo>
                <a:cubicBezTo>
                  <a:pt x="245916" y="697258"/>
                  <a:pt x="256132" y="683700"/>
                  <a:pt x="269133" y="664754"/>
                </a:cubicBezTo>
                <a:cubicBezTo>
                  <a:pt x="282135" y="645809"/>
                  <a:pt x="291608" y="636336"/>
                  <a:pt x="297551" y="636336"/>
                </a:cubicBezTo>
                <a:cubicBezTo>
                  <a:pt x="302752" y="636336"/>
                  <a:pt x="304981" y="637079"/>
                  <a:pt x="304238" y="638565"/>
                </a:cubicBezTo>
                <a:cubicBezTo>
                  <a:pt x="304238" y="640794"/>
                  <a:pt x="300894" y="647852"/>
                  <a:pt x="294208" y="659739"/>
                </a:cubicBezTo>
                <a:cubicBezTo>
                  <a:pt x="286035" y="671627"/>
                  <a:pt x="281949" y="685371"/>
                  <a:pt x="281949" y="700973"/>
                </a:cubicBezTo>
                <a:cubicBezTo>
                  <a:pt x="281949" y="716575"/>
                  <a:pt x="278977" y="728462"/>
                  <a:pt x="273034" y="736635"/>
                </a:cubicBezTo>
                <a:cubicBezTo>
                  <a:pt x="267833" y="745550"/>
                  <a:pt x="261704" y="762267"/>
                  <a:pt x="254646" y="786784"/>
                </a:cubicBezTo>
                <a:cubicBezTo>
                  <a:pt x="247588" y="811301"/>
                  <a:pt x="243687" y="830989"/>
                  <a:pt x="242944" y="845848"/>
                </a:cubicBezTo>
                <a:cubicBezTo>
                  <a:pt x="241458" y="862193"/>
                  <a:pt x="242944" y="876309"/>
                  <a:pt x="247402" y="888197"/>
                </a:cubicBezTo>
                <a:cubicBezTo>
                  <a:pt x="253346" y="901570"/>
                  <a:pt x="255017" y="915129"/>
                  <a:pt x="252417" y="928873"/>
                </a:cubicBezTo>
                <a:cubicBezTo>
                  <a:pt x="249817" y="942618"/>
                  <a:pt x="244430" y="950604"/>
                  <a:pt x="236258" y="952833"/>
                </a:cubicBezTo>
                <a:cubicBezTo>
                  <a:pt x="230314" y="954319"/>
                  <a:pt x="221770" y="951719"/>
                  <a:pt x="210626" y="945032"/>
                </a:cubicBezTo>
                <a:cubicBezTo>
                  <a:pt x="199482" y="938346"/>
                  <a:pt x="193910" y="932031"/>
                  <a:pt x="193910" y="926087"/>
                </a:cubicBezTo>
                <a:cubicBezTo>
                  <a:pt x="193910" y="922372"/>
                  <a:pt x="189638" y="914757"/>
                  <a:pt x="181094" y="903241"/>
                </a:cubicBezTo>
                <a:cubicBezTo>
                  <a:pt x="172550" y="891726"/>
                  <a:pt x="168278" y="883367"/>
                  <a:pt x="168278" y="878167"/>
                </a:cubicBezTo>
                <a:cubicBezTo>
                  <a:pt x="168278" y="872966"/>
                  <a:pt x="163820" y="866651"/>
                  <a:pt x="154905" y="859222"/>
                </a:cubicBezTo>
                <a:cubicBezTo>
                  <a:pt x="148961" y="853278"/>
                  <a:pt x="145061" y="846406"/>
                  <a:pt x="143203" y="838605"/>
                </a:cubicBezTo>
                <a:cubicBezTo>
                  <a:pt x="141346" y="830804"/>
                  <a:pt x="142646" y="824674"/>
                  <a:pt x="147104" y="820217"/>
                </a:cubicBezTo>
                <a:cubicBezTo>
                  <a:pt x="150819" y="816502"/>
                  <a:pt x="154533" y="790127"/>
                  <a:pt x="158248" y="741092"/>
                </a:cubicBezTo>
                <a:cubicBezTo>
                  <a:pt x="161963" y="692058"/>
                  <a:pt x="165306" y="662525"/>
                  <a:pt x="168278" y="652496"/>
                </a:cubicBezTo>
                <a:cubicBezTo>
                  <a:pt x="171250" y="642466"/>
                  <a:pt x="173478" y="629650"/>
                  <a:pt x="174964" y="614048"/>
                </a:cubicBezTo>
                <a:cubicBezTo>
                  <a:pt x="177193" y="597703"/>
                  <a:pt x="180908" y="576901"/>
                  <a:pt x="186109" y="551640"/>
                </a:cubicBezTo>
                <a:cubicBezTo>
                  <a:pt x="187595" y="544954"/>
                  <a:pt x="187966" y="541053"/>
                  <a:pt x="187223" y="539939"/>
                </a:cubicBezTo>
                <a:cubicBezTo>
                  <a:pt x="186480" y="538824"/>
                  <a:pt x="183508" y="539753"/>
                  <a:pt x="178308" y="542725"/>
                </a:cubicBezTo>
                <a:cubicBezTo>
                  <a:pt x="171621" y="546440"/>
                  <a:pt x="168278" y="549411"/>
                  <a:pt x="168278" y="551640"/>
                </a:cubicBezTo>
                <a:cubicBezTo>
                  <a:pt x="168278" y="555355"/>
                  <a:pt x="156948" y="563342"/>
                  <a:pt x="134288" y="575600"/>
                </a:cubicBezTo>
                <a:cubicBezTo>
                  <a:pt x="111628" y="587859"/>
                  <a:pt x="95840" y="595103"/>
                  <a:pt x="86925" y="597332"/>
                </a:cubicBezTo>
                <a:cubicBezTo>
                  <a:pt x="75781" y="599560"/>
                  <a:pt x="62779" y="597517"/>
                  <a:pt x="47920" y="591202"/>
                </a:cubicBezTo>
                <a:cubicBezTo>
                  <a:pt x="33061" y="584887"/>
                  <a:pt x="21545" y="576529"/>
                  <a:pt x="13373" y="566128"/>
                </a:cubicBezTo>
                <a:cubicBezTo>
                  <a:pt x="4457" y="554240"/>
                  <a:pt x="0" y="546068"/>
                  <a:pt x="0" y="541610"/>
                </a:cubicBezTo>
                <a:cubicBezTo>
                  <a:pt x="0" y="533438"/>
                  <a:pt x="3157" y="522294"/>
                  <a:pt x="9472" y="508178"/>
                </a:cubicBezTo>
                <a:cubicBezTo>
                  <a:pt x="15787" y="494062"/>
                  <a:pt x="20431" y="487003"/>
                  <a:pt x="23403" y="487003"/>
                </a:cubicBezTo>
                <a:cubicBezTo>
                  <a:pt x="28603" y="487003"/>
                  <a:pt x="30461" y="485518"/>
                  <a:pt x="28975" y="482546"/>
                </a:cubicBezTo>
                <a:cubicBezTo>
                  <a:pt x="28232" y="481060"/>
                  <a:pt x="28603" y="479574"/>
                  <a:pt x="30089" y="478088"/>
                </a:cubicBezTo>
                <a:cubicBezTo>
                  <a:pt x="31575" y="476602"/>
                  <a:pt x="34176" y="475116"/>
                  <a:pt x="37890" y="473630"/>
                </a:cubicBezTo>
                <a:cubicBezTo>
                  <a:pt x="43091" y="472144"/>
                  <a:pt x="61850" y="455428"/>
                  <a:pt x="94169" y="423481"/>
                </a:cubicBezTo>
                <a:cubicBezTo>
                  <a:pt x="126487" y="391534"/>
                  <a:pt x="142646" y="373704"/>
                  <a:pt x="142646" y="369989"/>
                </a:cubicBezTo>
                <a:cubicBezTo>
                  <a:pt x="142646" y="367760"/>
                  <a:pt x="150261" y="357173"/>
                  <a:pt x="165492" y="338228"/>
                </a:cubicBezTo>
                <a:cubicBezTo>
                  <a:pt x="180722" y="319283"/>
                  <a:pt x="188338" y="308324"/>
                  <a:pt x="188338" y="305352"/>
                </a:cubicBezTo>
                <a:cubicBezTo>
                  <a:pt x="188338" y="302380"/>
                  <a:pt x="182208" y="294208"/>
                  <a:pt x="169950" y="280835"/>
                </a:cubicBezTo>
                <a:cubicBezTo>
                  <a:pt x="157691" y="267462"/>
                  <a:pt x="148218" y="254460"/>
                  <a:pt x="141532" y="241830"/>
                </a:cubicBezTo>
                <a:cubicBezTo>
                  <a:pt x="134845" y="229200"/>
                  <a:pt x="130016" y="222885"/>
                  <a:pt x="127044" y="222885"/>
                </a:cubicBezTo>
                <a:cubicBezTo>
                  <a:pt x="123329" y="222885"/>
                  <a:pt x="120915" y="216755"/>
                  <a:pt x="119800" y="204497"/>
                </a:cubicBezTo>
                <a:cubicBezTo>
                  <a:pt x="118686" y="192238"/>
                  <a:pt x="119615" y="183508"/>
                  <a:pt x="122586" y="178308"/>
                </a:cubicBezTo>
                <a:cubicBezTo>
                  <a:pt x="127787" y="168278"/>
                  <a:pt x="135217" y="164563"/>
                  <a:pt x="144875" y="167164"/>
                </a:cubicBezTo>
                <a:close/>
                <a:moveTo>
                  <a:pt x="869251" y="0"/>
                </a:moveTo>
                <a:cubicBezTo>
                  <a:pt x="875938" y="0"/>
                  <a:pt x="880767" y="1114"/>
                  <a:pt x="883739" y="3343"/>
                </a:cubicBezTo>
                <a:cubicBezTo>
                  <a:pt x="886711" y="5572"/>
                  <a:pt x="890054" y="11515"/>
                  <a:pt x="893769" y="21174"/>
                </a:cubicBezTo>
                <a:cubicBezTo>
                  <a:pt x="903427" y="42719"/>
                  <a:pt x="910114" y="62779"/>
                  <a:pt x="913828" y="81353"/>
                </a:cubicBezTo>
                <a:cubicBezTo>
                  <a:pt x="917543" y="99927"/>
                  <a:pt x="920515" y="131130"/>
                  <a:pt x="922744" y="174964"/>
                </a:cubicBezTo>
                <a:cubicBezTo>
                  <a:pt x="923487" y="185366"/>
                  <a:pt x="925158" y="198925"/>
                  <a:pt x="927758" y="215641"/>
                </a:cubicBezTo>
                <a:cubicBezTo>
                  <a:pt x="930359" y="232357"/>
                  <a:pt x="931659" y="264490"/>
                  <a:pt x="931659" y="312039"/>
                </a:cubicBezTo>
                <a:lnTo>
                  <a:pt x="932773" y="382248"/>
                </a:lnTo>
                <a:lnTo>
                  <a:pt x="953948" y="387820"/>
                </a:lnTo>
                <a:cubicBezTo>
                  <a:pt x="980694" y="394506"/>
                  <a:pt x="997039" y="405650"/>
                  <a:pt x="1002982" y="421252"/>
                </a:cubicBezTo>
                <a:cubicBezTo>
                  <a:pt x="1004282" y="424038"/>
                  <a:pt x="1004886" y="426523"/>
                  <a:pt x="1004793" y="428705"/>
                </a:cubicBezTo>
                <a:cubicBezTo>
                  <a:pt x="1004515" y="435252"/>
                  <a:pt x="997967" y="439083"/>
                  <a:pt x="985151" y="440198"/>
                </a:cubicBezTo>
                <a:cubicBezTo>
                  <a:pt x="971035" y="440941"/>
                  <a:pt x="959148" y="443541"/>
                  <a:pt x="949490" y="447999"/>
                </a:cubicBezTo>
                <a:cubicBezTo>
                  <a:pt x="939831" y="452456"/>
                  <a:pt x="934259" y="457657"/>
                  <a:pt x="932773" y="463601"/>
                </a:cubicBezTo>
                <a:cubicBezTo>
                  <a:pt x="931288" y="471030"/>
                  <a:pt x="930916" y="547925"/>
                  <a:pt x="931659" y="694287"/>
                </a:cubicBezTo>
                <a:cubicBezTo>
                  <a:pt x="932402" y="840648"/>
                  <a:pt x="931288" y="913828"/>
                  <a:pt x="928316" y="913828"/>
                </a:cubicBezTo>
                <a:cubicBezTo>
                  <a:pt x="925344" y="913828"/>
                  <a:pt x="924601" y="919400"/>
                  <a:pt x="926087" y="930545"/>
                </a:cubicBezTo>
                <a:cubicBezTo>
                  <a:pt x="927573" y="939460"/>
                  <a:pt x="925901" y="949861"/>
                  <a:pt x="921072" y="961749"/>
                </a:cubicBezTo>
                <a:cubicBezTo>
                  <a:pt x="916243" y="973636"/>
                  <a:pt x="910485" y="983109"/>
                  <a:pt x="903798" y="990167"/>
                </a:cubicBezTo>
                <a:cubicBezTo>
                  <a:pt x="897112" y="997225"/>
                  <a:pt x="891540" y="998896"/>
                  <a:pt x="887082" y="995181"/>
                </a:cubicBezTo>
                <a:cubicBezTo>
                  <a:pt x="882624" y="991467"/>
                  <a:pt x="879467" y="990724"/>
                  <a:pt x="877609" y="992953"/>
                </a:cubicBezTo>
                <a:cubicBezTo>
                  <a:pt x="875752" y="995181"/>
                  <a:pt x="872223" y="993696"/>
                  <a:pt x="867022" y="988495"/>
                </a:cubicBezTo>
                <a:cubicBezTo>
                  <a:pt x="861822" y="983294"/>
                  <a:pt x="859221" y="978836"/>
                  <a:pt x="859221" y="975122"/>
                </a:cubicBezTo>
                <a:cubicBezTo>
                  <a:pt x="859221" y="971407"/>
                  <a:pt x="853463" y="966021"/>
                  <a:pt x="841948" y="958963"/>
                </a:cubicBezTo>
                <a:cubicBezTo>
                  <a:pt x="830432" y="951905"/>
                  <a:pt x="819845" y="941318"/>
                  <a:pt x="810187" y="927201"/>
                </a:cubicBezTo>
                <a:cubicBezTo>
                  <a:pt x="800528" y="913828"/>
                  <a:pt x="793656" y="904913"/>
                  <a:pt x="789570" y="900455"/>
                </a:cubicBezTo>
                <a:cubicBezTo>
                  <a:pt x="785484" y="895998"/>
                  <a:pt x="776754" y="888940"/>
                  <a:pt x="763381" y="879281"/>
                </a:cubicBezTo>
                <a:cubicBezTo>
                  <a:pt x="748522" y="868137"/>
                  <a:pt x="737378" y="862565"/>
                  <a:pt x="729948" y="862565"/>
                </a:cubicBezTo>
                <a:cubicBezTo>
                  <a:pt x="725490" y="862565"/>
                  <a:pt x="719733" y="861079"/>
                  <a:pt x="712674" y="858107"/>
                </a:cubicBezTo>
                <a:cubicBezTo>
                  <a:pt x="705616" y="855135"/>
                  <a:pt x="699487" y="851606"/>
                  <a:pt x="694286" y="847520"/>
                </a:cubicBezTo>
                <a:cubicBezTo>
                  <a:pt x="689086" y="843434"/>
                  <a:pt x="687228" y="840276"/>
                  <a:pt x="688714" y="838047"/>
                </a:cubicBezTo>
                <a:cubicBezTo>
                  <a:pt x="690200" y="835076"/>
                  <a:pt x="705245" y="833590"/>
                  <a:pt x="733849" y="833590"/>
                </a:cubicBezTo>
                <a:cubicBezTo>
                  <a:pt x="762452" y="833590"/>
                  <a:pt x="786041" y="834704"/>
                  <a:pt x="804615" y="836933"/>
                </a:cubicBezTo>
                <a:cubicBezTo>
                  <a:pt x="823931" y="839905"/>
                  <a:pt x="833590" y="840276"/>
                  <a:pt x="833590" y="838047"/>
                </a:cubicBezTo>
                <a:cubicBezTo>
                  <a:pt x="833590" y="835819"/>
                  <a:pt x="834333" y="830618"/>
                  <a:pt x="835818" y="822445"/>
                </a:cubicBezTo>
                <a:cubicBezTo>
                  <a:pt x="837304" y="814273"/>
                  <a:pt x="839162" y="789756"/>
                  <a:pt x="841391" y="748893"/>
                </a:cubicBezTo>
                <a:cubicBezTo>
                  <a:pt x="843619" y="708031"/>
                  <a:pt x="845105" y="681285"/>
                  <a:pt x="845848" y="668655"/>
                </a:cubicBezTo>
                <a:cubicBezTo>
                  <a:pt x="846591" y="658254"/>
                  <a:pt x="845477" y="651381"/>
                  <a:pt x="842505" y="648038"/>
                </a:cubicBezTo>
                <a:cubicBezTo>
                  <a:pt x="839533" y="644695"/>
                  <a:pt x="833218" y="643394"/>
                  <a:pt x="823560" y="644137"/>
                </a:cubicBezTo>
                <a:cubicBezTo>
                  <a:pt x="814644" y="644137"/>
                  <a:pt x="808701" y="640423"/>
                  <a:pt x="805729" y="632993"/>
                </a:cubicBezTo>
                <a:cubicBezTo>
                  <a:pt x="802014" y="625564"/>
                  <a:pt x="792913" y="620363"/>
                  <a:pt x="778426" y="617391"/>
                </a:cubicBezTo>
                <a:cubicBezTo>
                  <a:pt x="763938" y="614419"/>
                  <a:pt x="749636" y="614791"/>
                  <a:pt x="735520" y="618506"/>
                </a:cubicBezTo>
                <a:cubicBezTo>
                  <a:pt x="721404" y="622220"/>
                  <a:pt x="713232" y="621849"/>
                  <a:pt x="711003" y="617391"/>
                </a:cubicBezTo>
                <a:cubicBezTo>
                  <a:pt x="702087" y="604761"/>
                  <a:pt x="707288" y="593245"/>
                  <a:pt x="726605" y="582844"/>
                </a:cubicBezTo>
                <a:cubicBezTo>
                  <a:pt x="735520" y="578386"/>
                  <a:pt x="750565" y="575972"/>
                  <a:pt x="771739" y="575600"/>
                </a:cubicBezTo>
                <a:cubicBezTo>
                  <a:pt x="792913" y="575229"/>
                  <a:pt x="813530" y="576901"/>
                  <a:pt x="833590" y="580615"/>
                </a:cubicBezTo>
                <a:lnTo>
                  <a:pt x="851420" y="585073"/>
                </a:lnTo>
                <a:lnTo>
                  <a:pt x="852535" y="523780"/>
                </a:lnTo>
                <a:cubicBezTo>
                  <a:pt x="853278" y="488118"/>
                  <a:pt x="851978" y="467315"/>
                  <a:pt x="848634" y="461372"/>
                </a:cubicBezTo>
                <a:cubicBezTo>
                  <a:pt x="845291" y="455428"/>
                  <a:pt x="835447" y="456171"/>
                  <a:pt x="819102" y="463601"/>
                </a:cubicBezTo>
                <a:cubicBezTo>
                  <a:pt x="806472" y="468801"/>
                  <a:pt x="790870" y="474002"/>
                  <a:pt x="772296" y="479203"/>
                </a:cubicBezTo>
                <a:cubicBezTo>
                  <a:pt x="753722" y="484403"/>
                  <a:pt x="727162" y="497405"/>
                  <a:pt x="692615" y="518207"/>
                </a:cubicBezTo>
                <a:cubicBezTo>
                  <a:pt x="658068" y="539010"/>
                  <a:pt x="640794" y="552940"/>
                  <a:pt x="640794" y="559998"/>
                </a:cubicBezTo>
                <a:cubicBezTo>
                  <a:pt x="640794" y="567056"/>
                  <a:pt x="639680" y="593431"/>
                  <a:pt x="637451" y="639123"/>
                </a:cubicBezTo>
                <a:cubicBezTo>
                  <a:pt x="635222" y="684814"/>
                  <a:pt x="633736" y="742578"/>
                  <a:pt x="632993" y="812416"/>
                </a:cubicBezTo>
                <a:cubicBezTo>
                  <a:pt x="632993" y="857736"/>
                  <a:pt x="632436" y="887268"/>
                  <a:pt x="631321" y="901012"/>
                </a:cubicBezTo>
                <a:cubicBezTo>
                  <a:pt x="630207" y="914757"/>
                  <a:pt x="627792" y="924601"/>
                  <a:pt x="624078" y="930545"/>
                </a:cubicBezTo>
                <a:cubicBezTo>
                  <a:pt x="616648" y="941689"/>
                  <a:pt x="608476" y="945589"/>
                  <a:pt x="599560" y="942246"/>
                </a:cubicBezTo>
                <a:cubicBezTo>
                  <a:pt x="590645" y="938903"/>
                  <a:pt x="575043" y="925716"/>
                  <a:pt x="552754" y="902684"/>
                </a:cubicBezTo>
                <a:cubicBezTo>
                  <a:pt x="526751" y="875195"/>
                  <a:pt x="513750" y="859407"/>
                  <a:pt x="513750" y="855321"/>
                </a:cubicBezTo>
                <a:cubicBezTo>
                  <a:pt x="513750" y="851235"/>
                  <a:pt x="510406" y="846220"/>
                  <a:pt x="503720" y="840276"/>
                </a:cubicBezTo>
                <a:cubicBezTo>
                  <a:pt x="497033" y="834333"/>
                  <a:pt x="493690" y="829318"/>
                  <a:pt x="493690" y="825232"/>
                </a:cubicBezTo>
                <a:cubicBezTo>
                  <a:pt x="493690" y="821145"/>
                  <a:pt x="489418" y="811115"/>
                  <a:pt x="480874" y="795142"/>
                </a:cubicBezTo>
                <a:cubicBezTo>
                  <a:pt x="472330" y="779169"/>
                  <a:pt x="469173" y="771182"/>
                  <a:pt x="471402" y="771182"/>
                </a:cubicBezTo>
                <a:cubicBezTo>
                  <a:pt x="473630" y="771182"/>
                  <a:pt x="472702" y="769139"/>
                  <a:pt x="468615" y="765053"/>
                </a:cubicBezTo>
                <a:cubicBezTo>
                  <a:pt x="464529" y="760966"/>
                  <a:pt x="462486" y="756694"/>
                  <a:pt x="462486" y="752237"/>
                </a:cubicBezTo>
                <a:cubicBezTo>
                  <a:pt x="462486" y="747779"/>
                  <a:pt x="469173" y="750936"/>
                  <a:pt x="482546" y="761709"/>
                </a:cubicBezTo>
                <a:cubicBezTo>
                  <a:pt x="495919" y="772482"/>
                  <a:pt x="504277" y="776754"/>
                  <a:pt x="507620" y="774525"/>
                </a:cubicBezTo>
                <a:cubicBezTo>
                  <a:pt x="510964" y="772296"/>
                  <a:pt x="513750" y="774711"/>
                  <a:pt x="515978" y="781769"/>
                </a:cubicBezTo>
                <a:cubicBezTo>
                  <a:pt x="518207" y="788827"/>
                  <a:pt x="522479" y="792356"/>
                  <a:pt x="528794" y="792356"/>
                </a:cubicBezTo>
                <a:cubicBezTo>
                  <a:pt x="535109" y="792356"/>
                  <a:pt x="539010" y="794399"/>
                  <a:pt x="540496" y="798485"/>
                </a:cubicBezTo>
                <a:cubicBezTo>
                  <a:pt x="541982" y="802572"/>
                  <a:pt x="544582" y="802943"/>
                  <a:pt x="548297" y="799600"/>
                </a:cubicBezTo>
                <a:cubicBezTo>
                  <a:pt x="552012" y="796256"/>
                  <a:pt x="554055" y="774711"/>
                  <a:pt x="554426" y="734963"/>
                </a:cubicBezTo>
                <a:cubicBezTo>
                  <a:pt x="554798" y="695215"/>
                  <a:pt x="556098" y="675341"/>
                  <a:pt x="558327" y="675341"/>
                </a:cubicBezTo>
                <a:cubicBezTo>
                  <a:pt x="560556" y="675341"/>
                  <a:pt x="562041" y="666055"/>
                  <a:pt x="562784" y="647481"/>
                </a:cubicBezTo>
                <a:cubicBezTo>
                  <a:pt x="563527" y="628907"/>
                  <a:pt x="562041" y="619620"/>
                  <a:pt x="558327" y="619620"/>
                </a:cubicBezTo>
                <a:cubicBezTo>
                  <a:pt x="553869" y="619620"/>
                  <a:pt x="548668" y="621663"/>
                  <a:pt x="542725" y="625749"/>
                </a:cubicBezTo>
                <a:cubicBezTo>
                  <a:pt x="536781" y="629836"/>
                  <a:pt x="533809" y="633365"/>
                  <a:pt x="533809" y="636336"/>
                </a:cubicBezTo>
                <a:cubicBezTo>
                  <a:pt x="533809" y="640051"/>
                  <a:pt x="530466" y="644137"/>
                  <a:pt x="523779" y="648595"/>
                </a:cubicBezTo>
                <a:cubicBezTo>
                  <a:pt x="518579" y="651567"/>
                  <a:pt x="504648" y="669955"/>
                  <a:pt x="481988" y="703759"/>
                </a:cubicBezTo>
                <a:cubicBezTo>
                  <a:pt x="459328" y="737563"/>
                  <a:pt x="447999" y="756694"/>
                  <a:pt x="447999" y="761152"/>
                </a:cubicBezTo>
                <a:cubicBezTo>
                  <a:pt x="447999" y="764867"/>
                  <a:pt x="443541" y="772482"/>
                  <a:pt x="434625" y="783998"/>
                </a:cubicBezTo>
                <a:cubicBezTo>
                  <a:pt x="425710" y="795513"/>
                  <a:pt x="420881" y="803500"/>
                  <a:pt x="420138" y="807958"/>
                </a:cubicBezTo>
                <a:cubicBezTo>
                  <a:pt x="418652" y="816873"/>
                  <a:pt x="413080" y="827460"/>
                  <a:pt x="403422" y="839719"/>
                </a:cubicBezTo>
                <a:cubicBezTo>
                  <a:pt x="393763" y="851978"/>
                  <a:pt x="385591" y="858107"/>
                  <a:pt x="378904" y="858107"/>
                </a:cubicBezTo>
                <a:cubicBezTo>
                  <a:pt x="376675" y="858107"/>
                  <a:pt x="371475" y="853464"/>
                  <a:pt x="363302" y="844177"/>
                </a:cubicBezTo>
                <a:cubicBezTo>
                  <a:pt x="355130" y="834890"/>
                  <a:pt x="351044" y="828761"/>
                  <a:pt x="351044" y="825789"/>
                </a:cubicBezTo>
                <a:cubicBezTo>
                  <a:pt x="351044" y="820588"/>
                  <a:pt x="349743" y="817059"/>
                  <a:pt x="347143" y="815202"/>
                </a:cubicBezTo>
                <a:cubicBezTo>
                  <a:pt x="344543" y="813344"/>
                  <a:pt x="342871" y="803872"/>
                  <a:pt x="342128" y="786784"/>
                </a:cubicBezTo>
                <a:cubicBezTo>
                  <a:pt x="341385" y="775640"/>
                  <a:pt x="341942" y="767653"/>
                  <a:pt x="343800" y="762824"/>
                </a:cubicBezTo>
                <a:cubicBezTo>
                  <a:pt x="345657" y="757995"/>
                  <a:pt x="350301" y="751122"/>
                  <a:pt x="357730" y="742207"/>
                </a:cubicBezTo>
                <a:cubicBezTo>
                  <a:pt x="369617" y="729577"/>
                  <a:pt x="378904" y="718804"/>
                  <a:pt x="385591" y="709889"/>
                </a:cubicBezTo>
                <a:lnTo>
                  <a:pt x="396735" y="696515"/>
                </a:lnTo>
                <a:lnTo>
                  <a:pt x="377790" y="693172"/>
                </a:lnTo>
                <a:cubicBezTo>
                  <a:pt x="367388" y="691686"/>
                  <a:pt x="359216" y="687414"/>
                  <a:pt x="353272" y="680356"/>
                </a:cubicBezTo>
                <a:cubicBezTo>
                  <a:pt x="347329" y="673298"/>
                  <a:pt x="345843" y="666055"/>
                  <a:pt x="348815" y="658625"/>
                </a:cubicBezTo>
                <a:cubicBezTo>
                  <a:pt x="350301" y="654167"/>
                  <a:pt x="355873" y="648409"/>
                  <a:pt x="365531" y="641351"/>
                </a:cubicBezTo>
                <a:cubicBezTo>
                  <a:pt x="375190" y="634293"/>
                  <a:pt x="383733" y="629650"/>
                  <a:pt x="391163" y="627421"/>
                </a:cubicBezTo>
                <a:cubicBezTo>
                  <a:pt x="396364" y="625192"/>
                  <a:pt x="399521" y="624635"/>
                  <a:pt x="400636" y="625749"/>
                </a:cubicBezTo>
                <a:cubicBezTo>
                  <a:pt x="401750" y="626864"/>
                  <a:pt x="401564" y="629650"/>
                  <a:pt x="400078" y="634108"/>
                </a:cubicBezTo>
                <a:cubicBezTo>
                  <a:pt x="398592" y="640794"/>
                  <a:pt x="399335" y="644137"/>
                  <a:pt x="402307" y="644137"/>
                </a:cubicBezTo>
                <a:cubicBezTo>
                  <a:pt x="406765" y="644137"/>
                  <a:pt x="414566" y="641351"/>
                  <a:pt x="425710" y="635779"/>
                </a:cubicBezTo>
                <a:cubicBezTo>
                  <a:pt x="436854" y="630207"/>
                  <a:pt x="442426" y="626307"/>
                  <a:pt x="442426" y="624078"/>
                </a:cubicBezTo>
                <a:cubicBezTo>
                  <a:pt x="442426" y="620363"/>
                  <a:pt x="444098" y="619620"/>
                  <a:pt x="447441" y="621849"/>
                </a:cubicBezTo>
                <a:cubicBezTo>
                  <a:pt x="450785" y="624078"/>
                  <a:pt x="458028" y="619620"/>
                  <a:pt x="469173" y="608476"/>
                </a:cubicBezTo>
                <a:cubicBezTo>
                  <a:pt x="480317" y="597332"/>
                  <a:pt x="499634" y="579872"/>
                  <a:pt x="527123" y="556098"/>
                </a:cubicBezTo>
                <a:cubicBezTo>
                  <a:pt x="545696" y="540496"/>
                  <a:pt x="557398" y="529909"/>
                  <a:pt x="562227" y="524337"/>
                </a:cubicBezTo>
                <a:cubicBezTo>
                  <a:pt x="567056" y="518765"/>
                  <a:pt x="569471" y="512264"/>
                  <a:pt x="569471" y="504834"/>
                </a:cubicBezTo>
                <a:cubicBezTo>
                  <a:pt x="569471" y="493690"/>
                  <a:pt x="567985" y="487932"/>
                  <a:pt x="565013" y="487561"/>
                </a:cubicBezTo>
                <a:cubicBezTo>
                  <a:pt x="562041" y="487189"/>
                  <a:pt x="556098" y="491833"/>
                  <a:pt x="547182" y="501491"/>
                </a:cubicBezTo>
                <a:cubicBezTo>
                  <a:pt x="539753" y="509663"/>
                  <a:pt x="529723" y="517279"/>
                  <a:pt x="517093" y="524337"/>
                </a:cubicBezTo>
                <a:cubicBezTo>
                  <a:pt x="504463" y="531395"/>
                  <a:pt x="494433" y="535295"/>
                  <a:pt x="487003" y="536038"/>
                </a:cubicBezTo>
                <a:cubicBezTo>
                  <a:pt x="481060" y="536038"/>
                  <a:pt x="476416" y="538267"/>
                  <a:pt x="473073" y="542725"/>
                </a:cubicBezTo>
                <a:cubicBezTo>
                  <a:pt x="469730" y="547182"/>
                  <a:pt x="468430" y="552383"/>
                  <a:pt x="469173" y="558327"/>
                </a:cubicBezTo>
                <a:cubicBezTo>
                  <a:pt x="470659" y="570957"/>
                  <a:pt x="467315" y="580429"/>
                  <a:pt x="459143" y="586745"/>
                </a:cubicBezTo>
                <a:cubicBezTo>
                  <a:pt x="450970" y="593060"/>
                  <a:pt x="441683" y="593617"/>
                  <a:pt x="431282" y="588416"/>
                </a:cubicBezTo>
                <a:cubicBezTo>
                  <a:pt x="419395" y="581730"/>
                  <a:pt x="407879" y="567614"/>
                  <a:pt x="396735" y="546068"/>
                </a:cubicBezTo>
                <a:cubicBezTo>
                  <a:pt x="390791" y="534181"/>
                  <a:pt x="387634" y="525265"/>
                  <a:pt x="387262" y="519322"/>
                </a:cubicBezTo>
                <a:cubicBezTo>
                  <a:pt x="386891" y="513378"/>
                  <a:pt x="389305" y="507806"/>
                  <a:pt x="394506" y="502605"/>
                </a:cubicBezTo>
                <a:cubicBezTo>
                  <a:pt x="399707" y="497405"/>
                  <a:pt x="403050" y="488861"/>
                  <a:pt x="404536" y="476974"/>
                </a:cubicBezTo>
                <a:cubicBezTo>
                  <a:pt x="406022" y="459886"/>
                  <a:pt x="414009" y="426453"/>
                  <a:pt x="428496" y="376675"/>
                </a:cubicBezTo>
                <a:cubicBezTo>
                  <a:pt x="442984" y="326898"/>
                  <a:pt x="452828" y="298666"/>
                  <a:pt x="458028" y="291979"/>
                </a:cubicBezTo>
                <a:cubicBezTo>
                  <a:pt x="460257" y="288264"/>
                  <a:pt x="463786" y="278049"/>
                  <a:pt x="468615" y="261332"/>
                </a:cubicBezTo>
                <a:cubicBezTo>
                  <a:pt x="473445" y="244616"/>
                  <a:pt x="477902" y="235515"/>
                  <a:pt x="481988" y="234029"/>
                </a:cubicBezTo>
                <a:cubicBezTo>
                  <a:pt x="486075" y="232543"/>
                  <a:pt x="488118" y="230129"/>
                  <a:pt x="488118" y="226785"/>
                </a:cubicBezTo>
                <a:cubicBezTo>
                  <a:pt x="488118" y="223442"/>
                  <a:pt x="490904" y="216012"/>
                  <a:pt x="496476" y="204497"/>
                </a:cubicBezTo>
                <a:cubicBezTo>
                  <a:pt x="502048" y="192981"/>
                  <a:pt x="503720" y="186109"/>
                  <a:pt x="501491" y="183880"/>
                </a:cubicBezTo>
                <a:cubicBezTo>
                  <a:pt x="500005" y="182394"/>
                  <a:pt x="492761" y="179979"/>
                  <a:pt x="479760" y="176636"/>
                </a:cubicBezTo>
                <a:cubicBezTo>
                  <a:pt x="466758" y="173293"/>
                  <a:pt x="456914" y="171250"/>
                  <a:pt x="450227" y="170507"/>
                </a:cubicBezTo>
                <a:cubicBezTo>
                  <a:pt x="434625" y="169021"/>
                  <a:pt x="426824" y="161963"/>
                  <a:pt x="426824" y="149333"/>
                </a:cubicBezTo>
                <a:cubicBezTo>
                  <a:pt x="426824" y="140417"/>
                  <a:pt x="431096" y="133917"/>
                  <a:pt x="439640" y="129830"/>
                </a:cubicBezTo>
                <a:cubicBezTo>
                  <a:pt x="448184" y="125744"/>
                  <a:pt x="466572" y="121844"/>
                  <a:pt x="494804" y="118129"/>
                </a:cubicBezTo>
                <a:cubicBezTo>
                  <a:pt x="506692" y="116643"/>
                  <a:pt x="520808" y="111814"/>
                  <a:pt x="537153" y="103641"/>
                </a:cubicBezTo>
                <a:cubicBezTo>
                  <a:pt x="566128" y="88039"/>
                  <a:pt x="596588" y="88411"/>
                  <a:pt x="628535" y="104756"/>
                </a:cubicBezTo>
                <a:cubicBezTo>
                  <a:pt x="647852" y="113671"/>
                  <a:pt x="657325" y="121844"/>
                  <a:pt x="656953" y="129273"/>
                </a:cubicBezTo>
                <a:cubicBezTo>
                  <a:pt x="656582" y="136703"/>
                  <a:pt x="646366" y="145618"/>
                  <a:pt x="626307" y="156019"/>
                </a:cubicBezTo>
                <a:cubicBezTo>
                  <a:pt x="606990" y="165678"/>
                  <a:pt x="593617" y="177193"/>
                  <a:pt x="586187" y="190566"/>
                </a:cubicBezTo>
                <a:cubicBezTo>
                  <a:pt x="578758" y="203197"/>
                  <a:pt x="572814" y="213969"/>
                  <a:pt x="568356" y="222885"/>
                </a:cubicBezTo>
                <a:cubicBezTo>
                  <a:pt x="546068" y="260775"/>
                  <a:pt x="538267" y="278234"/>
                  <a:pt x="544954" y="275263"/>
                </a:cubicBezTo>
                <a:cubicBezTo>
                  <a:pt x="547182" y="274520"/>
                  <a:pt x="552012" y="269691"/>
                  <a:pt x="559441" y="260775"/>
                </a:cubicBezTo>
                <a:cubicBezTo>
                  <a:pt x="569842" y="248145"/>
                  <a:pt x="575043" y="240344"/>
                  <a:pt x="575043" y="237372"/>
                </a:cubicBezTo>
                <a:cubicBezTo>
                  <a:pt x="575043" y="233658"/>
                  <a:pt x="579315" y="230686"/>
                  <a:pt x="587859" y="228457"/>
                </a:cubicBezTo>
                <a:cubicBezTo>
                  <a:pt x="596403" y="226228"/>
                  <a:pt x="604018" y="226600"/>
                  <a:pt x="610705" y="229571"/>
                </a:cubicBezTo>
                <a:cubicBezTo>
                  <a:pt x="617391" y="231800"/>
                  <a:pt x="622406" y="234401"/>
                  <a:pt x="625749" y="237372"/>
                </a:cubicBezTo>
                <a:cubicBezTo>
                  <a:pt x="629093" y="240344"/>
                  <a:pt x="631879" y="248145"/>
                  <a:pt x="634108" y="260775"/>
                </a:cubicBezTo>
                <a:cubicBezTo>
                  <a:pt x="636336" y="273405"/>
                  <a:pt x="637636" y="288636"/>
                  <a:pt x="638008" y="306467"/>
                </a:cubicBezTo>
                <a:cubicBezTo>
                  <a:pt x="638380" y="324297"/>
                  <a:pt x="638565" y="352530"/>
                  <a:pt x="638565" y="391163"/>
                </a:cubicBezTo>
                <a:cubicBezTo>
                  <a:pt x="638565" y="478831"/>
                  <a:pt x="639308" y="522665"/>
                  <a:pt x="640794" y="522665"/>
                </a:cubicBezTo>
                <a:cubicBezTo>
                  <a:pt x="642280" y="522665"/>
                  <a:pt x="658253" y="513007"/>
                  <a:pt x="688714" y="493690"/>
                </a:cubicBezTo>
                <a:cubicBezTo>
                  <a:pt x="696144" y="489232"/>
                  <a:pt x="714346" y="479945"/>
                  <a:pt x="743321" y="465829"/>
                </a:cubicBezTo>
                <a:cubicBezTo>
                  <a:pt x="772296" y="451713"/>
                  <a:pt x="790498" y="443541"/>
                  <a:pt x="797928" y="441312"/>
                </a:cubicBezTo>
                <a:cubicBezTo>
                  <a:pt x="823931" y="432397"/>
                  <a:pt x="839347" y="426267"/>
                  <a:pt x="844177" y="422924"/>
                </a:cubicBezTo>
                <a:cubicBezTo>
                  <a:pt x="849006" y="419581"/>
                  <a:pt x="851420" y="412708"/>
                  <a:pt x="851420" y="402307"/>
                </a:cubicBezTo>
                <a:cubicBezTo>
                  <a:pt x="852163" y="388934"/>
                  <a:pt x="853649" y="380390"/>
                  <a:pt x="855878" y="376675"/>
                </a:cubicBezTo>
                <a:cubicBezTo>
                  <a:pt x="858107" y="372961"/>
                  <a:pt x="858850" y="315382"/>
                  <a:pt x="858107" y="203940"/>
                </a:cubicBezTo>
                <a:cubicBezTo>
                  <a:pt x="857364" y="92497"/>
                  <a:pt x="855878" y="32318"/>
                  <a:pt x="853649" y="23403"/>
                </a:cubicBezTo>
                <a:cubicBezTo>
                  <a:pt x="850677" y="13001"/>
                  <a:pt x="850120" y="6501"/>
                  <a:pt x="851978" y="3900"/>
                </a:cubicBezTo>
                <a:cubicBezTo>
                  <a:pt x="853835" y="1300"/>
                  <a:pt x="859593" y="0"/>
                  <a:pt x="8692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83525" y="2223682"/>
            <a:ext cx="1004802" cy="997102"/>
          </a:xfrm>
          <a:custGeom>
            <a:rect l="l" t="t" r="r" b="b"/>
            <a:pathLst>
              <a:path w="1004801" h="997102">
                <a:moveTo>
                  <a:pt x="569192" y="410944"/>
                </a:moveTo>
                <a:cubicBezTo>
                  <a:pt x="565292" y="410758"/>
                  <a:pt x="559441" y="413452"/>
                  <a:pt x="551640" y="419024"/>
                </a:cubicBezTo>
                <a:cubicBezTo>
                  <a:pt x="544211" y="424224"/>
                  <a:pt x="533066" y="426825"/>
                  <a:pt x="518207" y="426825"/>
                </a:cubicBezTo>
                <a:cubicBezTo>
                  <a:pt x="491461" y="427568"/>
                  <a:pt x="478088" y="440198"/>
                  <a:pt x="478088" y="464715"/>
                </a:cubicBezTo>
                <a:lnTo>
                  <a:pt x="478088" y="482546"/>
                </a:lnTo>
                <a:lnTo>
                  <a:pt x="497033" y="473630"/>
                </a:lnTo>
                <a:cubicBezTo>
                  <a:pt x="509663" y="467687"/>
                  <a:pt x="520065" y="461743"/>
                  <a:pt x="528237" y="455800"/>
                </a:cubicBezTo>
                <a:cubicBezTo>
                  <a:pt x="536410" y="449856"/>
                  <a:pt x="544953" y="446884"/>
                  <a:pt x="553869" y="446884"/>
                </a:cubicBezTo>
                <a:cubicBezTo>
                  <a:pt x="567985" y="446884"/>
                  <a:pt x="575043" y="437969"/>
                  <a:pt x="575043" y="420138"/>
                </a:cubicBezTo>
                <a:cubicBezTo>
                  <a:pt x="575043" y="414195"/>
                  <a:pt x="573093" y="411130"/>
                  <a:pt x="569192" y="410944"/>
                </a:cubicBezTo>
                <a:close/>
                <a:moveTo>
                  <a:pt x="575043" y="282785"/>
                </a:moveTo>
                <a:cubicBezTo>
                  <a:pt x="573186" y="282228"/>
                  <a:pt x="570957" y="283064"/>
                  <a:pt x="568356" y="285293"/>
                </a:cubicBezTo>
                <a:cubicBezTo>
                  <a:pt x="564642" y="288264"/>
                  <a:pt x="555726" y="296808"/>
                  <a:pt x="541610" y="310924"/>
                </a:cubicBezTo>
                <a:cubicBezTo>
                  <a:pt x="519322" y="333956"/>
                  <a:pt x="509106" y="347143"/>
                  <a:pt x="510964" y="350486"/>
                </a:cubicBezTo>
                <a:cubicBezTo>
                  <a:pt x="512821" y="353830"/>
                  <a:pt x="512264" y="355501"/>
                  <a:pt x="509292" y="355501"/>
                </a:cubicBezTo>
                <a:cubicBezTo>
                  <a:pt x="506320" y="355501"/>
                  <a:pt x="504091" y="359588"/>
                  <a:pt x="502605" y="367760"/>
                </a:cubicBezTo>
                <a:cubicBezTo>
                  <a:pt x="501119" y="372961"/>
                  <a:pt x="500934" y="376304"/>
                  <a:pt x="502048" y="377790"/>
                </a:cubicBezTo>
                <a:cubicBezTo>
                  <a:pt x="503163" y="379276"/>
                  <a:pt x="505206" y="379276"/>
                  <a:pt x="508177" y="377790"/>
                </a:cubicBezTo>
                <a:cubicBezTo>
                  <a:pt x="513378" y="375561"/>
                  <a:pt x="519136" y="373889"/>
                  <a:pt x="525451" y="372775"/>
                </a:cubicBezTo>
                <a:cubicBezTo>
                  <a:pt x="531766" y="371661"/>
                  <a:pt x="536781" y="369432"/>
                  <a:pt x="540496" y="366088"/>
                </a:cubicBezTo>
                <a:cubicBezTo>
                  <a:pt x="544211" y="362745"/>
                  <a:pt x="551269" y="360702"/>
                  <a:pt x="561670" y="359959"/>
                </a:cubicBezTo>
                <a:cubicBezTo>
                  <a:pt x="569099" y="358473"/>
                  <a:pt x="573557" y="356430"/>
                  <a:pt x="575043" y="353830"/>
                </a:cubicBezTo>
                <a:cubicBezTo>
                  <a:pt x="576529" y="351229"/>
                  <a:pt x="578015" y="342871"/>
                  <a:pt x="579501" y="328755"/>
                </a:cubicBezTo>
                <a:cubicBezTo>
                  <a:pt x="580244" y="319097"/>
                  <a:pt x="580615" y="310924"/>
                  <a:pt x="580615" y="304238"/>
                </a:cubicBezTo>
                <a:cubicBezTo>
                  <a:pt x="580615" y="297551"/>
                  <a:pt x="580244" y="292351"/>
                  <a:pt x="579501" y="288636"/>
                </a:cubicBezTo>
                <a:cubicBezTo>
                  <a:pt x="578387" y="285293"/>
                  <a:pt x="576901" y="283342"/>
                  <a:pt x="575043" y="282785"/>
                </a:cubicBezTo>
                <a:close/>
                <a:moveTo>
                  <a:pt x="144875" y="167164"/>
                </a:moveTo>
                <a:cubicBezTo>
                  <a:pt x="154534" y="169764"/>
                  <a:pt x="166421" y="178679"/>
                  <a:pt x="180537" y="193910"/>
                </a:cubicBezTo>
                <a:cubicBezTo>
                  <a:pt x="192424" y="205797"/>
                  <a:pt x="208397" y="218241"/>
                  <a:pt x="228457" y="231243"/>
                </a:cubicBezTo>
                <a:cubicBezTo>
                  <a:pt x="248517" y="244245"/>
                  <a:pt x="260404" y="249260"/>
                  <a:pt x="264118" y="246288"/>
                </a:cubicBezTo>
                <a:cubicBezTo>
                  <a:pt x="266347" y="244059"/>
                  <a:pt x="272477" y="246288"/>
                  <a:pt x="282506" y="252974"/>
                </a:cubicBezTo>
                <a:cubicBezTo>
                  <a:pt x="292536" y="259661"/>
                  <a:pt x="303123" y="268948"/>
                  <a:pt x="314268" y="280835"/>
                </a:cubicBezTo>
                <a:cubicBezTo>
                  <a:pt x="323926" y="290493"/>
                  <a:pt x="329869" y="297737"/>
                  <a:pt x="332098" y="302566"/>
                </a:cubicBezTo>
                <a:cubicBezTo>
                  <a:pt x="333213" y="304981"/>
                  <a:pt x="333956" y="307813"/>
                  <a:pt x="334327" y="311064"/>
                </a:cubicBezTo>
                <a:cubicBezTo>
                  <a:pt x="334699" y="314314"/>
                  <a:pt x="334699" y="317982"/>
                  <a:pt x="334327" y="322069"/>
                </a:cubicBezTo>
                <a:cubicBezTo>
                  <a:pt x="333584" y="330984"/>
                  <a:pt x="332284" y="336742"/>
                  <a:pt x="330427" y="339342"/>
                </a:cubicBezTo>
                <a:cubicBezTo>
                  <a:pt x="328569" y="341943"/>
                  <a:pt x="323554" y="344357"/>
                  <a:pt x="315382" y="346586"/>
                </a:cubicBezTo>
                <a:cubicBezTo>
                  <a:pt x="303495" y="348815"/>
                  <a:pt x="293465" y="351044"/>
                  <a:pt x="285293" y="353273"/>
                </a:cubicBezTo>
                <a:cubicBezTo>
                  <a:pt x="277863" y="355501"/>
                  <a:pt x="267462" y="352901"/>
                  <a:pt x="254089" y="345472"/>
                </a:cubicBezTo>
                <a:cubicBezTo>
                  <a:pt x="243687" y="339528"/>
                  <a:pt x="234215" y="337299"/>
                  <a:pt x="225671" y="338785"/>
                </a:cubicBezTo>
                <a:cubicBezTo>
                  <a:pt x="217127" y="340271"/>
                  <a:pt x="207654" y="345843"/>
                  <a:pt x="197253" y="355501"/>
                </a:cubicBezTo>
                <a:cubicBezTo>
                  <a:pt x="189081" y="363674"/>
                  <a:pt x="176265" y="375004"/>
                  <a:pt x="158805" y="389491"/>
                </a:cubicBezTo>
                <a:cubicBezTo>
                  <a:pt x="141346" y="403979"/>
                  <a:pt x="132616" y="413637"/>
                  <a:pt x="132616" y="418466"/>
                </a:cubicBezTo>
                <a:cubicBezTo>
                  <a:pt x="132616" y="423296"/>
                  <a:pt x="127416" y="429982"/>
                  <a:pt x="117014" y="438526"/>
                </a:cubicBezTo>
                <a:cubicBezTo>
                  <a:pt x="106613" y="447070"/>
                  <a:pt x="98998" y="457286"/>
                  <a:pt x="94169" y="469173"/>
                </a:cubicBezTo>
                <a:cubicBezTo>
                  <a:pt x="89339" y="481060"/>
                  <a:pt x="85810" y="487004"/>
                  <a:pt x="83582" y="487004"/>
                </a:cubicBezTo>
                <a:cubicBezTo>
                  <a:pt x="80610" y="487004"/>
                  <a:pt x="75409" y="492947"/>
                  <a:pt x="67980" y="504834"/>
                </a:cubicBezTo>
                <a:cubicBezTo>
                  <a:pt x="60550" y="516722"/>
                  <a:pt x="56835" y="524894"/>
                  <a:pt x="56835" y="529352"/>
                </a:cubicBezTo>
                <a:cubicBezTo>
                  <a:pt x="56835" y="533066"/>
                  <a:pt x="57950" y="534924"/>
                  <a:pt x="60179" y="534924"/>
                </a:cubicBezTo>
                <a:cubicBezTo>
                  <a:pt x="62407" y="534924"/>
                  <a:pt x="67980" y="533438"/>
                  <a:pt x="76895" y="530466"/>
                </a:cubicBezTo>
                <a:cubicBezTo>
                  <a:pt x="98441" y="523037"/>
                  <a:pt x="124815" y="509664"/>
                  <a:pt x="156019" y="490347"/>
                </a:cubicBezTo>
                <a:cubicBezTo>
                  <a:pt x="187223" y="471030"/>
                  <a:pt x="203939" y="457657"/>
                  <a:pt x="206168" y="450228"/>
                </a:cubicBezTo>
                <a:cubicBezTo>
                  <a:pt x="209140" y="441312"/>
                  <a:pt x="221770" y="437783"/>
                  <a:pt x="244059" y="439641"/>
                </a:cubicBezTo>
                <a:cubicBezTo>
                  <a:pt x="266347" y="441498"/>
                  <a:pt x="279349" y="447627"/>
                  <a:pt x="283064" y="458029"/>
                </a:cubicBezTo>
                <a:cubicBezTo>
                  <a:pt x="286778" y="469916"/>
                  <a:pt x="283807" y="485146"/>
                  <a:pt x="274148" y="503720"/>
                </a:cubicBezTo>
                <a:cubicBezTo>
                  <a:pt x="268205" y="515607"/>
                  <a:pt x="264118" y="528052"/>
                  <a:pt x="261889" y="541053"/>
                </a:cubicBezTo>
                <a:cubicBezTo>
                  <a:pt x="259661" y="554055"/>
                  <a:pt x="257432" y="563899"/>
                  <a:pt x="255203" y="570585"/>
                </a:cubicBezTo>
                <a:cubicBezTo>
                  <a:pt x="250745" y="580987"/>
                  <a:pt x="245916" y="598446"/>
                  <a:pt x="240715" y="622963"/>
                </a:cubicBezTo>
                <a:cubicBezTo>
                  <a:pt x="235515" y="647481"/>
                  <a:pt x="232172" y="667912"/>
                  <a:pt x="230686" y="684257"/>
                </a:cubicBezTo>
                <a:lnTo>
                  <a:pt x="228457" y="718804"/>
                </a:lnTo>
                <a:lnTo>
                  <a:pt x="238487" y="705431"/>
                </a:lnTo>
                <a:cubicBezTo>
                  <a:pt x="245916" y="697258"/>
                  <a:pt x="256132" y="683700"/>
                  <a:pt x="269133" y="664754"/>
                </a:cubicBezTo>
                <a:cubicBezTo>
                  <a:pt x="282135" y="645809"/>
                  <a:pt x="291608" y="636337"/>
                  <a:pt x="297551" y="636337"/>
                </a:cubicBezTo>
                <a:cubicBezTo>
                  <a:pt x="302752" y="636337"/>
                  <a:pt x="304981" y="637080"/>
                  <a:pt x="304238" y="638565"/>
                </a:cubicBezTo>
                <a:cubicBezTo>
                  <a:pt x="304238" y="640794"/>
                  <a:pt x="300894" y="647852"/>
                  <a:pt x="294208" y="659739"/>
                </a:cubicBezTo>
                <a:cubicBezTo>
                  <a:pt x="286035" y="671627"/>
                  <a:pt x="281949" y="685371"/>
                  <a:pt x="281949" y="700973"/>
                </a:cubicBezTo>
                <a:cubicBezTo>
                  <a:pt x="281949" y="716575"/>
                  <a:pt x="278977" y="728462"/>
                  <a:pt x="273034" y="736635"/>
                </a:cubicBezTo>
                <a:cubicBezTo>
                  <a:pt x="267833" y="745550"/>
                  <a:pt x="261704" y="762267"/>
                  <a:pt x="254646" y="786784"/>
                </a:cubicBezTo>
                <a:cubicBezTo>
                  <a:pt x="247588" y="811301"/>
                  <a:pt x="243687" y="830989"/>
                  <a:pt x="242944" y="845848"/>
                </a:cubicBezTo>
                <a:cubicBezTo>
                  <a:pt x="241459" y="862193"/>
                  <a:pt x="242944" y="876309"/>
                  <a:pt x="247402" y="888197"/>
                </a:cubicBezTo>
                <a:cubicBezTo>
                  <a:pt x="253346" y="901570"/>
                  <a:pt x="255017" y="915129"/>
                  <a:pt x="252417" y="928873"/>
                </a:cubicBezTo>
                <a:cubicBezTo>
                  <a:pt x="249817" y="942618"/>
                  <a:pt x="244430" y="950604"/>
                  <a:pt x="236258" y="952833"/>
                </a:cubicBezTo>
                <a:cubicBezTo>
                  <a:pt x="230314" y="954319"/>
                  <a:pt x="221770" y="951719"/>
                  <a:pt x="210626" y="945032"/>
                </a:cubicBezTo>
                <a:cubicBezTo>
                  <a:pt x="199482" y="938346"/>
                  <a:pt x="193910" y="932031"/>
                  <a:pt x="193910" y="926087"/>
                </a:cubicBezTo>
                <a:cubicBezTo>
                  <a:pt x="193910" y="922372"/>
                  <a:pt x="189638" y="914757"/>
                  <a:pt x="181094" y="903241"/>
                </a:cubicBezTo>
                <a:cubicBezTo>
                  <a:pt x="172550" y="891726"/>
                  <a:pt x="168278" y="883367"/>
                  <a:pt x="168278" y="878167"/>
                </a:cubicBezTo>
                <a:cubicBezTo>
                  <a:pt x="168278" y="872966"/>
                  <a:pt x="163820" y="866651"/>
                  <a:pt x="154905" y="859222"/>
                </a:cubicBezTo>
                <a:cubicBezTo>
                  <a:pt x="148961" y="853278"/>
                  <a:pt x="145061" y="846406"/>
                  <a:pt x="143203" y="838605"/>
                </a:cubicBezTo>
                <a:cubicBezTo>
                  <a:pt x="141346" y="830804"/>
                  <a:pt x="142646" y="824674"/>
                  <a:pt x="147104" y="820217"/>
                </a:cubicBezTo>
                <a:cubicBezTo>
                  <a:pt x="150819" y="816502"/>
                  <a:pt x="154533" y="790127"/>
                  <a:pt x="158248" y="741093"/>
                </a:cubicBezTo>
                <a:cubicBezTo>
                  <a:pt x="161963" y="692058"/>
                  <a:pt x="165306" y="662526"/>
                  <a:pt x="168278" y="652496"/>
                </a:cubicBezTo>
                <a:cubicBezTo>
                  <a:pt x="171250" y="642466"/>
                  <a:pt x="173479" y="629650"/>
                  <a:pt x="174964" y="614048"/>
                </a:cubicBezTo>
                <a:cubicBezTo>
                  <a:pt x="177193" y="597703"/>
                  <a:pt x="180908" y="576901"/>
                  <a:pt x="186109" y="551640"/>
                </a:cubicBezTo>
                <a:cubicBezTo>
                  <a:pt x="187595" y="544954"/>
                  <a:pt x="187966" y="541053"/>
                  <a:pt x="187223" y="539939"/>
                </a:cubicBezTo>
                <a:cubicBezTo>
                  <a:pt x="186480" y="538824"/>
                  <a:pt x="183508" y="539753"/>
                  <a:pt x="178308" y="542725"/>
                </a:cubicBezTo>
                <a:cubicBezTo>
                  <a:pt x="171621" y="546440"/>
                  <a:pt x="168278" y="549411"/>
                  <a:pt x="168278" y="551640"/>
                </a:cubicBezTo>
                <a:cubicBezTo>
                  <a:pt x="168278" y="555355"/>
                  <a:pt x="156948" y="563342"/>
                  <a:pt x="134288" y="575600"/>
                </a:cubicBezTo>
                <a:cubicBezTo>
                  <a:pt x="111628" y="587859"/>
                  <a:pt x="95840" y="595103"/>
                  <a:pt x="86925" y="597332"/>
                </a:cubicBezTo>
                <a:cubicBezTo>
                  <a:pt x="75781" y="599561"/>
                  <a:pt x="62779" y="597517"/>
                  <a:pt x="47920" y="591202"/>
                </a:cubicBezTo>
                <a:cubicBezTo>
                  <a:pt x="33061" y="584887"/>
                  <a:pt x="21545" y="576529"/>
                  <a:pt x="13373" y="566128"/>
                </a:cubicBezTo>
                <a:cubicBezTo>
                  <a:pt x="4457" y="554241"/>
                  <a:pt x="0" y="546068"/>
                  <a:pt x="0" y="541610"/>
                </a:cubicBezTo>
                <a:cubicBezTo>
                  <a:pt x="0" y="533438"/>
                  <a:pt x="3157" y="522294"/>
                  <a:pt x="9472" y="508178"/>
                </a:cubicBezTo>
                <a:cubicBezTo>
                  <a:pt x="15787" y="494062"/>
                  <a:pt x="20431" y="487004"/>
                  <a:pt x="23403" y="487004"/>
                </a:cubicBezTo>
                <a:cubicBezTo>
                  <a:pt x="28603" y="487004"/>
                  <a:pt x="30461" y="485518"/>
                  <a:pt x="28975" y="482546"/>
                </a:cubicBezTo>
                <a:cubicBezTo>
                  <a:pt x="28232" y="481060"/>
                  <a:pt x="28603" y="479574"/>
                  <a:pt x="30089" y="478088"/>
                </a:cubicBezTo>
                <a:cubicBezTo>
                  <a:pt x="31575" y="476602"/>
                  <a:pt x="34175" y="475116"/>
                  <a:pt x="37890" y="473630"/>
                </a:cubicBezTo>
                <a:cubicBezTo>
                  <a:pt x="43091" y="472145"/>
                  <a:pt x="61850" y="455428"/>
                  <a:pt x="94169" y="423481"/>
                </a:cubicBezTo>
                <a:cubicBezTo>
                  <a:pt x="126487" y="391534"/>
                  <a:pt x="142646" y="373704"/>
                  <a:pt x="142646" y="369989"/>
                </a:cubicBezTo>
                <a:cubicBezTo>
                  <a:pt x="142646" y="367760"/>
                  <a:pt x="150261" y="357173"/>
                  <a:pt x="165492" y="338228"/>
                </a:cubicBezTo>
                <a:cubicBezTo>
                  <a:pt x="180722" y="319283"/>
                  <a:pt x="188337" y="308324"/>
                  <a:pt x="188337" y="305352"/>
                </a:cubicBezTo>
                <a:cubicBezTo>
                  <a:pt x="188337" y="302381"/>
                  <a:pt x="182208" y="294208"/>
                  <a:pt x="169949" y="280835"/>
                </a:cubicBezTo>
                <a:cubicBezTo>
                  <a:pt x="157691" y="267462"/>
                  <a:pt x="148218" y="254460"/>
                  <a:pt x="141532" y="241830"/>
                </a:cubicBezTo>
                <a:cubicBezTo>
                  <a:pt x="134845" y="229200"/>
                  <a:pt x="130016" y="222885"/>
                  <a:pt x="127044" y="222885"/>
                </a:cubicBezTo>
                <a:cubicBezTo>
                  <a:pt x="123329" y="222885"/>
                  <a:pt x="120915" y="216756"/>
                  <a:pt x="119800" y="204497"/>
                </a:cubicBezTo>
                <a:cubicBezTo>
                  <a:pt x="118686" y="192238"/>
                  <a:pt x="119615" y="183508"/>
                  <a:pt x="122586" y="178308"/>
                </a:cubicBezTo>
                <a:cubicBezTo>
                  <a:pt x="127787" y="168278"/>
                  <a:pt x="135217" y="164563"/>
                  <a:pt x="144875" y="167164"/>
                </a:cubicBezTo>
                <a:close/>
                <a:moveTo>
                  <a:pt x="869251" y="0"/>
                </a:moveTo>
                <a:cubicBezTo>
                  <a:pt x="875938" y="0"/>
                  <a:pt x="880767" y="1114"/>
                  <a:pt x="883739" y="3343"/>
                </a:cubicBezTo>
                <a:cubicBezTo>
                  <a:pt x="886711" y="5572"/>
                  <a:pt x="890054" y="11516"/>
                  <a:pt x="893769" y="21174"/>
                </a:cubicBezTo>
                <a:cubicBezTo>
                  <a:pt x="903427" y="42719"/>
                  <a:pt x="910113" y="62779"/>
                  <a:pt x="913828" y="81353"/>
                </a:cubicBezTo>
                <a:cubicBezTo>
                  <a:pt x="917543" y="99927"/>
                  <a:pt x="920515" y="131130"/>
                  <a:pt x="922744" y="174965"/>
                </a:cubicBezTo>
                <a:cubicBezTo>
                  <a:pt x="923487" y="185366"/>
                  <a:pt x="925158" y="198925"/>
                  <a:pt x="927759" y="215641"/>
                </a:cubicBezTo>
                <a:cubicBezTo>
                  <a:pt x="930359" y="232357"/>
                  <a:pt x="931659" y="264490"/>
                  <a:pt x="931659" y="312039"/>
                </a:cubicBezTo>
                <a:lnTo>
                  <a:pt x="932773" y="382248"/>
                </a:lnTo>
                <a:lnTo>
                  <a:pt x="953948" y="387820"/>
                </a:lnTo>
                <a:cubicBezTo>
                  <a:pt x="980694" y="394506"/>
                  <a:pt x="997039" y="405651"/>
                  <a:pt x="1002982" y="421252"/>
                </a:cubicBezTo>
                <a:cubicBezTo>
                  <a:pt x="1004282" y="424039"/>
                  <a:pt x="1004886" y="426523"/>
                  <a:pt x="1004793" y="428705"/>
                </a:cubicBezTo>
                <a:cubicBezTo>
                  <a:pt x="1004515" y="435252"/>
                  <a:pt x="997967" y="439083"/>
                  <a:pt x="985151" y="440198"/>
                </a:cubicBezTo>
                <a:cubicBezTo>
                  <a:pt x="971035" y="440941"/>
                  <a:pt x="959148" y="443541"/>
                  <a:pt x="949490" y="447999"/>
                </a:cubicBezTo>
                <a:cubicBezTo>
                  <a:pt x="939831" y="452456"/>
                  <a:pt x="934259" y="457657"/>
                  <a:pt x="932773" y="463601"/>
                </a:cubicBezTo>
                <a:cubicBezTo>
                  <a:pt x="931288" y="471030"/>
                  <a:pt x="930916" y="547925"/>
                  <a:pt x="931659" y="694287"/>
                </a:cubicBezTo>
                <a:cubicBezTo>
                  <a:pt x="932402" y="840648"/>
                  <a:pt x="931288" y="913828"/>
                  <a:pt x="928316" y="913828"/>
                </a:cubicBezTo>
                <a:cubicBezTo>
                  <a:pt x="925344" y="913828"/>
                  <a:pt x="924601" y="919400"/>
                  <a:pt x="926087" y="930545"/>
                </a:cubicBezTo>
                <a:cubicBezTo>
                  <a:pt x="927573" y="939460"/>
                  <a:pt x="925901" y="949861"/>
                  <a:pt x="921072" y="961749"/>
                </a:cubicBezTo>
                <a:cubicBezTo>
                  <a:pt x="916243" y="973636"/>
                  <a:pt x="910485" y="983109"/>
                  <a:pt x="903798" y="990167"/>
                </a:cubicBezTo>
                <a:cubicBezTo>
                  <a:pt x="897112" y="997225"/>
                  <a:pt x="891540" y="998896"/>
                  <a:pt x="887082" y="995181"/>
                </a:cubicBezTo>
                <a:cubicBezTo>
                  <a:pt x="882624" y="991467"/>
                  <a:pt x="879467" y="990724"/>
                  <a:pt x="877609" y="992953"/>
                </a:cubicBezTo>
                <a:cubicBezTo>
                  <a:pt x="875752" y="995181"/>
                  <a:pt x="872223" y="993696"/>
                  <a:pt x="867022" y="988495"/>
                </a:cubicBezTo>
                <a:cubicBezTo>
                  <a:pt x="861822" y="983294"/>
                  <a:pt x="859221" y="978836"/>
                  <a:pt x="859221" y="975122"/>
                </a:cubicBezTo>
                <a:cubicBezTo>
                  <a:pt x="859221" y="971407"/>
                  <a:pt x="853463" y="966021"/>
                  <a:pt x="841948" y="958963"/>
                </a:cubicBezTo>
                <a:cubicBezTo>
                  <a:pt x="830432" y="951905"/>
                  <a:pt x="819845" y="941318"/>
                  <a:pt x="810187" y="927201"/>
                </a:cubicBezTo>
                <a:cubicBezTo>
                  <a:pt x="800528" y="913828"/>
                  <a:pt x="793656" y="904913"/>
                  <a:pt x="789570" y="900455"/>
                </a:cubicBezTo>
                <a:cubicBezTo>
                  <a:pt x="785484" y="895998"/>
                  <a:pt x="776754" y="888940"/>
                  <a:pt x="763381" y="879281"/>
                </a:cubicBezTo>
                <a:cubicBezTo>
                  <a:pt x="748522" y="868137"/>
                  <a:pt x="737378" y="862565"/>
                  <a:pt x="729948" y="862565"/>
                </a:cubicBezTo>
                <a:cubicBezTo>
                  <a:pt x="725490" y="862565"/>
                  <a:pt x="719733" y="861079"/>
                  <a:pt x="712675" y="858107"/>
                </a:cubicBezTo>
                <a:cubicBezTo>
                  <a:pt x="705616" y="855135"/>
                  <a:pt x="699487" y="851606"/>
                  <a:pt x="694287" y="847520"/>
                </a:cubicBezTo>
                <a:cubicBezTo>
                  <a:pt x="689086" y="843434"/>
                  <a:pt x="687228" y="840276"/>
                  <a:pt x="688714" y="838047"/>
                </a:cubicBezTo>
                <a:cubicBezTo>
                  <a:pt x="690200" y="835076"/>
                  <a:pt x="705245" y="833590"/>
                  <a:pt x="733849" y="833590"/>
                </a:cubicBezTo>
                <a:cubicBezTo>
                  <a:pt x="762452" y="833590"/>
                  <a:pt x="786041" y="834704"/>
                  <a:pt x="804615" y="836933"/>
                </a:cubicBezTo>
                <a:cubicBezTo>
                  <a:pt x="823931" y="839905"/>
                  <a:pt x="833590" y="840276"/>
                  <a:pt x="833590" y="838047"/>
                </a:cubicBezTo>
                <a:cubicBezTo>
                  <a:pt x="833590" y="835819"/>
                  <a:pt x="834333" y="830618"/>
                  <a:pt x="835818" y="822446"/>
                </a:cubicBezTo>
                <a:cubicBezTo>
                  <a:pt x="837304" y="814273"/>
                  <a:pt x="839162" y="789756"/>
                  <a:pt x="841391" y="748893"/>
                </a:cubicBezTo>
                <a:cubicBezTo>
                  <a:pt x="843619" y="708031"/>
                  <a:pt x="845105" y="681285"/>
                  <a:pt x="845848" y="668655"/>
                </a:cubicBezTo>
                <a:cubicBezTo>
                  <a:pt x="846591" y="658254"/>
                  <a:pt x="845477" y="651381"/>
                  <a:pt x="842505" y="648038"/>
                </a:cubicBezTo>
                <a:cubicBezTo>
                  <a:pt x="839533" y="644695"/>
                  <a:pt x="833218" y="643395"/>
                  <a:pt x="823560" y="644138"/>
                </a:cubicBezTo>
                <a:cubicBezTo>
                  <a:pt x="814644" y="644138"/>
                  <a:pt x="808701" y="640423"/>
                  <a:pt x="805729" y="632993"/>
                </a:cubicBezTo>
                <a:cubicBezTo>
                  <a:pt x="802014" y="625564"/>
                  <a:pt x="792913" y="620363"/>
                  <a:pt x="778426" y="617391"/>
                </a:cubicBezTo>
                <a:cubicBezTo>
                  <a:pt x="763938" y="614420"/>
                  <a:pt x="749636" y="614791"/>
                  <a:pt x="735520" y="618506"/>
                </a:cubicBezTo>
                <a:cubicBezTo>
                  <a:pt x="721404" y="622220"/>
                  <a:pt x="713232" y="621849"/>
                  <a:pt x="711003" y="617391"/>
                </a:cubicBezTo>
                <a:cubicBezTo>
                  <a:pt x="702087" y="604761"/>
                  <a:pt x="707288" y="593245"/>
                  <a:pt x="726605" y="582844"/>
                </a:cubicBezTo>
                <a:cubicBezTo>
                  <a:pt x="735520" y="578386"/>
                  <a:pt x="750565" y="575972"/>
                  <a:pt x="771739" y="575600"/>
                </a:cubicBezTo>
                <a:cubicBezTo>
                  <a:pt x="792913" y="575229"/>
                  <a:pt x="813530" y="576901"/>
                  <a:pt x="833590" y="580615"/>
                </a:cubicBezTo>
                <a:lnTo>
                  <a:pt x="851420" y="585073"/>
                </a:lnTo>
                <a:lnTo>
                  <a:pt x="852535" y="523780"/>
                </a:lnTo>
                <a:cubicBezTo>
                  <a:pt x="853278" y="488118"/>
                  <a:pt x="851978" y="467315"/>
                  <a:pt x="848634" y="461372"/>
                </a:cubicBezTo>
                <a:cubicBezTo>
                  <a:pt x="845291" y="455428"/>
                  <a:pt x="835447" y="456171"/>
                  <a:pt x="819102" y="463601"/>
                </a:cubicBezTo>
                <a:cubicBezTo>
                  <a:pt x="806472" y="468801"/>
                  <a:pt x="790870" y="474002"/>
                  <a:pt x="772296" y="479203"/>
                </a:cubicBezTo>
                <a:cubicBezTo>
                  <a:pt x="753722" y="484403"/>
                  <a:pt x="727162" y="497405"/>
                  <a:pt x="692615" y="518208"/>
                </a:cubicBezTo>
                <a:cubicBezTo>
                  <a:pt x="658068" y="539010"/>
                  <a:pt x="640794" y="552940"/>
                  <a:pt x="640794" y="559998"/>
                </a:cubicBezTo>
                <a:cubicBezTo>
                  <a:pt x="640794" y="567056"/>
                  <a:pt x="639680" y="593431"/>
                  <a:pt x="637451" y="639123"/>
                </a:cubicBezTo>
                <a:cubicBezTo>
                  <a:pt x="635222" y="684814"/>
                  <a:pt x="633736" y="742578"/>
                  <a:pt x="632993" y="812416"/>
                </a:cubicBezTo>
                <a:cubicBezTo>
                  <a:pt x="632993" y="857736"/>
                  <a:pt x="632436" y="887268"/>
                  <a:pt x="631321" y="901012"/>
                </a:cubicBezTo>
                <a:cubicBezTo>
                  <a:pt x="630207" y="914757"/>
                  <a:pt x="627792" y="924601"/>
                  <a:pt x="624078" y="930545"/>
                </a:cubicBezTo>
                <a:cubicBezTo>
                  <a:pt x="616648" y="941689"/>
                  <a:pt x="608476" y="945589"/>
                  <a:pt x="599560" y="942246"/>
                </a:cubicBezTo>
                <a:cubicBezTo>
                  <a:pt x="590645" y="938903"/>
                  <a:pt x="575043" y="925716"/>
                  <a:pt x="552754" y="902684"/>
                </a:cubicBezTo>
                <a:cubicBezTo>
                  <a:pt x="526751" y="875195"/>
                  <a:pt x="513750" y="859407"/>
                  <a:pt x="513750" y="855321"/>
                </a:cubicBezTo>
                <a:cubicBezTo>
                  <a:pt x="513750" y="851235"/>
                  <a:pt x="510406" y="846220"/>
                  <a:pt x="503720" y="840276"/>
                </a:cubicBezTo>
                <a:cubicBezTo>
                  <a:pt x="497033" y="834333"/>
                  <a:pt x="493690" y="829318"/>
                  <a:pt x="493690" y="825232"/>
                </a:cubicBezTo>
                <a:cubicBezTo>
                  <a:pt x="493690" y="821145"/>
                  <a:pt x="489418" y="811115"/>
                  <a:pt x="480874" y="795142"/>
                </a:cubicBezTo>
                <a:cubicBezTo>
                  <a:pt x="472330" y="779169"/>
                  <a:pt x="469173" y="771182"/>
                  <a:pt x="471401" y="771182"/>
                </a:cubicBezTo>
                <a:cubicBezTo>
                  <a:pt x="473630" y="771182"/>
                  <a:pt x="472702" y="769139"/>
                  <a:pt x="468615" y="765053"/>
                </a:cubicBezTo>
                <a:cubicBezTo>
                  <a:pt x="464529" y="760966"/>
                  <a:pt x="462486" y="756694"/>
                  <a:pt x="462486" y="752237"/>
                </a:cubicBezTo>
                <a:cubicBezTo>
                  <a:pt x="462486" y="747779"/>
                  <a:pt x="469173" y="750937"/>
                  <a:pt x="482546" y="761709"/>
                </a:cubicBezTo>
                <a:cubicBezTo>
                  <a:pt x="495919" y="772482"/>
                  <a:pt x="504277" y="776754"/>
                  <a:pt x="507620" y="774525"/>
                </a:cubicBezTo>
                <a:cubicBezTo>
                  <a:pt x="510964" y="772296"/>
                  <a:pt x="513750" y="774711"/>
                  <a:pt x="515979" y="781769"/>
                </a:cubicBezTo>
                <a:cubicBezTo>
                  <a:pt x="518207" y="788827"/>
                  <a:pt x="522479" y="792356"/>
                  <a:pt x="528794" y="792356"/>
                </a:cubicBezTo>
                <a:cubicBezTo>
                  <a:pt x="535109" y="792356"/>
                  <a:pt x="539010" y="794399"/>
                  <a:pt x="540496" y="798485"/>
                </a:cubicBezTo>
                <a:cubicBezTo>
                  <a:pt x="541982" y="802572"/>
                  <a:pt x="544582" y="802943"/>
                  <a:pt x="548297" y="799600"/>
                </a:cubicBezTo>
                <a:cubicBezTo>
                  <a:pt x="552011" y="796257"/>
                  <a:pt x="554055" y="774711"/>
                  <a:pt x="554426" y="734963"/>
                </a:cubicBezTo>
                <a:cubicBezTo>
                  <a:pt x="554798" y="695215"/>
                  <a:pt x="556098" y="675341"/>
                  <a:pt x="558327" y="675341"/>
                </a:cubicBezTo>
                <a:cubicBezTo>
                  <a:pt x="560555" y="675341"/>
                  <a:pt x="562041" y="666055"/>
                  <a:pt x="562784" y="647481"/>
                </a:cubicBezTo>
                <a:cubicBezTo>
                  <a:pt x="563527" y="628907"/>
                  <a:pt x="562041" y="619620"/>
                  <a:pt x="558327" y="619620"/>
                </a:cubicBezTo>
                <a:cubicBezTo>
                  <a:pt x="553869" y="619620"/>
                  <a:pt x="548668" y="621663"/>
                  <a:pt x="542725" y="625749"/>
                </a:cubicBezTo>
                <a:cubicBezTo>
                  <a:pt x="536781" y="629836"/>
                  <a:pt x="533809" y="633365"/>
                  <a:pt x="533809" y="636337"/>
                </a:cubicBezTo>
                <a:cubicBezTo>
                  <a:pt x="533809" y="640051"/>
                  <a:pt x="530466" y="644138"/>
                  <a:pt x="523779" y="648595"/>
                </a:cubicBezTo>
                <a:cubicBezTo>
                  <a:pt x="518579" y="651567"/>
                  <a:pt x="504649" y="669955"/>
                  <a:pt x="481989" y="703759"/>
                </a:cubicBezTo>
                <a:cubicBezTo>
                  <a:pt x="459329" y="737563"/>
                  <a:pt x="447999" y="756694"/>
                  <a:pt x="447999" y="761152"/>
                </a:cubicBezTo>
                <a:cubicBezTo>
                  <a:pt x="447999" y="764867"/>
                  <a:pt x="443541" y="772482"/>
                  <a:pt x="434625" y="783998"/>
                </a:cubicBezTo>
                <a:cubicBezTo>
                  <a:pt x="425710" y="795514"/>
                  <a:pt x="420881" y="803500"/>
                  <a:pt x="420138" y="807958"/>
                </a:cubicBezTo>
                <a:cubicBezTo>
                  <a:pt x="418652" y="816873"/>
                  <a:pt x="413080" y="827460"/>
                  <a:pt x="403422" y="839719"/>
                </a:cubicBezTo>
                <a:cubicBezTo>
                  <a:pt x="393763" y="851978"/>
                  <a:pt x="385591" y="858107"/>
                  <a:pt x="378904" y="858107"/>
                </a:cubicBezTo>
                <a:cubicBezTo>
                  <a:pt x="376675" y="858107"/>
                  <a:pt x="371475" y="853464"/>
                  <a:pt x="363302" y="844177"/>
                </a:cubicBezTo>
                <a:cubicBezTo>
                  <a:pt x="355130" y="834890"/>
                  <a:pt x="351044" y="828761"/>
                  <a:pt x="351044" y="825789"/>
                </a:cubicBezTo>
                <a:cubicBezTo>
                  <a:pt x="351044" y="820588"/>
                  <a:pt x="349743" y="817059"/>
                  <a:pt x="347143" y="815202"/>
                </a:cubicBezTo>
                <a:cubicBezTo>
                  <a:pt x="344543" y="813344"/>
                  <a:pt x="342871" y="803872"/>
                  <a:pt x="342128" y="786784"/>
                </a:cubicBezTo>
                <a:cubicBezTo>
                  <a:pt x="341385" y="775640"/>
                  <a:pt x="341942" y="767653"/>
                  <a:pt x="343800" y="762824"/>
                </a:cubicBezTo>
                <a:cubicBezTo>
                  <a:pt x="345657" y="757995"/>
                  <a:pt x="350301" y="751122"/>
                  <a:pt x="357730" y="742207"/>
                </a:cubicBezTo>
                <a:cubicBezTo>
                  <a:pt x="369617" y="729577"/>
                  <a:pt x="378904" y="718804"/>
                  <a:pt x="385591" y="709889"/>
                </a:cubicBezTo>
                <a:lnTo>
                  <a:pt x="396735" y="696516"/>
                </a:lnTo>
                <a:lnTo>
                  <a:pt x="377790" y="693172"/>
                </a:lnTo>
                <a:cubicBezTo>
                  <a:pt x="367389" y="691686"/>
                  <a:pt x="359216" y="687414"/>
                  <a:pt x="353272" y="680356"/>
                </a:cubicBezTo>
                <a:cubicBezTo>
                  <a:pt x="347329" y="673298"/>
                  <a:pt x="345843" y="666055"/>
                  <a:pt x="348815" y="658625"/>
                </a:cubicBezTo>
                <a:cubicBezTo>
                  <a:pt x="350301" y="654167"/>
                  <a:pt x="355873" y="648409"/>
                  <a:pt x="365531" y="641351"/>
                </a:cubicBezTo>
                <a:cubicBezTo>
                  <a:pt x="375189" y="634293"/>
                  <a:pt x="383733" y="629650"/>
                  <a:pt x="391163" y="627421"/>
                </a:cubicBezTo>
                <a:cubicBezTo>
                  <a:pt x="396364" y="625192"/>
                  <a:pt x="399521" y="624635"/>
                  <a:pt x="400635" y="625749"/>
                </a:cubicBezTo>
                <a:cubicBezTo>
                  <a:pt x="401750" y="626864"/>
                  <a:pt x="401564" y="629650"/>
                  <a:pt x="400078" y="634108"/>
                </a:cubicBezTo>
                <a:cubicBezTo>
                  <a:pt x="398592" y="640794"/>
                  <a:pt x="399335" y="644138"/>
                  <a:pt x="402307" y="644138"/>
                </a:cubicBezTo>
                <a:cubicBezTo>
                  <a:pt x="406765" y="644138"/>
                  <a:pt x="414566" y="641351"/>
                  <a:pt x="425710" y="635779"/>
                </a:cubicBezTo>
                <a:cubicBezTo>
                  <a:pt x="436854" y="630207"/>
                  <a:pt x="442426" y="626307"/>
                  <a:pt x="442426" y="624078"/>
                </a:cubicBezTo>
                <a:cubicBezTo>
                  <a:pt x="442426" y="620363"/>
                  <a:pt x="444098" y="619620"/>
                  <a:pt x="447441" y="621849"/>
                </a:cubicBezTo>
                <a:cubicBezTo>
                  <a:pt x="450785" y="624078"/>
                  <a:pt x="458028" y="619620"/>
                  <a:pt x="469173" y="608476"/>
                </a:cubicBezTo>
                <a:cubicBezTo>
                  <a:pt x="480317" y="597332"/>
                  <a:pt x="499634" y="579872"/>
                  <a:pt x="527123" y="556098"/>
                </a:cubicBezTo>
                <a:cubicBezTo>
                  <a:pt x="545696" y="540496"/>
                  <a:pt x="557398" y="529909"/>
                  <a:pt x="562227" y="524337"/>
                </a:cubicBezTo>
                <a:cubicBezTo>
                  <a:pt x="567056" y="518765"/>
                  <a:pt x="569471" y="512264"/>
                  <a:pt x="569471" y="504834"/>
                </a:cubicBezTo>
                <a:cubicBezTo>
                  <a:pt x="569471" y="493690"/>
                  <a:pt x="567985" y="487932"/>
                  <a:pt x="565013" y="487561"/>
                </a:cubicBezTo>
                <a:cubicBezTo>
                  <a:pt x="562041" y="487189"/>
                  <a:pt x="556098" y="491833"/>
                  <a:pt x="547182" y="501491"/>
                </a:cubicBezTo>
                <a:cubicBezTo>
                  <a:pt x="539753" y="509664"/>
                  <a:pt x="529723" y="517279"/>
                  <a:pt x="517093" y="524337"/>
                </a:cubicBezTo>
                <a:cubicBezTo>
                  <a:pt x="504463" y="531395"/>
                  <a:pt x="494433" y="535295"/>
                  <a:pt x="487003" y="536038"/>
                </a:cubicBezTo>
                <a:cubicBezTo>
                  <a:pt x="481060" y="536038"/>
                  <a:pt x="476416" y="538267"/>
                  <a:pt x="473073" y="542725"/>
                </a:cubicBezTo>
                <a:cubicBezTo>
                  <a:pt x="469730" y="547183"/>
                  <a:pt x="468430" y="552383"/>
                  <a:pt x="469173" y="558327"/>
                </a:cubicBezTo>
                <a:cubicBezTo>
                  <a:pt x="470659" y="570957"/>
                  <a:pt x="467315" y="580430"/>
                  <a:pt x="459143" y="586745"/>
                </a:cubicBezTo>
                <a:cubicBezTo>
                  <a:pt x="450970" y="593060"/>
                  <a:pt x="441683" y="593617"/>
                  <a:pt x="431282" y="588416"/>
                </a:cubicBezTo>
                <a:cubicBezTo>
                  <a:pt x="419395" y="581730"/>
                  <a:pt x="407879" y="567614"/>
                  <a:pt x="396735" y="546068"/>
                </a:cubicBezTo>
                <a:cubicBezTo>
                  <a:pt x="390791" y="534181"/>
                  <a:pt x="387634" y="525266"/>
                  <a:pt x="387262" y="519322"/>
                </a:cubicBezTo>
                <a:cubicBezTo>
                  <a:pt x="386891" y="513378"/>
                  <a:pt x="389305" y="507806"/>
                  <a:pt x="394506" y="502606"/>
                </a:cubicBezTo>
                <a:cubicBezTo>
                  <a:pt x="399707" y="497405"/>
                  <a:pt x="403050" y="488861"/>
                  <a:pt x="404536" y="476974"/>
                </a:cubicBezTo>
                <a:cubicBezTo>
                  <a:pt x="406022" y="459886"/>
                  <a:pt x="414009" y="426453"/>
                  <a:pt x="428496" y="376675"/>
                </a:cubicBezTo>
                <a:cubicBezTo>
                  <a:pt x="442984" y="326898"/>
                  <a:pt x="452828" y="298666"/>
                  <a:pt x="458028" y="291979"/>
                </a:cubicBezTo>
                <a:cubicBezTo>
                  <a:pt x="460257" y="288264"/>
                  <a:pt x="463786" y="278049"/>
                  <a:pt x="468615" y="261332"/>
                </a:cubicBezTo>
                <a:cubicBezTo>
                  <a:pt x="473445" y="244616"/>
                  <a:pt x="477902" y="235515"/>
                  <a:pt x="481989" y="234029"/>
                </a:cubicBezTo>
                <a:cubicBezTo>
                  <a:pt x="486075" y="232543"/>
                  <a:pt x="488118" y="230129"/>
                  <a:pt x="488118" y="226785"/>
                </a:cubicBezTo>
                <a:cubicBezTo>
                  <a:pt x="488118" y="223442"/>
                  <a:pt x="490904" y="216013"/>
                  <a:pt x="496476" y="204497"/>
                </a:cubicBezTo>
                <a:cubicBezTo>
                  <a:pt x="502048" y="192981"/>
                  <a:pt x="503720" y="186109"/>
                  <a:pt x="501491" y="183880"/>
                </a:cubicBezTo>
                <a:cubicBezTo>
                  <a:pt x="500005" y="182394"/>
                  <a:pt x="492761" y="179979"/>
                  <a:pt x="479760" y="176636"/>
                </a:cubicBezTo>
                <a:cubicBezTo>
                  <a:pt x="466758" y="173293"/>
                  <a:pt x="456914" y="171250"/>
                  <a:pt x="450227" y="170507"/>
                </a:cubicBezTo>
                <a:cubicBezTo>
                  <a:pt x="434625" y="169021"/>
                  <a:pt x="426825" y="161963"/>
                  <a:pt x="426825" y="149333"/>
                </a:cubicBezTo>
                <a:cubicBezTo>
                  <a:pt x="426825" y="140417"/>
                  <a:pt x="431096" y="133917"/>
                  <a:pt x="439640" y="129830"/>
                </a:cubicBezTo>
                <a:cubicBezTo>
                  <a:pt x="448184" y="125744"/>
                  <a:pt x="466572" y="121844"/>
                  <a:pt x="494804" y="118129"/>
                </a:cubicBezTo>
                <a:cubicBezTo>
                  <a:pt x="506692" y="116643"/>
                  <a:pt x="520808" y="111814"/>
                  <a:pt x="537153" y="103641"/>
                </a:cubicBezTo>
                <a:cubicBezTo>
                  <a:pt x="566128" y="88039"/>
                  <a:pt x="596589" y="88411"/>
                  <a:pt x="628535" y="104756"/>
                </a:cubicBezTo>
                <a:cubicBezTo>
                  <a:pt x="647852" y="113671"/>
                  <a:pt x="657325" y="121844"/>
                  <a:pt x="656953" y="129273"/>
                </a:cubicBezTo>
                <a:cubicBezTo>
                  <a:pt x="656582" y="136703"/>
                  <a:pt x="646366" y="145618"/>
                  <a:pt x="626307" y="156019"/>
                </a:cubicBezTo>
                <a:cubicBezTo>
                  <a:pt x="606990" y="165678"/>
                  <a:pt x="593617" y="177193"/>
                  <a:pt x="586187" y="190567"/>
                </a:cubicBezTo>
                <a:cubicBezTo>
                  <a:pt x="578758" y="203197"/>
                  <a:pt x="572814" y="213969"/>
                  <a:pt x="568356" y="222885"/>
                </a:cubicBezTo>
                <a:cubicBezTo>
                  <a:pt x="546068" y="260775"/>
                  <a:pt x="538267" y="278235"/>
                  <a:pt x="544953" y="275263"/>
                </a:cubicBezTo>
                <a:cubicBezTo>
                  <a:pt x="547182" y="274520"/>
                  <a:pt x="552011" y="269691"/>
                  <a:pt x="559441" y="260775"/>
                </a:cubicBezTo>
                <a:cubicBezTo>
                  <a:pt x="569842" y="248145"/>
                  <a:pt x="575043" y="240344"/>
                  <a:pt x="575043" y="237372"/>
                </a:cubicBezTo>
                <a:cubicBezTo>
                  <a:pt x="575043" y="233658"/>
                  <a:pt x="579315" y="230686"/>
                  <a:pt x="587859" y="228457"/>
                </a:cubicBezTo>
                <a:cubicBezTo>
                  <a:pt x="596403" y="226228"/>
                  <a:pt x="604018" y="226600"/>
                  <a:pt x="610705" y="229571"/>
                </a:cubicBezTo>
                <a:cubicBezTo>
                  <a:pt x="617391" y="231800"/>
                  <a:pt x="622406" y="234401"/>
                  <a:pt x="625749" y="237372"/>
                </a:cubicBezTo>
                <a:cubicBezTo>
                  <a:pt x="629093" y="240344"/>
                  <a:pt x="631879" y="248145"/>
                  <a:pt x="634108" y="260775"/>
                </a:cubicBezTo>
                <a:cubicBezTo>
                  <a:pt x="636336" y="273405"/>
                  <a:pt x="637637" y="288636"/>
                  <a:pt x="638008" y="306467"/>
                </a:cubicBezTo>
                <a:cubicBezTo>
                  <a:pt x="638379" y="324297"/>
                  <a:pt x="638565" y="352530"/>
                  <a:pt x="638565" y="391163"/>
                </a:cubicBezTo>
                <a:cubicBezTo>
                  <a:pt x="638565" y="478831"/>
                  <a:pt x="639308" y="522665"/>
                  <a:pt x="640794" y="522665"/>
                </a:cubicBezTo>
                <a:cubicBezTo>
                  <a:pt x="642280" y="522665"/>
                  <a:pt x="658253" y="513007"/>
                  <a:pt x="688714" y="493690"/>
                </a:cubicBezTo>
                <a:cubicBezTo>
                  <a:pt x="696144" y="489232"/>
                  <a:pt x="714346" y="479946"/>
                  <a:pt x="743321" y="465829"/>
                </a:cubicBezTo>
                <a:cubicBezTo>
                  <a:pt x="772296" y="451713"/>
                  <a:pt x="790499" y="443541"/>
                  <a:pt x="797928" y="441312"/>
                </a:cubicBezTo>
                <a:cubicBezTo>
                  <a:pt x="823931" y="432397"/>
                  <a:pt x="839347" y="426267"/>
                  <a:pt x="844177" y="422924"/>
                </a:cubicBezTo>
                <a:cubicBezTo>
                  <a:pt x="849006" y="419581"/>
                  <a:pt x="851420" y="412709"/>
                  <a:pt x="851420" y="402307"/>
                </a:cubicBezTo>
                <a:cubicBezTo>
                  <a:pt x="852163" y="388934"/>
                  <a:pt x="853649" y="380390"/>
                  <a:pt x="855878" y="376675"/>
                </a:cubicBezTo>
                <a:cubicBezTo>
                  <a:pt x="858107" y="372961"/>
                  <a:pt x="858850" y="315382"/>
                  <a:pt x="858107" y="203940"/>
                </a:cubicBezTo>
                <a:cubicBezTo>
                  <a:pt x="857364" y="92497"/>
                  <a:pt x="855878" y="32318"/>
                  <a:pt x="853649" y="23403"/>
                </a:cubicBezTo>
                <a:cubicBezTo>
                  <a:pt x="850677" y="13001"/>
                  <a:pt x="850120" y="6501"/>
                  <a:pt x="851978" y="3900"/>
                </a:cubicBezTo>
                <a:cubicBezTo>
                  <a:pt x="853835" y="1300"/>
                  <a:pt x="859593" y="0"/>
                  <a:pt x="8692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3243" y="3337096"/>
            <a:ext cx="950084" cy="880820"/>
          </a:xfrm>
          <a:custGeom>
            <a:rect l="l" t="t" r="r" b="b"/>
            <a:pathLst>
              <a:path w="950084" h="880819">
                <a:moveTo>
                  <a:pt x="590033" y="403422"/>
                </a:moveTo>
                <a:cubicBezTo>
                  <a:pt x="587804" y="403422"/>
                  <a:pt x="579260" y="414195"/>
                  <a:pt x="564401" y="435741"/>
                </a:cubicBezTo>
                <a:cubicBezTo>
                  <a:pt x="556228" y="448371"/>
                  <a:pt x="549913" y="455800"/>
                  <a:pt x="545455" y="458029"/>
                </a:cubicBezTo>
                <a:cubicBezTo>
                  <a:pt x="541741" y="460258"/>
                  <a:pt x="536726" y="466202"/>
                  <a:pt x="530411" y="475860"/>
                </a:cubicBezTo>
                <a:cubicBezTo>
                  <a:pt x="524096" y="485518"/>
                  <a:pt x="518709" y="494619"/>
                  <a:pt x="514252" y="503163"/>
                </a:cubicBezTo>
                <a:cubicBezTo>
                  <a:pt x="509794" y="511707"/>
                  <a:pt x="508679" y="515979"/>
                  <a:pt x="510908" y="515979"/>
                </a:cubicBezTo>
                <a:cubicBezTo>
                  <a:pt x="515366" y="515979"/>
                  <a:pt x="524467" y="508178"/>
                  <a:pt x="538212" y="492576"/>
                </a:cubicBezTo>
                <a:cubicBezTo>
                  <a:pt x="551956" y="476974"/>
                  <a:pt x="561057" y="464716"/>
                  <a:pt x="565515" y="455800"/>
                </a:cubicBezTo>
                <a:cubicBezTo>
                  <a:pt x="569973" y="444656"/>
                  <a:pt x="575359" y="435741"/>
                  <a:pt x="581674" y="429054"/>
                </a:cubicBezTo>
                <a:cubicBezTo>
                  <a:pt x="587989" y="422367"/>
                  <a:pt x="591147" y="416424"/>
                  <a:pt x="591147" y="411223"/>
                </a:cubicBezTo>
                <a:cubicBezTo>
                  <a:pt x="591147" y="406023"/>
                  <a:pt x="590775" y="403422"/>
                  <a:pt x="590033" y="403422"/>
                </a:cubicBezTo>
                <a:close/>
                <a:moveTo>
                  <a:pt x="561057" y="101413"/>
                </a:moveTo>
                <a:cubicBezTo>
                  <a:pt x="570716" y="101413"/>
                  <a:pt x="577774" y="102342"/>
                  <a:pt x="582231" y="104199"/>
                </a:cubicBezTo>
                <a:cubicBezTo>
                  <a:pt x="586689" y="106056"/>
                  <a:pt x="590404" y="109585"/>
                  <a:pt x="593376" y="114786"/>
                </a:cubicBezTo>
                <a:cubicBezTo>
                  <a:pt x="602291" y="127416"/>
                  <a:pt x="605635" y="146547"/>
                  <a:pt x="603406" y="172179"/>
                </a:cubicBezTo>
                <a:cubicBezTo>
                  <a:pt x="601177" y="197811"/>
                  <a:pt x="594490" y="220656"/>
                  <a:pt x="583346" y="240716"/>
                </a:cubicBezTo>
                <a:cubicBezTo>
                  <a:pt x="574431" y="256318"/>
                  <a:pt x="570530" y="264862"/>
                  <a:pt x="571645" y="266348"/>
                </a:cubicBezTo>
                <a:cubicBezTo>
                  <a:pt x="572759" y="267834"/>
                  <a:pt x="586132" y="262262"/>
                  <a:pt x="611764" y="249632"/>
                </a:cubicBezTo>
                <a:cubicBezTo>
                  <a:pt x="637396" y="237001"/>
                  <a:pt x="651140" y="230686"/>
                  <a:pt x="652998" y="230686"/>
                </a:cubicBezTo>
                <a:cubicBezTo>
                  <a:pt x="654855" y="230686"/>
                  <a:pt x="669157" y="222514"/>
                  <a:pt x="695903" y="206169"/>
                </a:cubicBezTo>
                <a:cubicBezTo>
                  <a:pt x="713734" y="195768"/>
                  <a:pt x="726364" y="189267"/>
                  <a:pt x="733793" y="186667"/>
                </a:cubicBezTo>
                <a:cubicBezTo>
                  <a:pt x="741223" y="184066"/>
                  <a:pt x="750881" y="183138"/>
                  <a:pt x="762768" y="183880"/>
                </a:cubicBezTo>
                <a:cubicBezTo>
                  <a:pt x="792486" y="186109"/>
                  <a:pt x="810689" y="194653"/>
                  <a:pt x="817375" y="209512"/>
                </a:cubicBezTo>
                <a:cubicBezTo>
                  <a:pt x="821833" y="220656"/>
                  <a:pt x="815889" y="229200"/>
                  <a:pt x="799544" y="235144"/>
                </a:cubicBezTo>
                <a:cubicBezTo>
                  <a:pt x="786914" y="239602"/>
                  <a:pt x="776885" y="246660"/>
                  <a:pt x="769455" y="256318"/>
                </a:cubicBezTo>
                <a:cubicBezTo>
                  <a:pt x="762025" y="265976"/>
                  <a:pt x="756639" y="273034"/>
                  <a:pt x="753296" y="277492"/>
                </a:cubicBezTo>
                <a:cubicBezTo>
                  <a:pt x="749953" y="281950"/>
                  <a:pt x="748281" y="286593"/>
                  <a:pt x="748281" y="291422"/>
                </a:cubicBezTo>
                <a:cubicBezTo>
                  <a:pt x="748281" y="296252"/>
                  <a:pt x="741966" y="310182"/>
                  <a:pt x="729336" y="333213"/>
                </a:cubicBezTo>
                <a:cubicBezTo>
                  <a:pt x="673614" y="439455"/>
                  <a:pt x="645754" y="496291"/>
                  <a:pt x="645754" y="503721"/>
                </a:cubicBezTo>
                <a:cubicBezTo>
                  <a:pt x="645754" y="508178"/>
                  <a:pt x="650583" y="512636"/>
                  <a:pt x="660241" y="517094"/>
                </a:cubicBezTo>
                <a:cubicBezTo>
                  <a:pt x="672871" y="522294"/>
                  <a:pt x="713362" y="552384"/>
                  <a:pt x="781714" y="607362"/>
                </a:cubicBezTo>
                <a:cubicBezTo>
                  <a:pt x="792858" y="616277"/>
                  <a:pt x="804745" y="627979"/>
                  <a:pt x="817375" y="642466"/>
                </a:cubicBezTo>
                <a:cubicBezTo>
                  <a:pt x="830005" y="656954"/>
                  <a:pt x="845236" y="673113"/>
                  <a:pt x="863067" y="690944"/>
                </a:cubicBezTo>
                <a:cubicBezTo>
                  <a:pt x="889813" y="718433"/>
                  <a:pt x="909315" y="741279"/>
                  <a:pt x="921574" y="759481"/>
                </a:cubicBezTo>
                <a:cubicBezTo>
                  <a:pt x="933833" y="777683"/>
                  <a:pt x="942562" y="797557"/>
                  <a:pt x="947763" y="819103"/>
                </a:cubicBezTo>
                <a:cubicBezTo>
                  <a:pt x="949620" y="827275"/>
                  <a:pt x="950363" y="834798"/>
                  <a:pt x="949992" y="841670"/>
                </a:cubicBezTo>
                <a:cubicBezTo>
                  <a:pt x="949620" y="848542"/>
                  <a:pt x="948134" y="854764"/>
                  <a:pt x="945534" y="860337"/>
                </a:cubicBezTo>
                <a:cubicBezTo>
                  <a:pt x="941076" y="867766"/>
                  <a:pt x="935319" y="873524"/>
                  <a:pt x="928261" y="877610"/>
                </a:cubicBezTo>
                <a:cubicBezTo>
                  <a:pt x="921203" y="881696"/>
                  <a:pt x="915816" y="881882"/>
                  <a:pt x="912101" y="878167"/>
                </a:cubicBezTo>
                <a:cubicBezTo>
                  <a:pt x="909873" y="875938"/>
                  <a:pt x="907272" y="874824"/>
                  <a:pt x="904300" y="874824"/>
                </a:cubicBezTo>
                <a:cubicBezTo>
                  <a:pt x="899843" y="874081"/>
                  <a:pt x="892413" y="869995"/>
                  <a:pt x="882012" y="862565"/>
                </a:cubicBezTo>
                <a:cubicBezTo>
                  <a:pt x="871611" y="855136"/>
                  <a:pt x="866410" y="849935"/>
                  <a:pt x="866410" y="846963"/>
                </a:cubicBezTo>
                <a:cubicBezTo>
                  <a:pt x="866410" y="842506"/>
                  <a:pt x="862881" y="839162"/>
                  <a:pt x="855823" y="836934"/>
                </a:cubicBezTo>
                <a:cubicBezTo>
                  <a:pt x="848765" y="834705"/>
                  <a:pt x="845236" y="830990"/>
                  <a:pt x="845236" y="825789"/>
                </a:cubicBezTo>
                <a:cubicBezTo>
                  <a:pt x="845236" y="820589"/>
                  <a:pt x="842450" y="817988"/>
                  <a:pt x="836878" y="817988"/>
                </a:cubicBezTo>
                <a:cubicBezTo>
                  <a:pt x="831306" y="817988"/>
                  <a:pt x="827405" y="815202"/>
                  <a:pt x="825176" y="809630"/>
                </a:cubicBezTo>
                <a:cubicBezTo>
                  <a:pt x="822947" y="804058"/>
                  <a:pt x="820347" y="801272"/>
                  <a:pt x="817375" y="801272"/>
                </a:cubicBezTo>
                <a:cubicBezTo>
                  <a:pt x="814403" y="801272"/>
                  <a:pt x="809203" y="797743"/>
                  <a:pt x="801773" y="790685"/>
                </a:cubicBezTo>
                <a:cubicBezTo>
                  <a:pt x="794344" y="783627"/>
                  <a:pt x="788029" y="780098"/>
                  <a:pt x="782828" y="780098"/>
                </a:cubicBezTo>
                <a:cubicBezTo>
                  <a:pt x="777627" y="780098"/>
                  <a:pt x="775027" y="776569"/>
                  <a:pt x="775027" y="769511"/>
                </a:cubicBezTo>
                <a:cubicBezTo>
                  <a:pt x="775027" y="762453"/>
                  <a:pt x="774841" y="757624"/>
                  <a:pt x="774470" y="755023"/>
                </a:cubicBezTo>
                <a:cubicBezTo>
                  <a:pt x="774098" y="752423"/>
                  <a:pt x="777999" y="750008"/>
                  <a:pt x="786171" y="747780"/>
                </a:cubicBezTo>
                <a:cubicBezTo>
                  <a:pt x="795087" y="745551"/>
                  <a:pt x="799359" y="739607"/>
                  <a:pt x="798987" y="729949"/>
                </a:cubicBezTo>
                <a:cubicBezTo>
                  <a:pt x="798616" y="720290"/>
                  <a:pt x="793601" y="710261"/>
                  <a:pt x="783943" y="699859"/>
                </a:cubicBezTo>
                <a:cubicBezTo>
                  <a:pt x="774284" y="689458"/>
                  <a:pt x="769455" y="682586"/>
                  <a:pt x="769455" y="679242"/>
                </a:cubicBezTo>
                <a:cubicBezTo>
                  <a:pt x="769455" y="675899"/>
                  <a:pt x="763140" y="666984"/>
                  <a:pt x="750510" y="652496"/>
                </a:cubicBezTo>
                <a:cubicBezTo>
                  <a:pt x="737880" y="638009"/>
                  <a:pt x="731565" y="628722"/>
                  <a:pt x="731565" y="624636"/>
                </a:cubicBezTo>
                <a:cubicBezTo>
                  <a:pt x="731565" y="620549"/>
                  <a:pt x="729893" y="618506"/>
                  <a:pt x="726550" y="618506"/>
                </a:cubicBezTo>
                <a:cubicBezTo>
                  <a:pt x="723206" y="618506"/>
                  <a:pt x="718563" y="613306"/>
                  <a:pt x="712619" y="602904"/>
                </a:cubicBezTo>
                <a:cubicBezTo>
                  <a:pt x="704447" y="585817"/>
                  <a:pt x="685873" y="567243"/>
                  <a:pt x="656898" y="547183"/>
                </a:cubicBezTo>
                <a:cubicBezTo>
                  <a:pt x="645754" y="539754"/>
                  <a:pt x="638696" y="535667"/>
                  <a:pt x="635724" y="534924"/>
                </a:cubicBezTo>
                <a:cubicBezTo>
                  <a:pt x="632752" y="534181"/>
                  <a:pt x="628666" y="536039"/>
                  <a:pt x="623465" y="540497"/>
                </a:cubicBezTo>
                <a:cubicBezTo>
                  <a:pt x="616779" y="547183"/>
                  <a:pt x="613435" y="552941"/>
                  <a:pt x="613435" y="557770"/>
                </a:cubicBezTo>
                <a:cubicBezTo>
                  <a:pt x="613435" y="562599"/>
                  <a:pt x="611392" y="565014"/>
                  <a:pt x="607306" y="565014"/>
                </a:cubicBezTo>
                <a:cubicBezTo>
                  <a:pt x="603220" y="565014"/>
                  <a:pt x="602291" y="567614"/>
                  <a:pt x="604520" y="572815"/>
                </a:cubicBezTo>
                <a:cubicBezTo>
                  <a:pt x="606749" y="578016"/>
                  <a:pt x="596348" y="595661"/>
                  <a:pt x="573316" y="625750"/>
                </a:cubicBezTo>
                <a:cubicBezTo>
                  <a:pt x="550285" y="655839"/>
                  <a:pt x="530597" y="677571"/>
                  <a:pt x="514252" y="690944"/>
                </a:cubicBezTo>
                <a:cubicBezTo>
                  <a:pt x="503107" y="699859"/>
                  <a:pt x="490477" y="706360"/>
                  <a:pt x="476361" y="710446"/>
                </a:cubicBezTo>
                <a:cubicBezTo>
                  <a:pt x="462245" y="714533"/>
                  <a:pt x="450729" y="714718"/>
                  <a:pt x="441814" y="711004"/>
                </a:cubicBezTo>
                <a:cubicBezTo>
                  <a:pt x="437356" y="709518"/>
                  <a:pt x="430670" y="700788"/>
                  <a:pt x="421754" y="684815"/>
                </a:cubicBezTo>
                <a:cubicBezTo>
                  <a:pt x="412839" y="668841"/>
                  <a:pt x="409496" y="658997"/>
                  <a:pt x="411725" y="655282"/>
                </a:cubicBezTo>
                <a:cubicBezTo>
                  <a:pt x="413953" y="652310"/>
                  <a:pt x="412839" y="648224"/>
                  <a:pt x="408381" y="643024"/>
                </a:cubicBezTo>
                <a:cubicBezTo>
                  <a:pt x="403924" y="637823"/>
                  <a:pt x="402809" y="630394"/>
                  <a:pt x="405038" y="620735"/>
                </a:cubicBezTo>
                <a:cubicBezTo>
                  <a:pt x="407267" y="612563"/>
                  <a:pt x="414882" y="601976"/>
                  <a:pt x="427884" y="588974"/>
                </a:cubicBezTo>
                <a:cubicBezTo>
                  <a:pt x="440885" y="575972"/>
                  <a:pt x="449986" y="570586"/>
                  <a:pt x="455187" y="572815"/>
                </a:cubicBezTo>
                <a:cubicBezTo>
                  <a:pt x="458902" y="574301"/>
                  <a:pt x="463917" y="571700"/>
                  <a:pt x="470232" y="565014"/>
                </a:cubicBezTo>
                <a:cubicBezTo>
                  <a:pt x="476547" y="558327"/>
                  <a:pt x="482305" y="555727"/>
                  <a:pt x="487505" y="557213"/>
                </a:cubicBezTo>
                <a:cubicBezTo>
                  <a:pt x="489734" y="558699"/>
                  <a:pt x="491220" y="558885"/>
                  <a:pt x="491963" y="557770"/>
                </a:cubicBezTo>
                <a:cubicBezTo>
                  <a:pt x="492706" y="556656"/>
                  <a:pt x="492335" y="554241"/>
                  <a:pt x="490849" y="550526"/>
                </a:cubicBezTo>
                <a:cubicBezTo>
                  <a:pt x="490106" y="546069"/>
                  <a:pt x="490849" y="544211"/>
                  <a:pt x="493078" y="544954"/>
                </a:cubicBezTo>
                <a:cubicBezTo>
                  <a:pt x="496792" y="547183"/>
                  <a:pt x="501436" y="544026"/>
                  <a:pt x="507008" y="535482"/>
                </a:cubicBezTo>
                <a:cubicBezTo>
                  <a:pt x="512580" y="526938"/>
                  <a:pt x="513323" y="521923"/>
                  <a:pt x="509237" y="520437"/>
                </a:cubicBezTo>
                <a:cubicBezTo>
                  <a:pt x="505151" y="518951"/>
                  <a:pt x="495864" y="527123"/>
                  <a:pt x="481376" y="544954"/>
                </a:cubicBezTo>
                <a:cubicBezTo>
                  <a:pt x="466889" y="562785"/>
                  <a:pt x="459088" y="569472"/>
                  <a:pt x="457973" y="565014"/>
                </a:cubicBezTo>
                <a:cubicBezTo>
                  <a:pt x="456859" y="560556"/>
                  <a:pt x="460759" y="553498"/>
                  <a:pt x="469675" y="543840"/>
                </a:cubicBezTo>
                <a:cubicBezTo>
                  <a:pt x="481562" y="531953"/>
                  <a:pt x="502736" y="505206"/>
                  <a:pt x="533197" y="463601"/>
                </a:cubicBezTo>
                <a:cubicBezTo>
                  <a:pt x="543598" y="450228"/>
                  <a:pt x="559943" y="429054"/>
                  <a:pt x="582231" y="400079"/>
                </a:cubicBezTo>
                <a:cubicBezTo>
                  <a:pt x="598576" y="378533"/>
                  <a:pt x="614178" y="356802"/>
                  <a:pt x="629037" y="334885"/>
                </a:cubicBezTo>
                <a:cubicBezTo>
                  <a:pt x="643896" y="312968"/>
                  <a:pt x="651326" y="300524"/>
                  <a:pt x="651326" y="297552"/>
                </a:cubicBezTo>
                <a:cubicBezTo>
                  <a:pt x="651326" y="296066"/>
                  <a:pt x="647983" y="296809"/>
                  <a:pt x="641296" y="299781"/>
                </a:cubicBezTo>
                <a:cubicBezTo>
                  <a:pt x="623465" y="310182"/>
                  <a:pt x="599319" y="320769"/>
                  <a:pt x="568859" y="331542"/>
                </a:cubicBezTo>
                <a:cubicBezTo>
                  <a:pt x="538397" y="342315"/>
                  <a:pt x="521495" y="346587"/>
                  <a:pt x="518152" y="344358"/>
                </a:cubicBezTo>
                <a:cubicBezTo>
                  <a:pt x="514809" y="342129"/>
                  <a:pt x="508308" y="334699"/>
                  <a:pt x="498650" y="322069"/>
                </a:cubicBezTo>
                <a:cubicBezTo>
                  <a:pt x="488248" y="308696"/>
                  <a:pt x="483605" y="294766"/>
                  <a:pt x="484719" y="280278"/>
                </a:cubicBezTo>
                <a:cubicBezTo>
                  <a:pt x="485834" y="265791"/>
                  <a:pt x="492706" y="245917"/>
                  <a:pt x="505336" y="220656"/>
                </a:cubicBezTo>
                <a:cubicBezTo>
                  <a:pt x="518709" y="193167"/>
                  <a:pt x="526882" y="171622"/>
                  <a:pt x="529854" y="156020"/>
                </a:cubicBezTo>
                <a:lnTo>
                  <a:pt x="533197" y="131502"/>
                </a:lnTo>
                <a:lnTo>
                  <a:pt x="515366" y="135960"/>
                </a:lnTo>
                <a:lnTo>
                  <a:pt x="497535" y="139303"/>
                </a:lnTo>
                <a:lnTo>
                  <a:pt x="517595" y="120358"/>
                </a:lnTo>
                <a:cubicBezTo>
                  <a:pt x="525767" y="112186"/>
                  <a:pt x="532640" y="106985"/>
                  <a:pt x="538212" y="104756"/>
                </a:cubicBezTo>
                <a:cubicBezTo>
                  <a:pt x="543784" y="102527"/>
                  <a:pt x="551399" y="101413"/>
                  <a:pt x="561057" y="101413"/>
                </a:cubicBezTo>
                <a:close/>
                <a:moveTo>
                  <a:pt x="179924" y="0"/>
                </a:moveTo>
                <a:cubicBezTo>
                  <a:pt x="189583" y="0"/>
                  <a:pt x="202770" y="6130"/>
                  <a:pt x="219486" y="18388"/>
                </a:cubicBezTo>
                <a:cubicBezTo>
                  <a:pt x="236203" y="30647"/>
                  <a:pt x="247904" y="43091"/>
                  <a:pt x="254591" y="55722"/>
                </a:cubicBezTo>
                <a:cubicBezTo>
                  <a:pt x="262020" y="69838"/>
                  <a:pt x="267407" y="78196"/>
                  <a:pt x="270750" y="80796"/>
                </a:cubicBezTo>
                <a:cubicBezTo>
                  <a:pt x="274093" y="83396"/>
                  <a:pt x="275579" y="100113"/>
                  <a:pt x="275207" y="130945"/>
                </a:cubicBezTo>
                <a:cubicBezTo>
                  <a:pt x="274836" y="161778"/>
                  <a:pt x="272793" y="182023"/>
                  <a:pt x="269078" y="191681"/>
                </a:cubicBezTo>
                <a:cubicBezTo>
                  <a:pt x="265363" y="201340"/>
                  <a:pt x="261277" y="213784"/>
                  <a:pt x="256819" y="229015"/>
                </a:cubicBezTo>
                <a:cubicBezTo>
                  <a:pt x="252362" y="244245"/>
                  <a:pt x="246790" y="254832"/>
                  <a:pt x="240103" y="260776"/>
                </a:cubicBezTo>
                <a:cubicBezTo>
                  <a:pt x="233417" y="266719"/>
                  <a:pt x="230073" y="271549"/>
                  <a:pt x="230073" y="275263"/>
                </a:cubicBezTo>
                <a:cubicBezTo>
                  <a:pt x="230073" y="278235"/>
                  <a:pt x="222087" y="291051"/>
                  <a:pt x="206113" y="313711"/>
                </a:cubicBezTo>
                <a:cubicBezTo>
                  <a:pt x="190140" y="336371"/>
                  <a:pt x="175466" y="355130"/>
                  <a:pt x="162093" y="369989"/>
                </a:cubicBezTo>
                <a:cubicBezTo>
                  <a:pt x="153178" y="380391"/>
                  <a:pt x="147606" y="388192"/>
                  <a:pt x="145377" y="393392"/>
                </a:cubicBezTo>
                <a:cubicBezTo>
                  <a:pt x="143148" y="398593"/>
                  <a:pt x="142405" y="406023"/>
                  <a:pt x="143148" y="415681"/>
                </a:cubicBezTo>
                <a:cubicBezTo>
                  <a:pt x="144634" y="430540"/>
                  <a:pt x="147049" y="440013"/>
                  <a:pt x="150392" y="444099"/>
                </a:cubicBezTo>
                <a:cubicBezTo>
                  <a:pt x="153735" y="448185"/>
                  <a:pt x="154292" y="452828"/>
                  <a:pt x="152063" y="458029"/>
                </a:cubicBezTo>
                <a:cubicBezTo>
                  <a:pt x="149835" y="464716"/>
                  <a:pt x="150949" y="467687"/>
                  <a:pt x="155407" y="466944"/>
                </a:cubicBezTo>
                <a:cubicBezTo>
                  <a:pt x="161350" y="466944"/>
                  <a:pt x="168408" y="462858"/>
                  <a:pt x="176581" y="454686"/>
                </a:cubicBezTo>
                <a:cubicBezTo>
                  <a:pt x="185496" y="446513"/>
                  <a:pt x="204441" y="426454"/>
                  <a:pt x="233417" y="394507"/>
                </a:cubicBezTo>
                <a:cubicBezTo>
                  <a:pt x="303254" y="317983"/>
                  <a:pt x="346716" y="284922"/>
                  <a:pt x="363804" y="295323"/>
                </a:cubicBezTo>
                <a:cubicBezTo>
                  <a:pt x="365290" y="296066"/>
                  <a:pt x="366405" y="297180"/>
                  <a:pt x="367148" y="298666"/>
                </a:cubicBezTo>
                <a:cubicBezTo>
                  <a:pt x="368633" y="301638"/>
                  <a:pt x="357861" y="315754"/>
                  <a:pt x="334829" y="341014"/>
                </a:cubicBezTo>
                <a:cubicBezTo>
                  <a:pt x="308083" y="369247"/>
                  <a:pt x="293038" y="386706"/>
                  <a:pt x="289695" y="393392"/>
                </a:cubicBezTo>
                <a:cubicBezTo>
                  <a:pt x="286352" y="400079"/>
                  <a:pt x="288395" y="407508"/>
                  <a:pt x="295824" y="415681"/>
                </a:cubicBezTo>
                <a:cubicBezTo>
                  <a:pt x="303254" y="424596"/>
                  <a:pt x="308454" y="429054"/>
                  <a:pt x="311426" y="429054"/>
                </a:cubicBezTo>
                <a:cubicBezTo>
                  <a:pt x="314398" y="429054"/>
                  <a:pt x="317741" y="424596"/>
                  <a:pt x="321456" y="415681"/>
                </a:cubicBezTo>
                <a:cubicBezTo>
                  <a:pt x="324428" y="405280"/>
                  <a:pt x="328886" y="396736"/>
                  <a:pt x="334829" y="390049"/>
                </a:cubicBezTo>
                <a:lnTo>
                  <a:pt x="341516" y="383363"/>
                </a:lnTo>
                <a:cubicBezTo>
                  <a:pt x="341516" y="384849"/>
                  <a:pt x="339658" y="388563"/>
                  <a:pt x="335944" y="394507"/>
                </a:cubicBezTo>
                <a:cubicBezTo>
                  <a:pt x="327771" y="411595"/>
                  <a:pt x="322942" y="429425"/>
                  <a:pt x="321456" y="447999"/>
                </a:cubicBezTo>
                <a:cubicBezTo>
                  <a:pt x="319970" y="466573"/>
                  <a:pt x="322199" y="479946"/>
                  <a:pt x="328143" y="488119"/>
                </a:cubicBezTo>
                <a:cubicBezTo>
                  <a:pt x="331115" y="491090"/>
                  <a:pt x="334086" y="509293"/>
                  <a:pt x="337058" y="542725"/>
                </a:cubicBezTo>
                <a:cubicBezTo>
                  <a:pt x="340030" y="576158"/>
                  <a:pt x="340773" y="597704"/>
                  <a:pt x="339287" y="607362"/>
                </a:cubicBezTo>
                <a:cubicBezTo>
                  <a:pt x="337801" y="616277"/>
                  <a:pt x="337430" y="628165"/>
                  <a:pt x="338173" y="643024"/>
                </a:cubicBezTo>
                <a:cubicBezTo>
                  <a:pt x="338915" y="680914"/>
                  <a:pt x="335944" y="709332"/>
                  <a:pt x="329257" y="728277"/>
                </a:cubicBezTo>
                <a:cubicBezTo>
                  <a:pt x="322571" y="747222"/>
                  <a:pt x="312541" y="754466"/>
                  <a:pt x="299168" y="750008"/>
                </a:cubicBezTo>
                <a:cubicBezTo>
                  <a:pt x="292481" y="747780"/>
                  <a:pt x="283937" y="742207"/>
                  <a:pt x="273536" y="733292"/>
                </a:cubicBezTo>
                <a:cubicBezTo>
                  <a:pt x="263135" y="724377"/>
                  <a:pt x="257934" y="718062"/>
                  <a:pt x="257934" y="714347"/>
                </a:cubicBezTo>
                <a:cubicBezTo>
                  <a:pt x="257934" y="710632"/>
                  <a:pt x="252362" y="697259"/>
                  <a:pt x="241217" y="674228"/>
                </a:cubicBezTo>
                <a:cubicBezTo>
                  <a:pt x="231559" y="654168"/>
                  <a:pt x="226544" y="638937"/>
                  <a:pt x="226173" y="628536"/>
                </a:cubicBezTo>
                <a:cubicBezTo>
                  <a:pt x="225801" y="618135"/>
                  <a:pt x="228959" y="603647"/>
                  <a:pt x="235645" y="585074"/>
                </a:cubicBezTo>
                <a:cubicBezTo>
                  <a:pt x="243075" y="567243"/>
                  <a:pt x="249390" y="545697"/>
                  <a:pt x="254591" y="520437"/>
                </a:cubicBezTo>
                <a:cubicBezTo>
                  <a:pt x="259791" y="495177"/>
                  <a:pt x="262577" y="474374"/>
                  <a:pt x="262949" y="458029"/>
                </a:cubicBezTo>
                <a:cubicBezTo>
                  <a:pt x="263320" y="441684"/>
                  <a:pt x="261649" y="432397"/>
                  <a:pt x="257934" y="430168"/>
                </a:cubicBezTo>
                <a:cubicBezTo>
                  <a:pt x="252733" y="430168"/>
                  <a:pt x="240846" y="440384"/>
                  <a:pt x="222272" y="460815"/>
                </a:cubicBezTo>
                <a:cubicBezTo>
                  <a:pt x="203699" y="481246"/>
                  <a:pt x="185496" y="504092"/>
                  <a:pt x="167665" y="529352"/>
                </a:cubicBezTo>
                <a:cubicBezTo>
                  <a:pt x="152807" y="550155"/>
                  <a:pt x="146863" y="563714"/>
                  <a:pt x="149835" y="570029"/>
                </a:cubicBezTo>
                <a:cubicBezTo>
                  <a:pt x="152807" y="576344"/>
                  <a:pt x="152621" y="581173"/>
                  <a:pt x="149277" y="584516"/>
                </a:cubicBezTo>
                <a:cubicBezTo>
                  <a:pt x="145934" y="587860"/>
                  <a:pt x="141662" y="605133"/>
                  <a:pt x="136461" y="636337"/>
                </a:cubicBezTo>
                <a:cubicBezTo>
                  <a:pt x="131261" y="667541"/>
                  <a:pt x="127546" y="685000"/>
                  <a:pt x="125317" y="688715"/>
                </a:cubicBezTo>
                <a:cubicBezTo>
                  <a:pt x="123089" y="692430"/>
                  <a:pt x="123831" y="694287"/>
                  <a:pt x="127546" y="694287"/>
                </a:cubicBezTo>
                <a:cubicBezTo>
                  <a:pt x="131261" y="694287"/>
                  <a:pt x="133118" y="692058"/>
                  <a:pt x="133118" y="687601"/>
                </a:cubicBezTo>
                <a:cubicBezTo>
                  <a:pt x="133861" y="685372"/>
                  <a:pt x="134604" y="684257"/>
                  <a:pt x="135347" y="684257"/>
                </a:cubicBezTo>
                <a:cubicBezTo>
                  <a:pt x="136833" y="685743"/>
                  <a:pt x="134419" y="698373"/>
                  <a:pt x="128103" y="722148"/>
                </a:cubicBezTo>
                <a:cubicBezTo>
                  <a:pt x="121788" y="745922"/>
                  <a:pt x="116773" y="761153"/>
                  <a:pt x="113059" y="767839"/>
                </a:cubicBezTo>
                <a:cubicBezTo>
                  <a:pt x="101914" y="788642"/>
                  <a:pt x="81855" y="786413"/>
                  <a:pt x="52880" y="761153"/>
                </a:cubicBezTo>
                <a:cubicBezTo>
                  <a:pt x="43964" y="753723"/>
                  <a:pt x="38949" y="747408"/>
                  <a:pt x="37835" y="742207"/>
                </a:cubicBezTo>
                <a:cubicBezTo>
                  <a:pt x="36721" y="737007"/>
                  <a:pt x="31706" y="725305"/>
                  <a:pt x="22790" y="707103"/>
                </a:cubicBezTo>
                <a:cubicBezTo>
                  <a:pt x="13875" y="688901"/>
                  <a:pt x="9417" y="676642"/>
                  <a:pt x="9417" y="670327"/>
                </a:cubicBezTo>
                <a:cubicBezTo>
                  <a:pt x="9417" y="664012"/>
                  <a:pt x="15732" y="647853"/>
                  <a:pt x="28362" y="621850"/>
                </a:cubicBezTo>
                <a:cubicBezTo>
                  <a:pt x="37278" y="604019"/>
                  <a:pt x="46193" y="578016"/>
                  <a:pt x="55109" y="543840"/>
                </a:cubicBezTo>
                <a:cubicBezTo>
                  <a:pt x="64024" y="509664"/>
                  <a:pt x="69596" y="479203"/>
                  <a:pt x="71825" y="452457"/>
                </a:cubicBezTo>
                <a:cubicBezTo>
                  <a:pt x="73311" y="440570"/>
                  <a:pt x="71825" y="430168"/>
                  <a:pt x="67367" y="421253"/>
                </a:cubicBezTo>
                <a:cubicBezTo>
                  <a:pt x="62909" y="412338"/>
                  <a:pt x="56966" y="407880"/>
                  <a:pt x="49536" y="407880"/>
                </a:cubicBezTo>
                <a:cubicBezTo>
                  <a:pt x="46565" y="407880"/>
                  <a:pt x="40993" y="400450"/>
                  <a:pt x="32820" y="385591"/>
                </a:cubicBezTo>
                <a:cubicBezTo>
                  <a:pt x="24648" y="370732"/>
                  <a:pt x="20561" y="360331"/>
                  <a:pt x="20561" y="354387"/>
                </a:cubicBezTo>
                <a:cubicBezTo>
                  <a:pt x="20561" y="349187"/>
                  <a:pt x="16847" y="342129"/>
                  <a:pt x="9417" y="333213"/>
                </a:cubicBezTo>
                <a:cubicBezTo>
                  <a:pt x="-241" y="320583"/>
                  <a:pt x="-2470" y="308139"/>
                  <a:pt x="2731" y="295880"/>
                </a:cubicBezTo>
                <a:cubicBezTo>
                  <a:pt x="7931" y="283621"/>
                  <a:pt x="24648" y="263748"/>
                  <a:pt x="52880" y="236258"/>
                </a:cubicBezTo>
                <a:cubicBezTo>
                  <a:pt x="83341" y="205797"/>
                  <a:pt x="106372" y="176451"/>
                  <a:pt x="121974" y="148219"/>
                </a:cubicBezTo>
                <a:cubicBezTo>
                  <a:pt x="157636" y="85068"/>
                  <a:pt x="167665" y="50892"/>
                  <a:pt x="152063" y="45692"/>
                </a:cubicBezTo>
                <a:cubicBezTo>
                  <a:pt x="146863" y="43463"/>
                  <a:pt x="144448" y="38819"/>
                  <a:pt x="144820" y="31761"/>
                </a:cubicBezTo>
                <a:cubicBezTo>
                  <a:pt x="145191" y="24703"/>
                  <a:pt x="148349" y="17831"/>
                  <a:pt x="154292" y="11145"/>
                </a:cubicBezTo>
                <a:cubicBezTo>
                  <a:pt x="160979" y="3715"/>
                  <a:pt x="169523" y="0"/>
                  <a:pt x="1799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78693" y="4429405"/>
            <a:ext cx="849151" cy="1178481"/>
          </a:xfrm>
          <a:custGeom>
            <a:rect l="l" t="t" r="r" b="b"/>
            <a:pathLst>
              <a:path w="849151" h="1178481">
                <a:moveTo>
                  <a:pt x="421253" y="741670"/>
                </a:moveTo>
                <a:cubicBezTo>
                  <a:pt x="419767" y="740555"/>
                  <a:pt x="407137" y="751142"/>
                  <a:pt x="383363" y="773431"/>
                </a:cubicBezTo>
                <a:cubicBezTo>
                  <a:pt x="367018" y="789776"/>
                  <a:pt x="356988" y="800920"/>
                  <a:pt x="353273" y="806864"/>
                </a:cubicBezTo>
                <a:cubicBezTo>
                  <a:pt x="349559" y="812807"/>
                  <a:pt x="347330" y="820980"/>
                  <a:pt x="346587" y="831381"/>
                </a:cubicBezTo>
                <a:cubicBezTo>
                  <a:pt x="346587" y="847726"/>
                  <a:pt x="345844" y="861656"/>
                  <a:pt x="344358" y="873172"/>
                </a:cubicBezTo>
                <a:cubicBezTo>
                  <a:pt x="342872" y="884688"/>
                  <a:pt x="343615" y="890445"/>
                  <a:pt x="346587" y="890445"/>
                </a:cubicBezTo>
                <a:cubicBezTo>
                  <a:pt x="350302" y="890445"/>
                  <a:pt x="355874" y="885059"/>
                  <a:pt x="363303" y="874286"/>
                </a:cubicBezTo>
                <a:cubicBezTo>
                  <a:pt x="370733" y="863513"/>
                  <a:pt x="374447" y="855527"/>
                  <a:pt x="374447" y="850326"/>
                </a:cubicBezTo>
                <a:cubicBezTo>
                  <a:pt x="374447" y="845125"/>
                  <a:pt x="375933" y="842525"/>
                  <a:pt x="378905" y="842525"/>
                </a:cubicBezTo>
                <a:cubicBezTo>
                  <a:pt x="383363" y="842525"/>
                  <a:pt x="392650" y="823580"/>
                  <a:pt x="406766" y="785690"/>
                </a:cubicBezTo>
                <a:cubicBezTo>
                  <a:pt x="409738" y="778260"/>
                  <a:pt x="413452" y="769345"/>
                  <a:pt x="417910" y="758943"/>
                </a:cubicBezTo>
                <a:cubicBezTo>
                  <a:pt x="419767" y="753743"/>
                  <a:pt x="420975" y="749703"/>
                  <a:pt x="421532" y="746824"/>
                </a:cubicBezTo>
                <a:cubicBezTo>
                  <a:pt x="422089" y="743945"/>
                  <a:pt x="421996" y="742227"/>
                  <a:pt x="421253" y="741670"/>
                </a:cubicBezTo>
                <a:close/>
                <a:moveTo>
                  <a:pt x="520437" y="676476"/>
                </a:moveTo>
                <a:cubicBezTo>
                  <a:pt x="504092" y="674990"/>
                  <a:pt x="485519" y="683162"/>
                  <a:pt x="464716" y="700993"/>
                </a:cubicBezTo>
                <a:cubicBezTo>
                  <a:pt x="458029" y="706194"/>
                  <a:pt x="455801" y="718824"/>
                  <a:pt x="458029" y="738884"/>
                </a:cubicBezTo>
                <a:cubicBezTo>
                  <a:pt x="460258" y="758943"/>
                  <a:pt x="458029" y="782718"/>
                  <a:pt x="451343" y="810207"/>
                </a:cubicBezTo>
                <a:lnTo>
                  <a:pt x="441313" y="850326"/>
                </a:lnTo>
                <a:lnTo>
                  <a:pt x="463601" y="859242"/>
                </a:lnTo>
                <a:cubicBezTo>
                  <a:pt x="476232" y="864442"/>
                  <a:pt x="484590" y="865185"/>
                  <a:pt x="488676" y="861470"/>
                </a:cubicBezTo>
                <a:cubicBezTo>
                  <a:pt x="492762" y="857756"/>
                  <a:pt x="500377" y="842154"/>
                  <a:pt x="511522" y="814665"/>
                </a:cubicBezTo>
                <a:cubicBezTo>
                  <a:pt x="529353" y="768602"/>
                  <a:pt x="537154" y="729225"/>
                  <a:pt x="534925" y="696536"/>
                </a:cubicBezTo>
                <a:cubicBezTo>
                  <a:pt x="534182" y="688363"/>
                  <a:pt x="532882" y="682977"/>
                  <a:pt x="531024" y="680376"/>
                </a:cubicBezTo>
                <a:cubicBezTo>
                  <a:pt x="529167" y="677776"/>
                  <a:pt x="525638" y="676476"/>
                  <a:pt x="520437" y="676476"/>
                </a:cubicBezTo>
                <a:close/>
                <a:moveTo>
                  <a:pt x="518208" y="426845"/>
                </a:moveTo>
                <a:cubicBezTo>
                  <a:pt x="503349" y="429073"/>
                  <a:pt x="466202" y="443933"/>
                  <a:pt x="406766" y="471422"/>
                </a:cubicBezTo>
                <a:cubicBezTo>
                  <a:pt x="385963" y="481080"/>
                  <a:pt x="374076" y="493339"/>
                  <a:pt x="371104" y="508198"/>
                </a:cubicBezTo>
                <a:cubicBezTo>
                  <a:pt x="370361" y="515627"/>
                  <a:pt x="368504" y="527514"/>
                  <a:pt x="365532" y="543859"/>
                </a:cubicBezTo>
                <a:cubicBezTo>
                  <a:pt x="364046" y="557232"/>
                  <a:pt x="365532" y="564848"/>
                  <a:pt x="369990" y="566705"/>
                </a:cubicBezTo>
                <a:cubicBezTo>
                  <a:pt x="374447" y="568562"/>
                  <a:pt x="382620" y="564290"/>
                  <a:pt x="394507" y="553889"/>
                </a:cubicBezTo>
                <a:cubicBezTo>
                  <a:pt x="404908" y="545717"/>
                  <a:pt x="415310" y="538659"/>
                  <a:pt x="425711" y="532715"/>
                </a:cubicBezTo>
                <a:cubicBezTo>
                  <a:pt x="435369" y="526028"/>
                  <a:pt x="453757" y="509869"/>
                  <a:pt x="480875" y="484238"/>
                </a:cubicBezTo>
                <a:cubicBezTo>
                  <a:pt x="507993" y="458606"/>
                  <a:pt x="523037" y="442447"/>
                  <a:pt x="526009" y="435760"/>
                </a:cubicBezTo>
                <a:cubicBezTo>
                  <a:pt x="527124" y="433717"/>
                  <a:pt x="527797" y="431999"/>
                  <a:pt x="528029" y="430606"/>
                </a:cubicBezTo>
                <a:cubicBezTo>
                  <a:pt x="528726" y="426427"/>
                  <a:pt x="525452" y="425173"/>
                  <a:pt x="518208" y="426845"/>
                </a:cubicBezTo>
                <a:close/>
                <a:moveTo>
                  <a:pt x="395064" y="20"/>
                </a:moveTo>
                <a:cubicBezTo>
                  <a:pt x="415682" y="-537"/>
                  <a:pt x="436298" y="10607"/>
                  <a:pt x="456915" y="33453"/>
                </a:cubicBezTo>
                <a:cubicBezTo>
                  <a:pt x="484404" y="63914"/>
                  <a:pt x="498520" y="99947"/>
                  <a:pt x="499263" y="141552"/>
                </a:cubicBezTo>
                <a:cubicBezTo>
                  <a:pt x="499263" y="166069"/>
                  <a:pt x="500749" y="178328"/>
                  <a:pt x="503721" y="178328"/>
                </a:cubicBezTo>
                <a:cubicBezTo>
                  <a:pt x="507435" y="178328"/>
                  <a:pt x="517465" y="167369"/>
                  <a:pt x="533810" y="145452"/>
                </a:cubicBezTo>
                <a:cubicBezTo>
                  <a:pt x="550155" y="123535"/>
                  <a:pt x="558328" y="109976"/>
                  <a:pt x="558328" y="104776"/>
                </a:cubicBezTo>
                <a:cubicBezTo>
                  <a:pt x="558328" y="101061"/>
                  <a:pt x="556842" y="98832"/>
                  <a:pt x="553870" y="98089"/>
                </a:cubicBezTo>
                <a:cubicBezTo>
                  <a:pt x="550898" y="97346"/>
                  <a:pt x="544955" y="97346"/>
                  <a:pt x="536039" y="98089"/>
                </a:cubicBezTo>
                <a:cubicBezTo>
                  <a:pt x="524152" y="99575"/>
                  <a:pt x="518208" y="99575"/>
                  <a:pt x="518208" y="98089"/>
                </a:cubicBezTo>
                <a:cubicBezTo>
                  <a:pt x="518208" y="97346"/>
                  <a:pt x="520809" y="95489"/>
                  <a:pt x="526009" y="92517"/>
                </a:cubicBezTo>
                <a:cubicBezTo>
                  <a:pt x="540125" y="82859"/>
                  <a:pt x="558699" y="78773"/>
                  <a:pt x="581731" y="80258"/>
                </a:cubicBezTo>
                <a:cubicBezTo>
                  <a:pt x="591389" y="81001"/>
                  <a:pt x="603276" y="88059"/>
                  <a:pt x="617392" y="101433"/>
                </a:cubicBezTo>
                <a:cubicBezTo>
                  <a:pt x="627051" y="110348"/>
                  <a:pt x="633366" y="118149"/>
                  <a:pt x="636337" y="124835"/>
                </a:cubicBezTo>
                <a:cubicBezTo>
                  <a:pt x="639309" y="131522"/>
                  <a:pt x="640424" y="140809"/>
                  <a:pt x="639681" y="152696"/>
                </a:cubicBezTo>
                <a:cubicBezTo>
                  <a:pt x="639681" y="158640"/>
                  <a:pt x="634480" y="166069"/>
                  <a:pt x="624079" y="174985"/>
                </a:cubicBezTo>
                <a:cubicBezTo>
                  <a:pt x="613677" y="183900"/>
                  <a:pt x="604762" y="188358"/>
                  <a:pt x="597333" y="188358"/>
                </a:cubicBezTo>
                <a:cubicBezTo>
                  <a:pt x="589160" y="188358"/>
                  <a:pt x="583959" y="190958"/>
                  <a:pt x="581731" y="196159"/>
                </a:cubicBezTo>
                <a:cubicBezTo>
                  <a:pt x="578759" y="199873"/>
                  <a:pt x="568543" y="205631"/>
                  <a:pt x="551084" y="213432"/>
                </a:cubicBezTo>
                <a:cubicBezTo>
                  <a:pt x="533625" y="221233"/>
                  <a:pt x="518951" y="226620"/>
                  <a:pt x="507064" y="229591"/>
                </a:cubicBezTo>
                <a:cubicBezTo>
                  <a:pt x="502606" y="230334"/>
                  <a:pt x="499263" y="231634"/>
                  <a:pt x="497034" y="233492"/>
                </a:cubicBezTo>
                <a:cubicBezTo>
                  <a:pt x="494805" y="235349"/>
                  <a:pt x="494062" y="237392"/>
                  <a:pt x="494805" y="239621"/>
                </a:cubicBezTo>
                <a:cubicBezTo>
                  <a:pt x="497034" y="244822"/>
                  <a:pt x="495548" y="256338"/>
                  <a:pt x="490348" y="274168"/>
                </a:cubicBezTo>
                <a:cubicBezTo>
                  <a:pt x="489605" y="279369"/>
                  <a:pt x="488676" y="284198"/>
                  <a:pt x="487562" y="288656"/>
                </a:cubicBezTo>
                <a:cubicBezTo>
                  <a:pt x="486447" y="293114"/>
                  <a:pt x="485890" y="296457"/>
                  <a:pt x="485890" y="298686"/>
                </a:cubicBezTo>
                <a:cubicBezTo>
                  <a:pt x="485890" y="300915"/>
                  <a:pt x="486261" y="302029"/>
                  <a:pt x="487004" y="302029"/>
                </a:cubicBezTo>
                <a:cubicBezTo>
                  <a:pt x="492205" y="302029"/>
                  <a:pt x="533810" y="291999"/>
                  <a:pt x="611820" y="271940"/>
                </a:cubicBezTo>
                <a:cubicBezTo>
                  <a:pt x="635594" y="265996"/>
                  <a:pt x="667170" y="260052"/>
                  <a:pt x="706546" y="254109"/>
                </a:cubicBezTo>
                <a:cubicBezTo>
                  <a:pt x="738493" y="248165"/>
                  <a:pt x="761339" y="246308"/>
                  <a:pt x="775083" y="248537"/>
                </a:cubicBezTo>
                <a:cubicBezTo>
                  <a:pt x="788828" y="250765"/>
                  <a:pt x="805730" y="258566"/>
                  <a:pt x="825790" y="271940"/>
                </a:cubicBezTo>
                <a:cubicBezTo>
                  <a:pt x="839163" y="281598"/>
                  <a:pt x="846778" y="289585"/>
                  <a:pt x="848635" y="295900"/>
                </a:cubicBezTo>
                <a:cubicBezTo>
                  <a:pt x="849100" y="297478"/>
                  <a:pt x="849251" y="299115"/>
                  <a:pt x="849088" y="300810"/>
                </a:cubicBezTo>
                <a:cubicBezTo>
                  <a:pt x="848601" y="305895"/>
                  <a:pt x="845292" y="311502"/>
                  <a:pt x="839163" y="317631"/>
                </a:cubicBezTo>
                <a:cubicBezTo>
                  <a:pt x="833219" y="322832"/>
                  <a:pt x="814831" y="331747"/>
                  <a:pt x="783999" y="344377"/>
                </a:cubicBezTo>
                <a:cubicBezTo>
                  <a:pt x="753166" y="357007"/>
                  <a:pt x="732921" y="363694"/>
                  <a:pt x="723263" y="364437"/>
                </a:cubicBezTo>
                <a:cubicBezTo>
                  <a:pt x="717319" y="365180"/>
                  <a:pt x="693730" y="369452"/>
                  <a:pt x="652497" y="377253"/>
                </a:cubicBezTo>
                <a:cubicBezTo>
                  <a:pt x="611263" y="385054"/>
                  <a:pt x="587303" y="390069"/>
                  <a:pt x="580616" y="392297"/>
                </a:cubicBezTo>
                <a:cubicBezTo>
                  <a:pt x="576158" y="393783"/>
                  <a:pt x="576530" y="397127"/>
                  <a:pt x="581731" y="402327"/>
                </a:cubicBezTo>
                <a:cubicBezTo>
                  <a:pt x="586931" y="407528"/>
                  <a:pt x="591575" y="410128"/>
                  <a:pt x="595661" y="410128"/>
                </a:cubicBezTo>
                <a:cubicBezTo>
                  <a:pt x="599747" y="410128"/>
                  <a:pt x="600676" y="417186"/>
                  <a:pt x="598447" y="431302"/>
                </a:cubicBezTo>
                <a:cubicBezTo>
                  <a:pt x="594732" y="451362"/>
                  <a:pt x="586745" y="469936"/>
                  <a:pt x="574487" y="487024"/>
                </a:cubicBezTo>
                <a:cubicBezTo>
                  <a:pt x="562228" y="504111"/>
                  <a:pt x="543097" y="522685"/>
                  <a:pt x="517094" y="542745"/>
                </a:cubicBezTo>
                <a:cubicBezTo>
                  <a:pt x="499263" y="556861"/>
                  <a:pt x="489419" y="564662"/>
                  <a:pt x="487562" y="566148"/>
                </a:cubicBezTo>
                <a:cubicBezTo>
                  <a:pt x="485704" y="567634"/>
                  <a:pt x="488490" y="570605"/>
                  <a:pt x="495920" y="575063"/>
                </a:cubicBezTo>
                <a:cubicBezTo>
                  <a:pt x="499635" y="578778"/>
                  <a:pt x="501863" y="581935"/>
                  <a:pt x="502606" y="584536"/>
                </a:cubicBezTo>
                <a:cubicBezTo>
                  <a:pt x="503349" y="587136"/>
                  <a:pt x="502235" y="591037"/>
                  <a:pt x="499263" y="596237"/>
                </a:cubicBezTo>
                <a:cubicBezTo>
                  <a:pt x="495548" y="605153"/>
                  <a:pt x="491091" y="609610"/>
                  <a:pt x="485890" y="609610"/>
                </a:cubicBezTo>
                <a:cubicBezTo>
                  <a:pt x="480689" y="609610"/>
                  <a:pt x="475674" y="611839"/>
                  <a:pt x="470845" y="616297"/>
                </a:cubicBezTo>
                <a:cubicBezTo>
                  <a:pt x="466016" y="620755"/>
                  <a:pt x="458772" y="625584"/>
                  <a:pt x="449114" y="630784"/>
                </a:cubicBezTo>
                <a:cubicBezTo>
                  <a:pt x="434255" y="638214"/>
                  <a:pt x="417167" y="653259"/>
                  <a:pt x="397850" y="675919"/>
                </a:cubicBezTo>
                <a:cubicBezTo>
                  <a:pt x="378534" y="698579"/>
                  <a:pt x="368875" y="714738"/>
                  <a:pt x="368875" y="724396"/>
                </a:cubicBezTo>
                <a:cubicBezTo>
                  <a:pt x="368875" y="731083"/>
                  <a:pt x="369804" y="734426"/>
                  <a:pt x="371661" y="734426"/>
                </a:cubicBezTo>
                <a:cubicBezTo>
                  <a:pt x="373519" y="734426"/>
                  <a:pt x="386892" y="724768"/>
                  <a:pt x="411781" y="705451"/>
                </a:cubicBezTo>
                <a:cubicBezTo>
                  <a:pt x="436670" y="686134"/>
                  <a:pt x="459887" y="670904"/>
                  <a:pt x="481432" y="659759"/>
                </a:cubicBezTo>
                <a:cubicBezTo>
                  <a:pt x="494805" y="652330"/>
                  <a:pt x="504649" y="647872"/>
                  <a:pt x="510965" y="646386"/>
                </a:cubicBezTo>
                <a:cubicBezTo>
                  <a:pt x="517280" y="644900"/>
                  <a:pt x="524523" y="645272"/>
                  <a:pt x="532696" y="647501"/>
                </a:cubicBezTo>
                <a:cubicBezTo>
                  <a:pt x="546069" y="650473"/>
                  <a:pt x="558885" y="658459"/>
                  <a:pt x="571143" y="671461"/>
                </a:cubicBezTo>
                <a:cubicBezTo>
                  <a:pt x="583402" y="684463"/>
                  <a:pt x="590646" y="697650"/>
                  <a:pt x="592875" y="711023"/>
                </a:cubicBezTo>
                <a:cubicBezTo>
                  <a:pt x="595847" y="728111"/>
                  <a:pt x="596775" y="749471"/>
                  <a:pt x="595661" y="775102"/>
                </a:cubicBezTo>
                <a:cubicBezTo>
                  <a:pt x="594546" y="800734"/>
                  <a:pt x="591760" y="821351"/>
                  <a:pt x="587303" y="836953"/>
                </a:cubicBezTo>
                <a:cubicBezTo>
                  <a:pt x="573187" y="893417"/>
                  <a:pt x="563528" y="926478"/>
                  <a:pt x="558328" y="936137"/>
                </a:cubicBezTo>
                <a:cubicBezTo>
                  <a:pt x="554613" y="943566"/>
                  <a:pt x="550898" y="952482"/>
                  <a:pt x="547183" y="962883"/>
                </a:cubicBezTo>
                <a:cubicBezTo>
                  <a:pt x="540497" y="982200"/>
                  <a:pt x="526752" y="984057"/>
                  <a:pt x="505950" y="968455"/>
                </a:cubicBezTo>
                <a:cubicBezTo>
                  <a:pt x="492577" y="958054"/>
                  <a:pt x="480689" y="942823"/>
                  <a:pt x="470288" y="922764"/>
                </a:cubicBezTo>
                <a:cubicBezTo>
                  <a:pt x="465087" y="912362"/>
                  <a:pt x="460630" y="904190"/>
                  <a:pt x="456915" y="898246"/>
                </a:cubicBezTo>
                <a:cubicBezTo>
                  <a:pt x="453200" y="892303"/>
                  <a:pt x="449671" y="887288"/>
                  <a:pt x="446328" y="883202"/>
                </a:cubicBezTo>
                <a:cubicBezTo>
                  <a:pt x="442985" y="879115"/>
                  <a:pt x="440384" y="876887"/>
                  <a:pt x="438527" y="876515"/>
                </a:cubicBezTo>
                <a:cubicBezTo>
                  <a:pt x="436670" y="876144"/>
                  <a:pt x="434626" y="877072"/>
                  <a:pt x="432398" y="879301"/>
                </a:cubicBezTo>
                <a:cubicBezTo>
                  <a:pt x="430169" y="881530"/>
                  <a:pt x="428126" y="884873"/>
                  <a:pt x="426268" y="889331"/>
                </a:cubicBezTo>
                <a:cubicBezTo>
                  <a:pt x="424411" y="893789"/>
                  <a:pt x="422368" y="900104"/>
                  <a:pt x="420139" y="908276"/>
                </a:cubicBezTo>
                <a:cubicBezTo>
                  <a:pt x="414195" y="926850"/>
                  <a:pt x="407509" y="944681"/>
                  <a:pt x="400079" y="961769"/>
                </a:cubicBezTo>
                <a:lnTo>
                  <a:pt x="387821" y="986286"/>
                </a:lnTo>
                <a:lnTo>
                  <a:pt x="424597" y="991858"/>
                </a:lnTo>
                <a:cubicBezTo>
                  <a:pt x="446885" y="995573"/>
                  <a:pt x="473074" y="1004488"/>
                  <a:pt x="503164" y="1018604"/>
                </a:cubicBezTo>
                <a:cubicBezTo>
                  <a:pt x="533253" y="1032720"/>
                  <a:pt x="556099" y="1046836"/>
                  <a:pt x="571701" y="1060952"/>
                </a:cubicBezTo>
                <a:cubicBezTo>
                  <a:pt x="585817" y="1073583"/>
                  <a:pt x="597333" y="1082869"/>
                  <a:pt x="606248" y="1088813"/>
                </a:cubicBezTo>
                <a:cubicBezTo>
                  <a:pt x="618135" y="1096985"/>
                  <a:pt x="627422" y="1114816"/>
                  <a:pt x="634109" y="1142305"/>
                </a:cubicBezTo>
                <a:cubicBezTo>
                  <a:pt x="636337" y="1152707"/>
                  <a:pt x="636337" y="1159951"/>
                  <a:pt x="634109" y="1164037"/>
                </a:cubicBezTo>
                <a:cubicBezTo>
                  <a:pt x="631880" y="1168123"/>
                  <a:pt x="625193" y="1172023"/>
                  <a:pt x="614049" y="1175738"/>
                </a:cubicBezTo>
                <a:cubicBezTo>
                  <a:pt x="605876" y="1178710"/>
                  <a:pt x="599747" y="1179267"/>
                  <a:pt x="595661" y="1177410"/>
                </a:cubicBezTo>
                <a:cubicBezTo>
                  <a:pt x="591575" y="1175553"/>
                  <a:pt x="583216" y="1169052"/>
                  <a:pt x="570586" y="1157907"/>
                </a:cubicBezTo>
                <a:cubicBezTo>
                  <a:pt x="553498" y="1141562"/>
                  <a:pt x="543469" y="1133390"/>
                  <a:pt x="540497" y="1133390"/>
                </a:cubicBezTo>
                <a:cubicBezTo>
                  <a:pt x="537525" y="1133390"/>
                  <a:pt x="536039" y="1131904"/>
                  <a:pt x="536039" y="1128932"/>
                </a:cubicBezTo>
                <a:cubicBezTo>
                  <a:pt x="536039" y="1125960"/>
                  <a:pt x="530467" y="1122246"/>
                  <a:pt x="519323" y="1117788"/>
                </a:cubicBezTo>
                <a:cubicBezTo>
                  <a:pt x="497777" y="1111102"/>
                  <a:pt x="488490" y="1096243"/>
                  <a:pt x="491462" y="1073211"/>
                </a:cubicBezTo>
                <a:cubicBezTo>
                  <a:pt x="492948" y="1060581"/>
                  <a:pt x="490348" y="1050180"/>
                  <a:pt x="483661" y="1042007"/>
                </a:cubicBezTo>
                <a:cubicBezTo>
                  <a:pt x="478461" y="1036064"/>
                  <a:pt x="467316" y="1029191"/>
                  <a:pt x="450228" y="1021390"/>
                </a:cubicBezTo>
                <a:cubicBezTo>
                  <a:pt x="433141" y="1013589"/>
                  <a:pt x="420139" y="1009689"/>
                  <a:pt x="411223" y="1009689"/>
                </a:cubicBezTo>
                <a:cubicBezTo>
                  <a:pt x="404537" y="1009689"/>
                  <a:pt x="397479" y="1007460"/>
                  <a:pt x="390049" y="1003002"/>
                </a:cubicBezTo>
                <a:cubicBezTo>
                  <a:pt x="384849" y="1000030"/>
                  <a:pt x="380948" y="998916"/>
                  <a:pt x="378348" y="999659"/>
                </a:cubicBezTo>
                <a:cubicBezTo>
                  <a:pt x="375748" y="1000402"/>
                  <a:pt x="371847" y="1004488"/>
                  <a:pt x="366647" y="1011918"/>
                </a:cubicBezTo>
                <a:cubicBezTo>
                  <a:pt x="354016" y="1029006"/>
                  <a:pt x="335443" y="1049437"/>
                  <a:pt x="310925" y="1073211"/>
                </a:cubicBezTo>
                <a:cubicBezTo>
                  <a:pt x="286408" y="1096985"/>
                  <a:pt x="268949" y="1111102"/>
                  <a:pt x="258547" y="1115559"/>
                </a:cubicBezTo>
                <a:cubicBezTo>
                  <a:pt x="249632" y="1120017"/>
                  <a:pt x="243131" y="1122246"/>
                  <a:pt x="239045" y="1122246"/>
                </a:cubicBezTo>
                <a:cubicBezTo>
                  <a:pt x="234959" y="1122246"/>
                  <a:pt x="229944" y="1120388"/>
                  <a:pt x="224000" y="1116674"/>
                </a:cubicBezTo>
                <a:cubicBezTo>
                  <a:pt x="218057" y="1113702"/>
                  <a:pt x="214156" y="1109987"/>
                  <a:pt x="212299" y="1105529"/>
                </a:cubicBezTo>
                <a:cubicBezTo>
                  <a:pt x="210441" y="1101072"/>
                  <a:pt x="209141" y="1092899"/>
                  <a:pt x="208398" y="1081012"/>
                </a:cubicBezTo>
                <a:cubicBezTo>
                  <a:pt x="207655" y="1069125"/>
                  <a:pt x="207841" y="1060952"/>
                  <a:pt x="208955" y="1056495"/>
                </a:cubicBezTo>
                <a:cubicBezTo>
                  <a:pt x="210070" y="1052037"/>
                  <a:pt x="213227" y="1047579"/>
                  <a:pt x="218428" y="1043122"/>
                </a:cubicBezTo>
                <a:cubicBezTo>
                  <a:pt x="231058" y="1032720"/>
                  <a:pt x="248517" y="1016375"/>
                  <a:pt x="270806" y="994087"/>
                </a:cubicBezTo>
                <a:cubicBezTo>
                  <a:pt x="293094" y="971798"/>
                  <a:pt x="304239" y="959540"/>
                  <a:pt x="304239" y="957311"/>
                </a:cubicBezTo>
                <a:cubicBezTo>
                  <a:pt x="304239" y="954339"/>
                  <a:pt x="297924" y="945795"/>
                  <a:pt x="285293" y="931679"/>
                </a:cubicBezTo>
                <a:cubicBezTo>
                  <a:pt x="277864" y="923507"/>
                  <a:pt x="272478" y="915520"/>
                  <a:pt x="269134" y="907719"/>
                </a:cubicBezTo>
                <a:cubicBezTo>
                  <a:pt x="265791" y="899918"/>
                  <a:pt x="262634" y="887474"/>
                  <a:pt x="259662" y="870386"/>
                </a:cubicBezTo>
                <a:cubicBezTo>
                  <a:pt x="255947" y="851069"/>
                  <a:pt x="254090" y="838625"/>
                  <a:pt x="254090" y="833053"/>
                </a:cubicBezTo>
                <a:cubicBezTo>
                  <a:pt x="254090" y="827480"/>
                  <a:pt x="256318" y="821351"/>
                  <a:pt x="260776" y="814665"/>
                </a:cubicBezTo>
                <a:cubicBezTo>
                  <a:pt x="265977" y="807978"/>
                  <a:pt x="272663" y="795534"/>
                  <a:pt x="280836" y="777331"/>
                </a:cubicBezTo>
                <a:cubicBezTo>
                  <a:pt x="289008" y="759129"/>
                  <a:pt x="293094" y="748171"/>
                  <a:pt x="293094" y="744456"/>
                </a:cubicBezTo>
                <a:cubicBezTo>
                  <a:pt x="293094" y="740741"/>
                  <a:pt x="301267" y="724953"/>
                  <a:pt x="317612" y="697093"/>
                </a:cubicBezTo>
                <a:cubicBezTo>
                  <a:pt x="333957" y="669232"/>
                  <a:pt x="342129" y="654373"/>
                  <a:pt x="342129" y="652516"/>
                </a:cubicBezTo>
                <a:cubicBezTo>
                  <a:pt x="342129" y="650658"/>
                  <a:pt x="335071" y="647501"/>
                  <a:pt x="320955" y="643043"/>
                </a:cubicBezTo>
                <a:cubicBezTo>
                  <a:pt x="309811" y="640071"/>
                  <a:pt x="300152" y="633385"/>
                  <a:pt x="291980" y="622983"/>
                </a:cubicBezTo>
                <a:cubicBezTo>
                  <a:pt x="283808" y="612582"/>
                  <a:pt x="280464" y="602924"/>
                  <a:pt x="281950" y="594008"/>
                </a:cubicBezTo>
                <a:cubicBezTo>
                  <a:pt x="283436" y="589551"/>
                  <a:pt x="281950" y="579149"/>
                  <a:pt x="277493" y="562804"/>
                </a:cubicBezTo>
                <a:cubicBezTo>
                  <a:pt x="273035" y="546460"/>
                  <a:pt x="272478" y="537173"/>
                  <a:pt x="275821" y="534944"/>
                </a:cubicBezTo>
                <a:cubicBezTo>
                  <a:pt x="279164" y="532715"/>
                  <a:pt x="282322" y="527143"/>
                  <a:pt x="285293" y="518227"/>
                </a:cubicBezTo>
                <a:cubicBezTo>
                  <a:pt x="288265" y="507083"/>
                  <a:pt x="297552" y="491667"/>
                  <a:pt x="313154" y="471979"/>
                </a:cubicBezTo>
                <a:cubicBezTo>
                  <a:pt x="328756" y="452291"/>
                  <a:pt x="340643" y="440589"/>
                  <a:pt x="348816" y="436874"/>
                </a:cubicBezTo>
                <a:cubicBezTo>
                  <a:pt x="358474" y="433160"/>
                  <a:pt x="368132" y="432045"/>
                  <a:pt x="377791" y="433531"/>
                </a:cubicBezTo>
                <a:cubicBezTo>
                  <a:pt x="391164" y="435760"/>
                  <a:pt x="412709" y="430559"/>
                  <a:pt x="442427" y="417929"/>
                </a:cubicBezTo>
                <a:cubicBezTo>
                  <a:pt x="452829" y="413472"/>
                  <a:pt x="468059" y="408271"/>
                  <a:pt x="488119" y="402327"/>
                </a:cubicBezTo>
                <a:cubicBezTo>
                  <a:pt x="530467" y="388954"/>
                  <a:pt x="580616" y="368709"/>
                  <a:pt x="638566" y="341591"/>
                </a:cubicBezTo>
                <a:cubicBezTo>
                  <a:pt x="696516" y="314473"/>
                  <a:pt x="725491" y="297571"/>
                  <a:pt x="725491" y="290885"/>
                </a:cubicBezTo>
                <a:cubicBezTo>
                  <a:pt x="724006" y="289399"/>
                  <a:pt x="719176" y="288656"/>
                  <a:pt x="711004" y="288656"/>
                </a:cubicBezTo>
                <a:cubicBezTo>
                  <a:pt x="702831" y="288656"/>
                  <a:pt x="692802" y="289585"/>
                  <a:pt x="680914" y="291442"/>
                </a:cubicBezTo>
                <a:cubicBezTo>
                  <a:pt x="669027" y="293299"/>
                  <a:pt x="660112" y="295342"/>
                  <a:pt x="654168" y="297571"/>
                </a:cubicBezTo>
                <a:cubicBezTo>
                  <a:pt x="644510" y="301286"/>
                  <a:pt x="636152" y="302029"/>
                  <a:pt x="629094" y="299800"/>
                </a:cubicBezTo>
                <a:cubicBezTo>
                  <a:pt x="622036" y="297571"/>
                  <a:pt x="617392" y="298314"/>
                  <a:pt x="615163" y="302029"/>
                </a:cubicBezTo>
                <a:cubicBezTo>
                  <a:pt x="612934" y="305744"/>
                  <a:pt x="610148" y="306672"/>
                  <a:pt x="606805" y="304815"/>
                </a:cubicBezTo>
                <a:cubicBezTo>
                  <a:pt x="603462" y="302958"/>
                  <a:pt x="577830" y="308530"/>
                  <a:pt x="529910" y="321531"/>
                </a:cubicBezTo>
                <a:cubicBezTo>
                  <a:pt x="481989" y="334533"/>
                  <a:pt x="452829" y="341777"/>
                  <a:pt x="442427" y="343263"/>
                </a:cubicBezTo>
                <a:cubicBezTo>
                  <a:pt x="409738" y="348463"/>
                  <a:pt x="374447" y="359608"/>
                  <a:pt x="336557" y="376695"/>
                </a:cubicBezTo>
                <a:cubicBezTo>
                  <a:pt x="319469" y="384868"/>
                  <a:pt x="309068" y="388954"/>
                  <a:pt x="305353" y="388954"/>
                </a:cubicBezTo>
                <a:cubicBezTo>
                  <a:pt x="301638" y="388954"/>
                  <a:pt x="288451" y="394526"/>
                  <a:pt x="265791" y="405671"/>
                </a:cubicBezTo>
                <a:cubicBezTo>
                  <a:pt x="243131" y="416815"/>
                  <a:pt x="230687" y="423501"/>
                  <a:pt x="228458" y="425730"/>
                </a:cubicBezTo>
                <a:cubicBezTo>
                  <a:pt x="226972" y="428702"/>
                  <a:pt x="212113" y="437246"/>
                  <a:pt x="183881" y="451362"/>
                </a:cubicBezTo>
                <a:cubicBezTo>
                  <a:pt x="155649" y="465478"/>
                  <a:pt x="139304" y="475136"/>
                  <a:pt x="134846" y="480337"/>
                </a:cubicBezTo>
                <a:cubicBezTo>
                  <a:pt x="130388" y="485538"/>
                  <a:pt x="125188" y="502997"/>
                  <a:pt x="119244" y="532715"/>
                </a:cubicBezTo>
                <a:cubicBezTo>
                  <a:pt x="111815" y="569120"/>
                  <a:pt x="101971" y="594751"/>
                  <a:pt x="89712" y="609610"/>
                </a:cubicBezTo>
                <a:cubicBezTo>
                  <a:pt x="77453" y="624469"/>
                  <a:pt x="62780" y="628184"/>
                  <a:pt x="45692" y="620755"/>
                </a:cubicBezTo>
                <a:cubicBezTo>
                  <a:pt x="35291" y="616297"/>
                  <a:pt x="28976" y="611096"/>
                  <a:pt x="26747" y="605153"/>
                </a:cubicBezTo>
                <a:cubicBezTo>
                  <a:pt x="24518" y="599209"/>
                  <a:pt x="19875" y="589922"/>
                  <a:pt x="12817" y="577292"/>
                </a:cubicBezTo>
                <a:cubicBezTo>
                  <a:pt x="5759" y="564662"/>
                  <a:pt x="3158" y="554446"/>
                  <a:pt x="5016" y="546645"/>
                </a:cubicBezTo>
                <a:cubicBezTo>
                  <a:pt x="6873" y="538844"/>
                  <a:pt x="5944" y="531229"/>
                  <a:pt x="2230" y="523800"/>
                </a:cubicBezTo>
                <a:cubicBezTo>
                  <a:pt x="-1485" y="517113"/>
                  <a:pt x="-557" y="508755"/>
                  <a:pt x="5016" y="498725"/>
                </a:cubicBezTo>
                <a:cubicBezTo>
                  <a:pt x="10588" y="488695"/>
                  <a:pt x="22661" y="474765"/>
                  <a:pt x="41234" y="456934"/>
                </a:cubicBezTo>
                <a:cubicBezTo>
                  <a:pt x="62037" y="436874"/>
                  <a:pt x="72438" y="424987"/>
                  <a:pt x="72438" y="421273"/>
                </a:cubicBezTo>
                <a:cubicBezTo>
                  <a:pt x="72438" y="417558"/>
                  <a:pt x="82840" y="407156"/>
                  <a:pt x="103642" y="390069"/>
                </a:cubicBezTo>
                <a:cubicBezTo>
                  <a:pt x="119244" y="377438"/>
                  <a:pt x="134660" y="367223"/>
                  <a:pt x="149891" y="359422"/>
                </a:cubicBezTo>
                <a:cubicBezTo>
                  <a:pt x="165121" y="351621"/>
                  <a:pt x="174594" y="349578"/>
                  <a:pt x="178309" y="353293"/>
                </a:cubicBezTo>
                <a:cubicBezTo>
                  <a:pt x="179795" y="354779"/>
                  <a:pt x="179052" y="355521"/>
                  <a:pt x="176080" y="355521"/>
                </a:cubicBezTo>
                <a:cubicBezTo>
                  <a:pt x="175337" y="356264"/>
                  <a:pt x="174222" y="356636"/>
                  <a:pt x="172737" y="356636"/>
                </a:cubicBezTo>
                <a:cubicBezTo>
                  <a:pt x="168279" y="356636"/>
                  <a:pt x="161221" y="365366"/>
                  <a:pt x="151563" y="382825"/>
                </a:cubicBezTo>
                <a:cubicBezTo>
                  <a:pt x="141904" y="400284"/>
                  <a:pt x="137075" y="413100"/>
                  <a:pt x="137075" y="421273"/>
                </a:cubicBezTo>
                <a:cubicBezTo>
                  <a:pt x="137075" y="427959"/>
                  <a:pt x="138932" y="430931"/>
                  <a:pt x="142647" y="430188"/>
                </a:cubicBezTo>
                <a:cubicBezTo>
                  <a:pt x="147848" y="430188"/>
                  <a:pt x="165307" y="423130"/>
                  <a:pt x="195025" y="409014"/>
                </a:cubicBezTo>
                <a:cubicBezTo>
                  <a:pt x="226229" y="394155"/>
                  <a:pt x="260776" y="379667"/>
                  <a:pt x="298667" y="365551"/>
                </a:cubicBezTo>
                <a:cubicBezTo>
                  <a:pt x="336557" y="351435"/>
                  <a:pt x="359589" y="342334"/>
                  <a:pt x="367761" y="338248"/>
                </a:cubicBezTo>
                <a:cubicBezTo>
                  <a:pt x="375933" y="334162"/>
                  <a:pt x="386335" y="332119"/>
                  <a:pt x="398965" y="332119"/>
                </a:cubicBezTo>
                <a:cubicBezTo>
                  <a:pt x="411595" y="332119"/>
                  <a:pt x="417910" y="331561"/>
                  <a:pt x="417910" y="330447"/>
                </a:cubicBezTo>
                <a:cubicBezTo>
                  <a:pt x="417910" y="329332"/>
                  <a:pt x="410295" y="319860"/>
                  <a:pt x="395064" y="302029"/>
                </a:cubicBezTo>
                <a:cubicBezTo>
                  <a:pt x="379834" y="284198"/>
                  <a:pt x="369247" y="277140"/>
                  <a:pt x="363303" y="280855"/>
                </a:cubicBezTo>
                <a:cubicBezTo>
                  <a:pt x="354388" y="285313"/>
                  <a:pt x="349559" y="286799"/>
                  <a:pt x="348816" y="285313"/>
                </a:cubicBezTo>
                <a:cubicBezTo>
                  <a:pt x="348816" y="284570"/>
                  <a:pt x="351045" y="282527"/>
                  <a:pt x="355502" y="279183"/>
                </a:cubicBezTo>
                <a:cubicBezTo>
                  <a:pt x="359960" y="275840"/>
                  <a:pt x="361817" y="272683"/>
                  <a:pt x="361074" y="269711"/>
                </a:cubicBezTo>
                <a:cubicBezTo>
                  <a:pt x="360331" y="266739"/>
                  <a:pt x="355502" y="259309"/>
                  <a:pt x="346587" y="247422"/>
                </a:cubicBezTo>
                <a:cubicBezTo>
                  <a:pt x="334700" y="230334"/>
                  <a:pt x="325784" y="221790"/>
                  <a:pt x="319841" y="221790"/>
                </a:cubicBezTo>
                <a:cubicBezTo>
                  <a:pt x="315383" y="221790"/>
                  <a:pt x="311668" y="224205"/>
                  <a:pt x="308696" y="229034"/>
                </a:cubicBezTo>
                <a:cubicBezTo>
                  <a:pt x="305725" y="233863"/>
                  <a:pt x="305353" y="238878"/>
                  <a:pt x="307582" y="244079"/>
                </a:cubicBezTo>
                <a:cubicBezTo>
                  <a:pt x="309068" y="249280"/>
                  <a:pt x="307211" y="255223"/>
                  <a:pt x="302010" y="261910"/>
                </a:cubicBezTo>
                <a:cubicBezTo>
                  <a:pt x="299038" y="266367"/>
                  <a:pt x="296066" y="268782"/>
                  <a:pt x="293094" y="269154"/>
                </a:cubicBezTo>
                <a:cubicBezTo>
                  <a:pt x="290123" y="269525"/>
                  <a:pt x="284551" y="267853"/>
                  <a:pt x="276378" y="264139"/>
                </a:cubicBezTo>
                <a:cubicBezTo>
                  <a:pt x="263748" y="259681"/>
                  <a:pt x="253347" y="251137"/>
                  <a:pt x="245174" y="238507"/>
                </a:cubicBezTo>
                <a:cubicBezTo>
                  <a:pt x="239231" y="230334"/>
                  <a:pt x="235330" y="222162"/>
                  <a:pt x="233473" y="213989"/>
                </a:cubicBezTo>
                <a:cubicBezTo>
                  <a:pt x="231615" y="205817"/>
                  <a:pt x="230687" y="190958"/>
                  <a:pt x="230687" y="169412"/>
                </a:cubicBezTo>
                <a:cubicBezTo>
                  <a:pt x="229944" y="141923"/>
                  <a:pt x="231244" y="124464"/>
                  <a:pt x="234587" y="117034"/>
                </a:cubicBezTo>
                <a:cubicBezTo>
                  <a:pt x="237930" y="109605"/>
                  <a:pt x="245546" y="107376"/>
                  <a:pt x="257433" y="110348"/>
                </a:cubicBezTo>
                <a:cubicBezTo>
                  <a:pt x="263376" y="111834"/>
                  <a:pt x="267277" y="114063"/>
                  <a:pt x="269134" y="117034"/>
                </a:cubicBezTo>
                <a:cubicBezTo>
                  <a:pt x="270992" y="120006"/>
                  <a:pt x="271920" y="124464"/>
                  <a:pt x="271920" y="130408"/>
                </a:cubicBezTo>
                <a:cubicBezTo>
                  <a:pt x="271920" y="141552"/>
                  <a:pt x="275264" y="152696"/>
                  <a:pt x="281950" y="163840"/>
                </a:cubicBezTo>
                <a:cubicBezTo>
                  <a:pt x="287151" y="171270"/>
                  <a:pt x="291423" y="175913"/>
                  <a:pt x="294766" y="177771"/>
                </a:cubicBezTo>
                <a:cubicBezTo>
                  <a:pt x="298109" y="179628"/>
                  <a:pt x="304239" y="180557"/>
                  <a:pt x="313154" y="180557"/>
                </a:cubicBezTo>
                <a:cubicBezTo>
                  <a:pt x="327270" y="179814"/>
                  <a:pt x="336929" y="178699"/>
                  <a:pt x="342129" y="177213"/>
                </a:cubicBezTo>
                <a:cubicBezTo>
                  <a:pt x="347330" y="175728"/>
                  <a:pt x="353831" y="165883"/>
                  <a:pt x="361632" y="147681"/>
                </a:cubicBezTo>
                <a:cubicBezTo>
                  <a:pt x="369433" y="129479"/>
                  <a:pt x="374819" y="112577"/>
                  <a:pt x="377791" y="96975"/>
                </a:cubicBezTo>
                <a:cubicBezTo>
                  <a:pt x="380763" y="81373"/>
                  <a:pt x="380020" y="72457"/>
                  <a:pt x="375562" y="70229"/>
                </a:cubicBezTo>
                <a:cubicBezTo>
                  <a:pt x="372590" y="70229"/>
                  <a:pt x="368504" y="65214"/>
                  <a:pt x="363303" y="55184"/>
                </a:cubicBezTo>
                <a:cubicBezTo>
                  <a:pt x="358103" y="45154"/>
                  <a:pt x="355502" y="37539"/>
                  <a:pt x="355502" y="32338"/>
                </a:cubicBezTo>
                <a:cubicBezTo>
                  <a:pt x="356245" y="26395"/>
                  <a:pt x="358474" y="20637"/>
                  <a:pt x="362189" y="15065"/>
                </a:cubicBezTo>
                <a:cubicBezTo>
                  <a:pt x="365904" y="9492"/>
                  <a:pt x="369990" y="5963"/>
                  <a:pt x="374447" y="4478"/>
                </a:cubicBezTo>
                <a:cubicBezTo>
                  <a:pt x="381320" y="1692"/>
                  <a:pt x="388192" y="206"/>
                  <a:pt x="395064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432738" y="5496859"/>
            <a:ext cx="11326524" cy="1774090"/>
            <a:chOff x="894667" y="4484142"/>
            <a:chExt cx="11326524" cy="1774090"/>
          </a:xfrm>
        </p:grpSpPr>
        <p:grpSp>
          <p:nvGrpSpPr>
            <p:cNvPr id="60" name="组合 59"/>
            <p:cNvGrpSpPr/>
            <p:nvPr/>
          </p:nvGrpSpPr>
          <p:grpSpPr>
            <a:xfrm>
              <a:off x="6557929" y="4484142"/>
              <a:ext cx="5663262" cy="1774090"/>
              <a:chOff x="1392676" y="2645194"/>
              <a:chExt cx="5663262" cy="1774090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flipH="1">
              <a:off x="894667" y="4484142"/>
              <a:ext cx="5663262" cy="1774090"/>
              <a:chOff x="1392676" y="2645194"/>
              <a:chExt cx="5663262" cy="1774090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</p:grpSp>
      <p:sp>
        <p:nvSpPr>
          <p:cNvPr id="82" name="文本框 81"/>
          <p:cNvSpPr txBox="1"/>
          <p:nvPr/>
        </p:nvSpPr>
        <p:spPr>
          <a:xfrm>
            <a:off x="4184627" y="3834927"/>
            <a:ext cx="382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800">
              <a:solidFill>
                <a:srgbClr val="8E0000"/>
              </a:solidFill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1" y="2382444"/>
            <a:ext cx="1619418" cy="145686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85169" y="2533777"/>
            <a:ext cx="707150" cy="937016"/>
          </a:xfrm>
          <a:custGeom>
            <a:rect l="l" t="t" r="r" b="b"/>
            <a:pathLst>
              <a:path w="707150" h="937015">
                <a:moveTo>
                  <a:pt x="192343" y="890077"/>
                </a:moveTo>
                <a:cubicBezTo>
                  <a:pt x="189295" y="890077"/>
                  <a:pt x="187009" y="891449"/>
                  <a:pt x="185485" y="894192"/>
                </a:cubicBezTo>
                <a:cubicBezTo>
                  <a:pt x="183961" y="896935"/>
                  <a:pt x="184570" y="898307"/>
                  <a:pt x="187313" y="898307"/>
                </a:cubicBezTo>
                <a:cubicBezTo>
                  <a:pt x="190057" y="898307"/>
                  <a:pt x="192343" y="896935"/>
                  <a:pt x="194171" y="894192"/>
                </a:cubicBezTo>
                <a:cubicBezTo>
                  <a:pt x="196000" y="891449"/>
                  <a:pt x="195391" y="890077"/>
                  <a:pt x="192343" y="890077"/>
                </a:cubicBezTo>
                <a:close/>
                <a:moveTo>
                  <a:pt x="457519" y="659649"/>
                </a:moveTo>
                <a:cubicBezTo>
                  <a:pt x="444107" y="660258"/>
                  <a:pt x="426429" y="666354"/>
                  <a:pt x="404483" y="677937"/>
                </a:cubicBezTo>
                <a:cubicBezTo>
                  <a:pt x="389853" y="685861"/>
                  <a:pt x="380861" y="691348"/>
                  <a:pt x="377508" y="694396"/>
                </a:cubicBezTo>
                <a:cubicBezTo>
                  <a:pt x="374156" y="697444"/>
                  <a:pt x="372327" y="701559"/>
                  <a:pt x="372022" y="706740"/>
                </a:cubicBezTo>
                <a:cubicBezTo>
                  <a:pt x="371717" y="711922"/>
                  <a:pt x="369431" y="718170"/>
                  <a:pt x="365164" y="725485"/>
                </a:cubicBezTo>
                <a:cubicBezTo>
                  <a:pt x="362726" y="729753"/>
                  <a:pt x="360897" y="736153"/>
                  <a:pt x="359678" y="744688"/>
                </a:cubicBezTo>
                <a:cubicBezTo>
                  <a:pt x="358458" y="753222"/>
                  <a:pt x="358154" y="760995"/>
                  <a:pt x="358763" y="768005"/>
                </a:cubicBezTo>
                <a:cubicBezTo>
                  <a:pt x="359373" y="775015"/>
                  <a:pt x="360592" y="778521"/>
                  <a:pt x="362421" y="778521"/>
                </a:cubicBezTo>
                <a:cubicBezTo>
                  <a:pt x="366688" y="778521"/>
                  <a:pt x="388634" y="760842"/>
                  <a:pt x="428258" y="725485"/>
                </a:cubicBezTo>
                <a:cubicBezTo>
                  <a:pt x="436183" y="717561"/>
                  <a:pt x="444565" y="707655"/>
                  <a:pt x="453404" y="695767"/>
                </a:cubicBezTo>
                <a:cubicBezTo>
                  <a:pt x="462243" y="683880"/>
                  <a:pt x="466663" y="676108"/>
                  <a:pt x="466663" y="672450"/>
                </a:cubicBezTo>
                <a:cubicBezTo>
                  <a:pt x="466663" y="669402"/>
                  <a:pt x="464834" y="667878"/>
                  <a:pt x="461176" y="667878"/>
                </a:cubicBezTo>
                <a:cubicBezTo>
                  <a:pt x="457519" y="667878"/>
                  <a:pt x="457823" y="666659"/>
                  <a:pt x="462091" y="664221"/>
                </a:cubicBezTo>
                <a:cubicBezTo>
                  <a:pt x="466358" y="661173"/>
                  <a:pt x="466358" y="659649"/>
                  <a:pt x="462091" y="659649"/>
                </a:cubicBezTo>
                <a:cubicBezTo>
                  <a:pt x="462091" y="659649"/>
                  <a:pt x="460567" y="659649"/>
                  <a:pt x="457519" y="659649"/>
                </a:cubicBezTo>
                <a:close/>
                <a:moveTo>
                  <a:pt x="413627" y="592897"/>
                </a:moveTo>
                <a:cubicBezTo>
                  <a:pt x="409360" y="594117"/>
                  <a:pt x="398692" y="599908"/>
                  <a:pt x="381623" y="610271"/>
                </a:cubicBezTo>
                <a:cubicBezTo>
                  <a:pt x="373699" y="615148"/>
                  <a:pt x="366688" y="621244"/>
                  <a:pt x="360592" y="628559"/>
                </a:cubicBezTo>
                <a:cubicBezTo>
                  <a:pt x="354496" y="635874"/>
                  <a:pt x="351448" y="641665"/>
                  <a:pt x="351448" y="645933"/>
                </a:cubicBezTo>
                <a:cubicBezTo>
                  <a:pt x="351448" y="652029"/>
                  <a:pt x="366993" y="641056"/>
                  <a:pt x="398083" y="613014"/>
                </a:cubicBezTo>
                <a:cubicBezTo>
                  <a:pt x="413932" y="598993"/>
                  <a:pt x="419114" y="592288"/>
                  <a:pt x="413627" y="592897"/>
                </a:cubicBezTo>
                <a:close/>
                <a:moveTo>
                  <a:pt x="420142" y="409789"/>
                </a:moveTo>
                <a:cubicBezTo>
                  <a:pt x="422657" y="409332"/>
                  <a:pt x="425515" y="409713"/>
                  <a:pt x="428715" y="410932"/>
                </a:cubicBezTo>
                <a:cubicBezTo>
                  <a:pt x="435116" y="413370"/>
                  <a:pt x="447155" y="417028"/>
                  <a:pt x="464834" y="421905"/>
                </a:cubicBezTo>
                <a:cubicBezTo>
                  <a:pt x="481293" y="426781"/>
                  <a:pt x="492418" y="431353"/>
                  <a:pt x="498209" y="435621"/>
                </a:cubicBezTo>
                <a:cubicBezTo>
                  <a:pt x="504000" y="439888"/>
                  <a:pt x="507506" y="446289"/>
                  <a:pt x="508725" y="454823"/>
                </a:cubicBezTo>
                <a:cubicBezTo>
                  <a:pt x="509335" y="463357"/>
                  <a:pt x="505677" y="472806"/>
                  <a:pt x="497752" y="483169"/>
                </a:cubicBezTo>
                <a:cubicBezTo>
                  <a:pt x="489827" y="493533"/>
                  <a:pt x="481293" y="499629"/>
                  <a:pt x="472149" y="501457"/>
                </a:cubicBezTo>
                <a:cubicBezTo>
                  <a:pt x="463615" y="503286"/>
                  <a:pt x="455994" y="507249"/>
                  <a:pt x="449289" y="513345"/>
                </a:cubicBezTo>
                <a:cubicBezTo>
                  <a:pt x="443803" y="517612"/>
                  <a:pt x="442583" y="519745"/>
                  <a:pt x="445631" y="519745"/>
                </a:cubicBezTo>
                <a:cubicBezTo>
                  <a:pt x="451118" y="517917"/>
                  <a:pt x="453861" y="518526"/>
                  <a:pt x="453861" y="521574"/>
                </a:cubicBezTo>
                <a:cubicBezTo>
                  <a:pt x="453861" y="524622"/>
                  <a:pt x="455690" y="525232"/>
                  <a:pt x="459347" y="523403"/>
                </a:cubicBezTo>
                <a:cubicBezTo>
                  <a:pt x="465443" y="521574"/>
                  <a:pt x="475502" y="522946"/>
                  <a:pt x="489523" y="527518"/>
                </a:cubicBezTo>
                <a:cubicBezTo>
                  <a:pt x="503543" y="532090"/>
                  <a:pt x="513297" y="537424"/>
                  <a:pt x="518783" y="543520"/>
                </a:cubicBezTo>
                <a:cubicBezTo>
                  <a:pt x="525489" y="551445"/>
                  <a:pt x="528842" y="556931"/>
                  <a:pt x="528842" y="559979"/>
                </a:cubicBezTo>
                <a:cubicBezTo>
                  <a:pt x="528842" y="566075"/>
                  <a:pt x="524727" y="576133"/>
                  <a:pt x="516497" y="590154"/>
                </a:cubicBezTo>
                <a:cubicBezTo>
                  <a:pt x="508268" y="604175"/>
                  <a:pt x="499581" y="615757"/>
                  <a:pt x="490437" y="624901"/>
                </a:cubicBezTo>
                <a:cubicBezTo>
                  <a:pt x="477635" y="638313"/>
                  <a:pt x="473063" y="644409"/>
                  <a:pt x="476721" y="643189"/>
                </a:cubicBezTo>
                <a:cubicBezTo>
                  <a:pt x="481598" y="641361"/>
                  <a:pt x="486017" y="643647"/>
                  <a:pt x="489980" y="650047"/>
                </a:cubicBezTo>
                <a:cubicBezTo>
                  <a:pt x="493942" y="656448"/>
                  <a:pt x="497447" y="659649"/>
                  <a:pt x="500495" y="659649"/>
                </a:cubicBezTo>
                <a:cubicBezTo>
                  <a:pt x="507201" y="659649"/>
                  <a:pt x="513602" y="668945"/>
                  <a:pt x="519698" y="687538"/>
                </a:cubicBezTo>
                <a:cubicBezTo>
                  <a:pt x="525794" y="706131"/>
                  <a:pt x="527318" y="719694"/>
                  <a:pt x="524270" y="728229"/>
                </a:cubicBezTo>
                <a:cubicBezTo>
                  <a:pt x="521222" y="735544"/>
                  <a:pt x="519088" y="744078"/>
                  <a:pt x="517869" y="753832"/>
                </a:cubicBezTo>
                <a:cubicBezTo>
                  <a:pt x="516040" y="762366"/>
                  <a:pt x="513144" y="769072"/>
                  <a:pt x="509182" y="773949"/>
                </a:cubicBezTo>
                <a:cubicBezTo>
                  <a:pt x="505220" y="778825"/>
                  <a:pt x="497447" y="784921"/>
                  <a:pt x="485865" y="792237"/>
                </a:cubicBezTo>
                <a:cubicBezTo>
                  <a:pt x="473063" y="800771"/>
                  <a:pt x="468491" y="805648"/>
                  <a:pt x="472149" y="806867"/>
                </a:cubicBezTo>
                <a:cubicBezTo>
                  <a:pt x="475806" y="808086"/>
                  <a:pt x="475045" y="808848"/>
                  <a:pt x="469863" y="809153"/>
                </a:cubicBezTo>
                <a:cubicBezTo>
                  <a:pt x="464681" y="809458"/>
                  <a:pt x="462091" y="807781"/>
                  <a:pt x="462091" y="804124"/>
                </a:cubicBezTo>
                <a:cubicBezTo>
                  <a:pt x="462091" y="800466"/>
                  <a:pt x="459957" y="801533"/>
                  <a:pt x="455690" y="807324"/>
                </a:cubicBezTo>
                <a:cubicBezTo>
                  <a:pt x="451423" y="813115"/>
                  <a:pt x="449289" y="814335"/>
                  <a:pt x="449289" y="810982"/>
                </a:cubicBezTo>
                <a:cubicBezTo>
                  <a:pt x="449289" y="807629"/>
                  <a:pt x="447003" y="805953"/>
                  <a:pt x="442431" y="805953"/>
                </a:cubicBezTo>
                <a:cubicBezTo>
                  <a:pt x="437859" y="805953"/>
                  <a:pt x="436487" y="807477"/>
                  <a:pt x="438316" y="810525"/>
                </a:cubicBezTo>
                <a:cubicBezTo>
                  <a:pt x="440145" y="813573"/>
                  <a:pt x="438011" y="815859"/>
                  <a:pt x="431915" y="817383"/>
                </a:cubicBezTo>
                <a:cubicBezTo>
                  <a:pt x="425819" y="818907"/>
                  <a:pt x="422771" y="821193"/>
                  <a:pt x="422771" y="824241"/>
                </a:cubicBezTo>
                <a:cubicBezTo>
                  <a:pt x="422771" y="827289"/>
                  <a:pt x="426429" y="827898"/>
                  <a:pt x="433744" y="826069"/>
                </a:cubicBezTo>
                <a:cubicBezTo>
                  <a:pt x="444107" y="823631"/>
                  <a:pt x="459195" y="821193"/>
                  <a:pt x="479007" y="818754"/>
                </a:cubicBezTo>
                <a:cubicBezTo>
                  <a:pt x="498819" y="816316"/>
                  <a:pt x="510249" y="815706"/>
                  <a:pt x="513297" y="816925"/>
                </a:cubicBezTo>
                <a:cubicBezTo>
                  <a:pt x="516954" y="818754"/>
                  <a:pt x="519850" y="817992"/>
                  <a:pt x="521984" y="814639"/>
                </a:cubicBezTo>
                <a:cubicBezTo>
                  <a:pt x="524117" y="811287"/>
                  <a:pt x="530213" y="809610"/>
                  <a:pt x="540272" y="809610"/>
                </a:cubicBezTo>
                <a:cubicBezTo>
                  <a:pt x="550330" y="809610"/>
                  <a:pt x="558560" y="805343"/>
                  <a:pt x="564961" y="796809"/>
                </a:cubicBezTo>
                <a:cubicBezTo>
                  <a:pt x="571361" y="788274"/>
                  <a:pt x="577610" y="785226"/>
                  <a:pt x="583706" y="787665"/>
                </a:cubicBezTo>
                <a:cubicBezTo>
                  <a:pt x="589192" y="790103"/>
                  <a:pt x="603213" y="794675"/>
                  <a:pt x="625768" y="801381"/>
                </a:cubicBezTo>
                <a:cubicBezTo>
                  <a:pt x="648323" y="808086"/>
                  <a:pt x="661430" y="811744"/>
                  <a:pt x="665087" y="812353"/>
                </a:cubicBezTo>
                <a:cubicBezTo>
                  <a:pt x="669355" y="813573"/>
                  <a:pt x="675755" y="817687"/>
                  <a:pt x="684290" y="824698"/>
                </a:cubicBezTo>
                <a:cubicBezTo>
                  <a:pt x="692824" y="831708"/>
                  <a:pt x="697091" y="836737"/>
                  <a:pt x="697091" y="839785"/>
                </a:cubicBezTo>
                <a:cubicBezTo>
                  <a:pt x="697091" y="843443"/>
                  <a:pt x="698311" y="845272"/>
                  <a:pt x="700749" y="845272"/>
                </a:cubicBezTo>
                <a:cubicBezTo>
                  <a:pt x="705016" y="845272"/>
                  <a:pt x="707150" y="847863"/>
                  <a:pt x="707150" y="853044"/>
                </a:cubicBezTo>
                <a:cubicBezTo>
                  <a:pt x="707150" y="858226"/>
                  <a:pt x="705016" y="862645"/>
                  <a:pt x="700749" y="866303"/>
                </a:cubicBezTo>
                <a:cubicBezTo>
                  <a:pt x="684899" y="880324"/>
                  <a:pt x="666306" y="884286"/>
                  <a:pt x="644971" y="878190"/>
                </a:cubicBezTo>
                <a:cubicBezTo>
                  <a:pt x="631559" y="873923"/>
                  <a:pt x="599555" y="871485"/>
                  <a:pt x="548959" y="870875"/>
                </a:cubicBezTo>
                <a:cubicBezTo>
                  <a:pt x="542863" y="870875"/>
                  <a:pt x="523660" y="872551"/>
                  <a:pt x="491351" y="875904"/>
                </a:cubicBezTo>
                <a:cubicBezTo>
                  <a:pt x="459043" y="879257"/>
                  <a:pt x="436487" y="881543"/>
                  <a:pt x="423686" y="882762"/>
                </a:cubicBezTo>
                <a:cubicBezTo>
                  <a:pt x="410884" y="883981"/>
                  <a:pt x="403264" y="885505"/>
                  <a:pt x="400826" y="887334"/>
                </a:cubicBezTo>
                <a:cubicBezTo>
                  <a:pt x="398387" y="889163"/>
                  <a:pt x="386653" y="891449"/>
                  <a:pt x="365621" y="894192"/>
                </a:cubicBezTo>
                <a:cubicBezTo>
                  <a:pt x="344590" y="896935"/>
                  <a:pt x="323407" y="902117"/>
                  <a:pt x="302071" y="909737"/>
                </a:cubicBezTo>
                <a:cubicBezTo>
                  <a:pt x="280735" y="917357"/>
                  <a:pt x="265647" y="921624"/>
                  <a:pt x="256808" y="922539"/>
                </a:cubicBezTo>
                <a:cubicBezTo>
                  <a:pt x="247969" y="923453"/>
                  <a:pt x="235929" y="925739"/>
                  <a:pt x="220689" y="929397"/>
                </a:cubicBezTo>
                <a:cubicBezTo>
                  <a:pt x="193257" y="935493"/>
                  <a:pt x="172683" y="937931"/>
                  <a:pt x="158967" y="936712"/>
                </a:cubicBezTo>
                <a:cubicBezTo>
                  <a:pt x="145251" y="935493"/>
                  <a:pt x="135040" y="930006"/>
                  <a:pt x="128335" y="920253"/>
                </a:cubicBezTo>
                <a:cubicBezTo>
                  <a:pt x="124067" y="912937"/>
                  <a:pt x="123458" y="903184"/>
                  <a:pt x="126506" y="890992"/>
                </a:cubicBezTo>
                <a:lnTo>
                  <a:pt x="131992" y="871789"/>
                </a:lnTo>
                <a:lnTo>
                  <a:pt x="149366" y="874533"/>
                </a:lnTo>
                <a:cubicBezTo>
                  <a:pt x="176188" y="879409"/>
                  <a:pt x="192647" y="878190"/>
                  <a:pt x="198743" y="870875"/>
                </a:cubicBezTo>
                <a:cubicBezTo>
                  <a:pt x="201791" y="867217"/>
                  <a:pt x="206973" y="865693"/>
                  <a:pt x="214288" y="866303"/>
                </a:cubicBezTo>
                <a:cubicBezTo>
                  <a:pt x="219165" y="866913"/>
                  <a:pt x="221603" y="866913"/>
                  <a:pt x="221603" y="866303"/>
                </a:cubicBezTo>
                <a:cubicBezTo>
                  <a:pt x="222213" y="865693"/>
                  <a:pt x="221298" y="864779"/>
                  <a:pt x="218860" y="863560"/>
                </a:cubicBezTo>
                <a:cubicBezTo>
                  <a:pt x="214593" y="860512"/>
                  <a:pt x="215203" y="858988"/>
                  <a:pt x="220689" y="858988"/>
                </a:cubicBezTo>
                <a:cubicBezTo>
                  <a:pt x="226175" y="858988"/>
                  <a:pt x="235777" y="855330"/>
                  <a:pt x="249493" y="848015"/>
                </a:cubicBezTo>
                <a:cubicBezTo>
                  <a:pt x="263209" y="840700"/>
                  <a:pt x="273724" y="836433"/>
                  <a:pt x="281039" y="835213"/>
                </a:cubicBezTo>
                <a:cubicBezTo>
                  <a:pt x="285916" y="833994"/>
                  <a:pt x="288964" y="832318"/>
                  <a:pt x="290183" y="830184"/>
                </a:cubicBezTo>
                <a:cubicBezTo>
                  <a:pt x="291403" y="828051"/>
                  <a:pt x="292012" y="823326"/>
                  <a:pt x="292012" y="816011"/>
                </a:cubicBezTo>
                <a:cubicBezTo>
                  <a:pt x="291403" y="804429"/>
                  <a:pt x="289269" y="795437"/>
                  <a:pt x="285611" y="789036"/>
                </a:cubicBezTo>
                <a:cubicBezTo>
                  <a:pt x="281954" y="782635"/>
                  <a:pt x="280277" y="774711"/>
                  <a:pt x="280582" y="765262"/>
                </a:cubicBezTo>
                <a:cubicBezTo>
                  <a:pt x="280887" y="755813"/>
                  <a:pt x="283173" y="747126"/>
                  <a:pt x="287440" y="739201"/>
                </a:cubicBezTo>
                <a:cubicBezTo>
                  <a:pt x="290488" y="733105"/>
                  <a:pt x="291860" y="727162"/>
                  <a:pt x="291555" y="721371"/>
                </a:cubicBezTo>
                <a:cubicBezTo>
                  <a:pt x="291250" y="715579"/>
                  <a:pt x="289269" y="712684"/>
                  <a:pt x="285611" y="712684"/>
                </a:cubicBezTo>
                <a:cubicBezTo>
                  <a:pt x="283173" y="712684"/>
                  <a:pt x="279515" y="704149"/>
                  <a:pt x="274639" y="687081"/>
                </a:cubicBezTo>
                <a:cubicBezTo>
                  <a:pt x="269762" y="670012"/>
                  <a:pt x="264885" y="654772"/>
                  <a:pt x="260008" y="641361"/>
                </a:cubicBezTo>
                <a:cubicBezTo>
                  <a:pt x="253303" y="619415"/>
                  <a:pt x="256655" y="606918"/>
                  <a:pt x="270067" y="603870"/>
                </a:cubicBezTo>
                <a:cubicBezTo>
                  <a:pt x="277382" y="602041"/>
                  <a:pt x="281039" y="599755"/>
                  <a:pt x="281039" y="597012"/>
                </a:cubicBezTo>
                <a:cubicBezTo>
                  <a:pt x="281039" y="594269"/>
                  <a:pt x="282259" y="593202"/>
                  <a:pt x="284697" y="593812"/>
                </a:cubicBezTo>
                <a:cubicBezTo>
                  <a:pt x="287135" y="594421"/>
                  <a:pt x="292165" y="589697"/>
                  <a:pt x="299784" y="579639"/>
                </a:cubicBezTo>
                <a:cubicBezTo>
                  <a:pt x="307405" y="569580"/>
                  <a:pt x="310605" y="563941"/>
                  <a:pt x="309386" y="562722"/>
                </a:cubicBezTo>
                <a:cubicBezTo>
                  <a:pt x="307557" y="560893"/>
                  <a:pt x="305271" y="562113"/>
                  <a:pt x="302528" y="566380"/>
                </a:cubicBezTo>
                <a:cubicBezTo>
                  <a:pt x="299784" y="570647"/>
                  <a:pt x="298413" y="571409"/>
                  <a:pt x="298413" y="568666"/>
                </a:cubicBezTo>
                <a:cubicBezTo>
                  <a:pt x="298413" y="565923"/>
                  <a:pt x="301613" y="561046"/>
                  <a:pt x="308014" y="554035"/>
                </a:cubicBezTo>
                <a:cubicBezTo>
                  <a:pt x="314415" y="547025"/>
                  <a:pt x="317768" y="540015"/>
                  <a:pt x="318073" y="533004"/>
                </a:cubicBezTo>
                <a:cubicBezTo>
                  <a:pt x="318377" y="525994"/>
                  <a:pt x="320663" y="520050"/>
                  <a:pt x="324930" y="515173"/>
                </a:cubicBezTo>
                <a:cubicBezTo>
                  <a:pt x="327369" y="512735"/>
                  <a:pt x="328131" y="511059"/>
                  <a:pt x="327217" y="510144"/>
                </a:cubicBezTo>
                <a:cubicBezTo>
                  <a:pt x="326302" y="509230"/>
                  <a:pt x="323102" y="508773"/>
                  <a:pt x="317615" y="508773"/>
                </a:cubicBezTo>
                <a:cubicBezTo>
                  <a:pt x="307252" y="508773"/>
                  <a:pt x="296889" y="506944"/>
                  <a:pt x="286526" y="503286"/>
                </a:cubicBezTo>
                <a:cubicBezTo>
                  <a:pt x="276163" y="499629"/>
                  <a:pt x="270067" y="495971"/>
                  <a:pt x="268238" y="492313"/>
                </a:cubicBezTo>
                <a:cubicBezTo>
                  <a:pt x="266409" y="486827"/>
                  <a:pt x="265495" y="480426"/>
                  <a:pt x="265495" y="473111"/>
                </a:cubicBezTo>
                <a:cubicBezTo>
                  <a:pt x="265495" y="467625"/>
                  <a:pt x="267476" y="464424"/>
                  <a:pt x="271438" y="463510"/>
                </a:cubicBezTo>
                <a:cubicBezTo>
                  <a:pt x="275401" y="462595"/>
                  <a:pt x="285307" y="463357"/>
                  <a:pt x="301156" y="465796"/>
                </a:cubicBezTo>
                <a:cubicBezTo>
                  <a:pt x="306643" y="466405"/>
                  <a:pt x="313196" y="464881"/>
                  <a:pt x="320816" y="461224"/>
                </a:cubicBezTo>
                <a:cubicBezTo>
                  <a:pt x="328436" y="457566"/>
                  <a:pt x="341695" y="452689"/>
                  <a:pt x="360592" y="446593"/>
                </a:cubicBezTo>
                <a:cubicBezTo>
                  <a:pt x="390463" y="435011"/>
                  <a:pt x="407836" y="426172"/>
                  <a:pt x="412713" y="420076"/>
                </a:cubicBezTo>
                <a:cubicBezTo>
                  <a:pt x="409665" y="420076"/>
                  <a:pt x="409970" y="417942"/>
                  <a:pt x="413627" y="413675"/>
                </a:cubicBezTo>
                <a:cubicBezTo>
                  <a:pt x="415456" y="411541"/>
                  <a:pt x="417628" y="410246"/>
                  <a:pt x="420142" y="409789"/>
                </a:cubicBezTo>
                <a:close/>
                <a:moveTo>
                  <a:pt x="159424" y="393558"/>
                </a:moveTo>
                <a:cubicBezTo>
                  <a:pt x="163082" y="393558"/>
                  <a:pt x="160339" y="397521"/>
                  <a:pt x="151195" y="405445"/>
                </a:cubicBezTo>
                <a:lnTo>
                  <a:pt x="141136" y="413675"/>
                </a:lnTo>
                <a:lnTo>
                  <a:pt x="149366" y="403617"/>
                </a:lnTo>
                <a:cubicBezTo>
                  <a:pt x="155462" y="396911"/>
                  <a:pt x="158815" y="393558"/>
                  <a:pt x="159424" y="393558"/>
                </a:cubicBezTo>
                <a:close/>
                <a:moveTo>
                  <a:pt x="385281" y="363383"/>
                </a:moveTo>
                <a:cubicBezTo>
                  <a:pt x="370651" y="364602"/>
                  <a:pt x="357544" y="368869"/>
                  <a:pt x="345962" y="376185"/>
                </a:cubicBezTo>
                <a:cubicBezTo>
                  <a:pt x="336208" y="381671"/>
                  <a:pt x="333770" y="384414"/>
                  <a:pt x="338647" y="384414"/>
                </a:cubicBezTo>
                <a:cubicBezTo>
                  <a:pt x="345352" y="384414"/>
                  <a:pt x="355715" y="380757"/>
                  <a:pt x="369736" y="373441"/>
                </a:cubicBezTo>
                <a:close/>
                <a:moveTo>
                  <a:pt x="470320" y="331379"/>
                </a:moveTo>
                <a:cubicBezTo>
                  <a:pt x="473978" y="331379"/>
                  <a:pt x="475806" y="331684"/>
                  <a:pt x="475806" y="332293"/>
                </a:cubicBezTo>
                <a:cubicBezTo>
                  <a:pt x="475806" y="332903"/>
                  <a:pt x="474283" y="334122"/>
                  <a:pt x="471235" y="335951"/>
                </a:cubicBezTo>
                <a:cubicBezTo>
                  <a:pt x="462700" y="341437"/>
                  <a:pt x="458738" y="342352"/>
                  <a:pt x="459347" y="338694"/>
                </a:cubicBezTo>
                <a:cubicBezTo>
                  <a:pt x="459347" y="338085"/>
                  <a:pt x="459652" y="337170"/>
                  <a:pt x="460262" y="335951"/>
                </a:cubicBezTo>
                <a:cubicBezTo>
                  <a:pt x="462091" y="332903"/>
                  <a:pt x="465443" y="331379"/>
                  <a:pt x="470320" y="331379"/>
                </a:cubicBezTo>
                <a:close/>
                <a:moveTo>
                  <a:pt x="495923" y="322235"/>
                </a:moveTo>
                <a:cubicBezTo>
                  <a:pt x="498971" y="322235"/>
                  <a:pt x="500800" y="322845"/>
                  <a:pt x="501410" y="324064"/>
                </a:cubicBezTo>
                <a:cubicBezTo>
                  <a:pt x="502629" y="324673"/>
                  <a:pt x="501715" y="325588"/>
                  <a:pt x="498667" y="326807"/>
                </a:cubicBezTo>
                <a:cubicBezTo>
                  <a:pt x="497447" y="327417"/>
                  <a:pt x="495619" y="328026"/>
                  <a:pt x="493180" y="328636"/>
                </a:cubicBezTo>
                <a:cubicBezTo>
                  <a:pt x="488913" y="329245"/>
                  <a:pt x="486779" y="328636"/>
                  <a:pt x="486779" y="326807"/>
                </a:cubicBezTo>
                <a:cubicBezTo>
                  <a:pt x="488608" y="323759"/>
                  <a:pt x="491656" y="322235"/>
                  <a:pt x="495923" y="322235"/>
                </a:cubicBezTo>
                <a:close/>
                <a:moveTo>
                  <a:pt x="396254" y="366"/>
                </a:moveTo>
                <a:cubicBezTo>
                  <a:pt x="400521" y="1585"/>
                  <a:pt x="403112" y="5091"/>
                  <a:pt x="404026" y="10882"/>
                </a:cubicBezTo>
                <a:cubicBezTo>
                  <a:pt x="404941" y="16673"/>
                  <a:pt x="407531" y="20635"/>
                  <a:pt x="411799" y="22769"/>
                </a:cubicBezTo>
                <a:cubicBezTo>
                  <a:pt x="416066" y="24903"/>
                  <a:pt x="418199" y="28103"/>
                  <a:pt x="418199" y="32370"/>
                </a:cubicBezTo>
                <a:cubicBezTo>
                  <a:pt x="418199" y="36637"/>
                  <a:pt x="419723" y="38771"/>
                  <a:pt x="422771" y="38771"/>
                </a:cubicBezTo>
                <a:cubicBezTo>
                  <a:pt x="425819" y="38771"/>
                  <a:pt x="427343" y="41209"/>
                  <a:pt x="427343" y="46086"/>
                </a:cubicBezTo>
                <a:cubicBezTo>
                  <a:pt x="427343" y="50353"/>
                  <a:pt x="430391" y="55535"/>
                  <a:pt x="436487" y="61631"/>
                </a:cubicBezTo>
                <a:cubicBezTo>
                  <a:pt x="442583" y="67727"/>
                  <a:pt x="447460" y="70165"/>
                  <a:pt x="451118" y="68946"/>
                </a:cubicBezTo>
                <a:cubicBezTo>
                  <a:pt x="455385" y="67117"/>
                  <a:pt x="459195" y="68336"/>
                  <a:pt x="462548" y="72604"/>
                </a:cubicBezTo>
                <a:cubicBezTo>
                  <a:pt x="465901" y="76871"/>
                  <a:pt x="470320" y="79005"/>
                  <a:pt x="475806" y="79005"/>
                </a:cubicBezTo>
                <a:cubicBezTo>
                  <a:pt x="481293" y="79005"/>
                  <a:pt x="494399" y="85253"/>
                  <a:pt x="515126" y="97750"/>
                </a:cubicBezTo>
                <a:cubicBezTo>
                  <a:pt x="535852" y="110247"/>
                  <a:pt x="547130" y="120762"/>
                  <a:pt x="548959" y="129297"/>
                </a:cubicBezTo>
                <a:cubicBezTo>
                  <a:pt x="550787" y="137831"/>
                  <a:pt x="550178" y="143622"/>
                  <a:pt x="547130" y="146670"/>
                </a:cubicBezTo>
                <a:cubicBezTo>
                  <a:pt x="544082" y="149718"/>
                  <a:pt x="533871" y="151547"/>
                  <a:pt x="516497" y="152157"/>
                </a:cubicBezTo>
                <a:cubicBezTo>
                  <a:pt x="499124" y="152766"/>
                  <a:pt x="487998" y="151547"/>
                  <a:pt x="483122" y="148499"/>
                </a:cubicBezTo>
                <a:cubicBezTo>
                  <a:pt x="477026" y="145451"/>
                  <a:pt x="473368" y="145603"/>
                  <a:pt x="472149" y="148956"/>
                </a:cubicBezTo>
                <a:cubicBezTo>
                  <a:pt x="470930" y="152309"/>
                  <a:pt x="466358" y="153985"/>
                  <a:pt x="458433" y="153985"/>
                </a:cubicBezTo>
                <a:cubicBezTo>
                  <a:pt x="452947" y="153985"/>
                  <a:pt x="449137" y="155205"/>
                  <a:pt x="447003" y="157643"/>
                </a:cubicBezTo>
                <a:cubicBezTo>
                  <a:pt x="444869" y="160081"/>
                  <a:pt x="442583" y="165873"/>
                  <a:pt x="440145" y="175017"/>
                </a:cubicBezTo>
                <a:cubicBezTo>
                  <a:pt x="436487" y="189037"/>
                  <a:pt x="432525" y="201839"/>
                  <a:pt x="428258" y="213421"/>
                </a:cubicBezTo>
                <a:cubicBezTo>
                  <a:pt x="425210" y="223175"/>
                  <a:pt x="424600" y="229728"/>
                  <a:pt x="426429" y="233081"/>
                </a:cubicBezTo>
                <a:cubicBezTo>
                  <a:pt x="428258" y="236434"/>
                  <a:pt x="433135" y="238110"/>
                  <a:pt x="441059" y="238110"/>
                </a:cubicBezTo>
                <a:cubicBezTo>
                  <a:pt x="446546" y="238110"/>
                  <a:pt x="449289" y="239329"/>
                  <a:pt x="449289" y="241768"/>
                </a:cubicBezTo>
                <a:cubicBezTo>
                  <a:pt x="449289" y="244206"/>
                  <a:pt x="452642" y="246797"/>
                  <a:pt x="459347" y="249540"/>
                </a:cubicBezTo>
                <a:cubicBezTo>
                  <a:pt x="466053" y="252283"/>
                  <a:pt x="469711" y="257617"/>
                  <a:pt x="470320" y="265542"/>
                </a:cubicBezTo>
                <a:cubicBezTo>
                  <a:pt x="470930" y="272248"/>
                  <a:pt x="468187" y="277277"/>
                  <a:pt x="462091" y="280630"/>
                </a:cubicBezTo>
                <a:cubicBezTo>
                  <a:pt x="455994" y="283983"/>
                  <a:pt x="444412" y="286878"/>
                  <a:pt x="427343" y="289317"/>
                </a:cubicBezTo>
                <a:cubicBezTo>
                  <a:pt x="413932" y="291755"/>
                  <a:pt x="400521" y="295260"/>
                  <a:pt x="387110" y="299832"/>
                </a:cubicBezTo>
                <a:cubicBezTo>
                  <a:pt x="373699" y="304404"/>
                  <a:pt x="363945" y="309433"/>
                  <a:pt x="357849" y="314920"/>
                </a:cubicBezTo>
                <a:cubicBezTo>
                  <a:pt x="351753" y="319797"/>
                  <a:pt x="347181" y="322235"/>
                  <a:pt x="344133" y="322235"/>
                </a:cubicBezTo>
                <a:cubicBezTo>
                  <a:pt x="341085" y="322235"/>
                  <a:pt x="336970" y="325283"/>
                  <a:pt x="331789" y="331379"/>
                </a:cubicBezTo>
                <a:cubicBezTo>
                  <a:pt x="326607" y="337475"/>
                  <a:pt x="322797" y="340523"/>
                  <a:pt x="320358" y="340523"/>
                </a:cubicBezTo>
                <a:cubicBezTo>
                  <a:pt x="317311" y="340523"/>
                  <a:pt x="312586" y="343876"/>
                  <a:pt x="306185" y="350581"/>
                </a:cubicBezTo>
                <a:cubicBezTo>
                  <a:pt x="299784" y="357287"/>
                  <a:pt x="296279" y="362164"/>
                  <a:pt x="295670" y="365212"/>
                </a:cubicBezTo>
                <a:cubicBezTo>
                  <a:pt x="295060" y="369479"/>
                  <a:pt x="296584" y="371613"/>
                  <a:pt x="300242" y="371613"/>
                </a:cubicBezTo>
                <a:cubicBezTo>
                  <a:pt x="302680" y="371613"/>
                  <a:pt x="300851" y="373441"/>
                  <a:pt x="294755" y="377099"/>
                </a:cubicBezTo>
                <a:cubicBezTo>
                  <a:pt x="294755" y="377099"/>
                  <a:pt x="294146" y="377709"/>
                  <a:pt x="292927" y="378928"/>
                </a:cubicBezTo>
                <a:cubicBezTo>
                  <a:pt x="285002" y="382585"/>
                  <a:pt x="281039" y="385024"/>
                  <a:pt x="281039" y="386243"/>
                </a:cubicBezTo>
                <a:cubicBezTo>
                  <a:pt x="281039" y="389291"/>
                  <a:pt x="292012" y="385938"/>
                  <a:pt x="313958" y="376185"/>
                </a:cubicBezTo>
                <a:cubicBezTo>
                  <a:pt x="333465" y="367041"/>
                  <a:pt x="343828" y="362469"/>
                  <a:pt x="345047" y="362469"/>
                </a:cubicBezTo>
                <a:cubicBezTo>
                  <a:pt x="346267" y="362469"/>
                  <a:pt x="357544" y="357592"/>
                  <a:pt x="378880" y="347838"/>
                </a:cubicBezTo>
                <a:cubicBezTo>
                  <a:pt x="408141" y="334427"/>
                  <a:pt x="439688" y="321168"/>
                  <a:pt x="473521" y="308062"/>
                </a:cubicBezTo>
                <a:cubicBezTo>
                  <a:pt x="507353" y="294955"/>
                  <a:pt x="530366" y="287488"/>
                  <a:pt x="542558" y="285659"/>
                </a:cubicBezTo>
                <a:cubicBezTo>
                  <a:pt x="556579" y="282611"/>
                  <a:pt x="581877" y="277125"/>
                  <a:pt x="618453" y="269200"/>
                </a:cubicBezTo>
                <a:cubicBezTo>
                  <a:pt x="630035" y="266761"/>
                  <a:pt x="642380" y="267981"/>
                  <a:pt x="655486" y="272857"/>
                </a:cubicBezTo>
                <a:cubicBezTo>
                  <a:pt x="668593" y="277734"/>
                  <a:pt x="679413" y="284745"/>
                  <a:pt x="687947" y="293889"/>
                </a:cubicBezTo>
                <a:cubicBezTo>
                  <a:pt x="694653" y="301813"/>
                  <a:pt x="698311" y="306995"/>
                  <a:pt x="698920" y="309433"/>
                </a:cubicBezTo>
                <a:cubicBezTo>
                  <a:pt x="699530" y="311872"/>
                  <a:pt x="698006" y="316444"/>
                  <a:pt x="694348" y="323149"/>
                </a:cubicBezTo>
                <a:cubicBezTo>
                  <a:pt x="690081" y="332293"/>
                  <a:pt x="686119" y="337170"/>
                  <a:pt x="682461" y="337780"/>
                </a:cubicBezTo>
                <a:cubicBezTo>
                  <a:pt x="678803" y="338389"/>
                  <a:pt x="668135" y="341437"/>
                  <a:pt x="650457" y="346924"/>
                </a:cubicBezTo>
                <a:cubicBezTo>
                  <a:pt x="599860" y="362164"/>
                  <a:pt x="576695" y="364602"/>
                  <a:pt x="580963" y="354239"/>
                </a:cubicBezTo>
                <a:cubicBezTo>
                  <a:pt x="582182" y="351191"/>
                  <a:pt x="582487" y="349667"/>
                  <a:pt x="581877" y="349667"/>
                </a:cubicBezTo>
                <a:cubicBezTo>
                  <a:pt x="581267" y="349667"/>
                  <a:pt x="579743" y="350581"/>
                  <a:pt x="577305" y="352410"/>
                </a:cubicBezTo>
                <a:cubicBezTo>
                  <a:pt x="572428" y="356068"/>
                  <a:pt x="569075" y="356982"/>
                  <a:pt x="567247" y="355153"/>
                </a:cubicBezTo>
                <a:cubicBezTo>
                  <a:pt x="565418" y="353325"/>
                  <a:pt x="562675" y="353934"/>
                  <a:pt x="559017" y="356982"/>
                </a:cubicBezTo>
                <a:cubicBezTo>
                  <a:pt x="555359" y="360030"/>
                  <a:pt x="547739" y="363993"/>
                  <a:pt x="536157" y="368869"/>
                </a:cubicBezTo>
                <a:cubicBezTo>
                  <a:pt x="527623" y="372527"/>
                  <a:pt x="523051" y="373746"/>
                  <a:pt x="522441" y="372527"/>
                </a:cubicBezTo>
                <a:cubicBezTo>
                  <a:pt x="522441" y="371917"/>
                  <a:pt x="523051" y="371003"/>
                  <a:pt x="524270" y="369784"/>
                </a:cubicBezTo>
                <a:cubicBezTo>
                  <a:pt x="527318" y="365517"/>
                  <a:pt x="527927" y="362773"/>
                  <a:pt x="526099" y="361554"/>
                </a:cubicBezTo>
                <a:lnTo>
                  <a:pt x="525184" y="360640"/>
                </a:lnTo>
                <a:cubicBezTo>
                  <a:pt x="526403" y="360640"/>
                  <a:pt x="527623" y="360945"/>
                  <a:pt x="528842" y="361554"/>
                </a:cubicBezTo>
                <a:cubicBezTo>
                  <a:pt x="531280" y="362164"/>
                  <a:pt x="540424" y="358354"/>
                  <a:pt x="556274" y="350124"/>
                </a:cubicBezTo>
                <a:cubicBezTo>
                  <a:pt x="572123" y="341895"/>
                  <a:pt x="584011" y="334427"/>
                  <a:pt x="591935" y="327721"/>
                </a:cubicBezTo>
                <a:cubicBezTo>
                  <a:pt x="605347" y="316749"/>
                  <a:pt x="613881" y="309433"/>
                  <a:pt x="617539" y="305776"/>
                </a:cubicBezTo>
                <a:cubicBezTo>
                  <a:pt x="621196" y="302118"/>
                  <a:pt x="622415" y="299375"/>
                  <a:pt x="621196" y="297546"/>
                </a:cubicBezTo>
                <a:cubicBezTo>
                  <a:pt x="618758" y="295717"/>
                  <a:pt x="608547" y="296632"/>
                  <a:pt x="590564" y="300289"/>
                </a:cubicBezTo>
                <a:cubicBezTo>
                  <a:pt x="572581" y="303947"/>
                  <a:pt x="562979" y="305166"/>
                  <a:pt x="561760" y="303947"/>
                </a:cubicBezTo>
                <a:lnTo>
                  <a:pt x="571819" y="298461"/>
                </a:lnTo>
                <a:cubicBezTo>
                  <a:pt x="581572" y="294803"/>
                  <a:pt x="592850" y="291755"/>
                  <a:pt x="605651" y="289317"/>
                </a:cubicBezTo>
                <a:cubicBezTo>
                  <a:pt x="612967" y="287488"/>
                  <a:pt x="616319" y="285964"/>
                  <a:pt x="615710" y="284745"/>
                </a:cubicBezTo>
                <a:cubicBezTo>
                  <a:pt x="614491" y="282916"/>
                  <a:pt x="604432" y="283830"/>
                  <a:pt x="585535" y="287488"/>
                </a:cubicBezTo>
                <a:cubicBezTo>
                  <a:pt x="566637" y="291145"/>
                  <a:pt x="554445" y="294193"/>
                  <a:pt x="548959" y="296632"/>
                </a:cubicBezTo>
                <a:cubicBezTo>
                  <a:pt x="544082" y="299680"/>
                  <a:pt x="540881" y="300442"/>
                  <a:pt x="539357" y="298918"/>
                </a:cubicBezTo>
                <a:cubicBezTo>
                  <a:pt x="537833" y="297394"/>
                  <a:pt x="531433" y="299375"/>
                  <a:pt x="520155" y="304861"/>
                </a:cubicBezTo>
                <a:cubicBezTo>
                  <a:pt x="508877" y="310348"/>
                  <a:pt x="502629" y="312481"/>
                  <a:pt x="501410" y="311262"/>
                </a:cubicBezTo>
                <a:cubicBezTo>
                  <a:pt x="500191" y="310043"/>
                  <a:pt x="491961" y="313091"/>
                  <a:pt x="476721" y="320406"/>
                </a:cubicBezTo>
                <a:cubicBezTo>
                  <a:pt x="461481" y="327721"/>
                  <a:pt x="450051" y="331379"/>
                  <a:pt x="442431" y="331379"/>
                </a:cubicBezTo>
                <a:cubicBezTo>
                  <a:pt x="434811" y="331379"/>
                  <a:pt x="431001" y="332598"/>
                  <a:pt x="431001" y="335037"/>
                </a:cubicBezTo>
                <a:cubicBezTo>
                  <a:pt x="431001" y="337475"/>
                  <a:pt x="424448" y="342047"/>
                  <a:pt x="411341" y="348753"/>
                </a:cubicBezTo>
                <a:cubicBezTo>
                  <a:pt x="398235" y="355458"/>
                  <a:pt x="391682" y="359421"/>
                  <a:pt x="391682" y="360640"/>
                </a:cubicBezTo>
                <a:cubicBezTo>
                  <a:pt x="391682" y="361859"/>
                  <a:pt x="394120" y="361554"/>
                  <a:pt x="398997" y="359725"/>
                </a:cubicBezTo>
                <a:cubicBezTo>
                  <a:pt x="420943" y="351801"/>
                  <a:pt x="438011" y="344485"/>
                  <a:pt x="450203" y="337780"/>
                </a:cubicBezTo>
                <a:cubicBezTo>
                  <a:pt x="452642" y="336561"/>
                  <a:pt x="453861" y="337323"/>
                  <a:pt x="453861" y="340066"/>
                </a:cubicBezTo>
                <a:cubicBezTo>
                  <a:pt x="453861" y="342809"/>
                  <a:pt x="446089" y="347381"/>
                  <a:pt x="430544" y="353782"/>
                </a:cubicBezTo>
                <a:cubicBezTo>
                  <a:pt x="414999" y="360183"/>
                  <a:pt x="399911" y="366736"/>
                  <a:pt x="385281" y="373441"/>
                </a:cubicBezTo>
                <a:cubicBezTo>
                  <a:pt x="325540" y="401483"/>
                  <a:pt x="293536" y="415504"/>
                  <a:pt x="289269" y="415504"/>
                </a:cubicBezTo>
                <a:cubicBezTo>
                  <a:pt x="286831" y="415504"/>
                  <a:pt x="285611" y="416723"/>
                  <a:pt x="285611" y="419161"/>
                </a:cubicBezTo>
                <a:cubicBezTo>
                  <a:pt x="285611" y="420990"/>
                  <a:pt x="280887" y="423886"/>
                  <a:pt x="271438" y="427848"/>
                </a:cubicBezTo>
                <a:cubicBezTo>
                  <a:pt x="261989" y="431811"/>
                  <a:pt x="256655" y="432877"/>
                  <a:pt x="255436" y="431049"/>
                </a:cubicBezTo>
                <a:cubicBezTo>
                  <a:pt x="254827" y="431049"/>
                  <a:pt x="254979" y="430591"/>
                  <a:pt x="255893" y="429677"/>
                </a:cubicBezTo>
                <a:cubicBezTo>
                  <a:pt x="256808" y="428763"/>
                  <a:pt x="258027" y="427696"/>
                  <a:pt x="259551" y="426477"/>
                </a:cubicBezTo>
                <a:cubicBezTo>
                  <a:pt x="261075" y="425257"/>
                  <a:pt x="263056" y="424343"/>
                  <a:pt x="265495" y="423733"/>
                </a:cubicBezTo>
                <a:cubicBezTo>
                  <a:pt x="270981" y="421295"/>
                  <a:pt x="276620" y="418552"/>
                  <a:pt x="282411" y="415504"/>
                </a:cubicBezTo>
                <a:cubicBezTo>
                  <a:pt x="288202" y="412456"/>
                  <a:pt x="293536" y="409560"/>
                  <a:pt x="298413" y="406817"/>
                </a:cubicBezTo>
                <a:cubicBezTo>
                  <a:pt x="303290" y="404074"/>
                  <a:pt x="307709" y="401635"/>
                  <a:pt x="311672" y="399502"/>
                </a:cubicBezTo>
                <a:cubicBezTo>
                  <a:pt x="315634" y="397368"/>
                  <a:pt x="318682" y="395539"/>
                  <a:pt x="320816" y="394015"/>
                </a:cubicBezTo>
                <a:cubicBezTo>
                  <a:pt x="322949" y="392491"/>
                  <a:pt x="324016" y="391425"/>
                  <a:pt x="324016" y="390815"/>
                </a:cubicBezTo>
                <a:cubicBezTo>
                  <a:pt x="322187" y="388986"/>
                  <a:pt x="298108" y="399959"/>
                  <a:pt x="251779" y="423733"/>
                </a:cubicBezTo>
                <a:cubicBezTo>
                  <a:pt x="243244" y="428001"/>
                  <a:pt x="236386" y="431506"/>
                  <a:pt x="231205" y="434249"/>
                </a:cubicBezTo>
                <a:cubicBezTo>
                  <a:pt x="226023" y="436992"/>
                  <a:pt x="221756" y="439431"/>
                  <a:pt x="218403" y="441564"/>
                </a:cubicBezTo>
                <a:cubicBezTo>
                  <a:pt x="215050" y="443698"/>
                  <a:pt x="212917" y="445374"/>
                  <a:pt x="212002" y="446593"/>
                </a:cubicBezTo>
                <a:cubicBezTo>
                  <a:pt x="211088" y="447813"/>
                  <a:pt x="210935" y="449032"/>
                  <a:pt x="211545" y="450251"/>
                </a:cubicBezTo>
                <a:cubicBezTo>
                  <a:pt x="212764" y="450861"/>
                  <a:pt x="218708" y="448117"/>
                  <a:pt x="229376" y="442021"/>
                </a:cubicBezTo>
                <a:cubicBezTo>
                  <a:pt x="240044" y="435925"/>
                  <a:pt x="246292" y="433487"/>
                  <a:pt x="248121" y="434706"/>
                </a:cubicBezTo>
                <a:cubicBezTo>
                  <a:pt x="248731" y="435316"/>
                  <a:pt x="247664" y="436840"/>
                  <a:pt x="244921" y="439278"/>
                </a:cubicBezTo>
                <a:cubicBezTo>
                  <a:pt x="242177" y="441717"/>
                  <a:pt x="237910" y="444460"/>
                  <a:pt x="232119" y="447508"/>
                </a:cubicBezTo>
                <a:cubicBezTo>
                  <a:pt x="226328" y="450556"/>
                  <a:pt x="220384" y="453299"/>
                  <a:pt x="214288" y="455737"/>
                </a:cubicBezTo>
                <a:cubicBezTo>
                  <a:pt x="200877" y="460614"/>
                  <a:pt x="175426" y="483322"/>
                  <a:pt x="137936" y="523860"/>
                </a:cubicBezTo>
                <a:cubicBezTo>
                  <a:pt x="100445" y="564399"/>
                  <a:pt x="76519" y="594726"/>
                  <a:pt x="66155" y="614843"/>
                </a:cubicBezTo>
                <a:cubicBezTo>
                  <a:pt x="59450" y="628254"/>
                  <a:pt x="49696" y="634960"/>
                  <a:pt x="36895" y="634960"/>
                </a:cubicBezTo>
                <a:cubicBezTo>
                  <a:pt x="28970" y="633741"/>
                  <a:pt x="24703" y="629473"/>
                  <a:pt x="24093" y="622158"/>
                </a:cubicBezTo>
                <a:cubicBezTo>
                  <a:pt x="24093" y="617891"/>
                  <a:pt x="21807" y="614995"/>
                  <a:pt x="17235" y="613471"/>
                </a:cubicBezTo>
                <a:cubicBezTo>
                  <a:pt x="12663" y="611947"/>
                  <a:pt x="10377" y="607680"/>
                  <a:pt x="10377" y="600670"/>
                </a:cubicBezTo>
                <a:cubicBezTo>
                  <a:pt x="10377" y="593659"/>
                  <a:pt x="8243" y="582839"/>
                  <a:pt x="3976" y="568209"/>
                </a:cubicBezTo>
                <a:cubicBezTo>
                  <a:pt x="-2120" y="548701"/>
                  <a:pt x="-1205" y="536814"/>
                  <a:pt x="6719" y="532547"/>
                </a:cubicBezTo>
                <a:cubicBezTo>
                  <a:pt x="7939" y="531328"/>
                  <a:pt x="9767" y="531023"/>
                  <a:pt x="12206" y="531633"/>
                </a:cubicBezTo>
                <a:cubicBezTo>
                  <a:pt x="18302" y="534071"/>
                  <a:pt x="47867" y="509382"/>
                  <a:pt x="100903" y="457566"/>
                </a:cubicBezTo>
                <a:cubicBezTo>
                  <a:pt x="124067" y="435621"/>
                  <a:pt x="137021" y="424648"/>
                  <a:pt x="139765" y="424648"/>
                </a:cubicBezTo>
                <a:cubicBezTo>
                  <a:pt x="142508" y="424648"/>
                  <a:pt x="143879" y="423581"/>
                  <a:pt x="143879" y="421447"/>
                </a:cubicBezTo>
                <a:cubicBezTo>
                  <a:pt x="143879" y="419314"/>
                  <a:pt x="149823" y="414437"/>
                  <a:pt x="161710" y="406817"/>
                </a:cubicBezTo>
                <a:cubicBezTo>
                  <a:pt x="173597" y="399197"/>
                  <a:pt x="180151" y="391729"/>
                  <a:pt x="181370" y="384414"/>
                </a:cubicBezTo>
                <a:cubicBezTo>
                  <a:pt x="182589" y="378928"/>
                  <a:pt x="190209" y="370546"/>
                  <a:pt x="204230" y="359268"/>
                </a:cubicBezTo>
                <a:cubicBezTo>
                  <a:pt x="218251" y="347991"/>
                  <a:pt x="227395" y="342657"/>
                  <a:pt x="231662" y="343266"/>
                </a:cubicBezTo>
                <a:cubicBezTo>
                  <a:pt x="232881" y="343876"/>
                  <a:pt x="233948" y="343723"/>
                  <a:pt x="234862" y="342809"/>
                </a:cubicBezTo>
                <a:cubicBezTo>
                  <a:pt x="235777" y="341895"/>
                  <a:pt x="236081" y="340675"/>
                  <a:pt x="235777" y="339151"/>
                </a:cubicBezTo>
                <a:cubicBezTo>
                  <a:pt x="235472" y="337627"/>
                  <a:pt x="235929" y="336408"/>
                  <a:pt x="237148" y="335494"/>
                </a:cubicBezTo>
                <a:cubicBezTo>
                  <a:pt x="238367" y="334579"/>
                  <a:pt x="239891" y="334122"/>
                  <a:pt x="241720" y="334122"/>
                </a:cubicBezTo>
                <a:cubicBezTo>
                  <a:pt x="247207" y="334732"/>
                  <a:pt x="249950" y="332141"/>
                  <a:pt x="249950" y="326350"/>
                </a:cubicBezTo>
                <a:cubicBezTo>
                  <a:pt x="249950" y="320559"/>
                  <a:pt x="252388" y="316749"/>
                  <a:pt x="257265" y="314920"/>
                </a:cubicBezTo>
                <a:cubicBezTo>
                  <a:pt x="268238" y="310653"/>
                  <a:pt x="277991" y="302271"/>
                  <a:pt x="286526" y="289774"/>
                </a:cubicBezTo>
                <a:cubicBezTo>
                  <a:pt x="295060" y="277277"/>
                  <a:pt x="299327" y="264932"/>
                  <a:pt x="299327" y="252741"/>
                </a:cubicBezTo>
                <a:cubicBezTo>
                  <a:pt x="299327" y="246645"/>
                  <a:pt x="299784" y="242835"/>
                  <a:pt x="300699" y="241311"/>
                </a:cubicBezTo>
                <a:cubicBezTo>
                  <a:pt x="301613" y="239787"/>
                  <a:pt x="303595" y="239634"/>
                  <a:pt x="306643" y="240853"/>
                </a:cubicBezTo>
                <a:cubicBezTo>
                  <a:pt x="315177" y="244511"/>
                  <a:pt x="321425" y="246035"/>
                  <a:pt x="325388" y="245425"/>
                </a:cubicBezTo>
                <a:cubicBezTo>
                  <a:pt x="329350" y="244816"/>
                  <a:pt x="334684" y="241463"/>
                  <a:pt x="341390" y="235367"/>
                </a:cubicBezTo>
                <a:cubicBezTo>
                  <a:pt x="347486" y="229271"/>
                  <a:pt x="355106" y="218908"/>
                  <a:pt x="364250" y="204277"/>
                </a:cubicBezTo>
                <a:cubicBezTo>
                  <a:pt x="373394" y="189647"/>
                  <a:pt x="377966" y="179893"/>
                  <a:pt x="377966" y="175017"/>
                </a:cubicBezTo>
                <a:cubicBezTo>
                  <a:pt x="377966" y="172578"/>
                  <a:pt x="375527" y="172273"/>
                  <a:pt x="370651" y="174102"/>
                </a:cubicBezTo>
                <a:cubicBezTo>
                  <a:pt x="365774" y="175931"/>
                  <a:pt x="350534" y="179589"/>
                  <a:pt x="324930" y="185075"/>
                </a:cubicBezTo>
                <a:cubicBezTo>
                  <a:pt x="299327" y="190561"/>
                  <a:pt x="279973" y="192543"/>
                  <a:pt x="266866" y="191019"/>
                </a:cubicBezTo>
                <a:cubicBezTo>
                  <a:pt x="253760" y="189495"/>
                  <a:pt x="242330" y="183246"/>
                  <a:pt x="232576" y="172273"/>
                </a:cubicBezTo>
                <a:cubicBezTo>
                  <a:pt x="224651" y="163739"/>
                  <a:pt x="219470" y="156119"/>
                  <a:pt x="217031" y="149413"/>
                </a:cubicBezTo>
                <a:cubicBezTo>
                  <a:pt x="214593" y="142708"/>
                  <a:pt x="213983" y="134478"/>
                  <a:pt x="215203" y="124725"/>
                </a:cubicBezTo>
                <a:cubicBezTo>
                  <a:pt x="215812" y="116190"/>
                  <a:pt x="219470" y="111466"/>
                  <a:pt x="226175" y="110551"/>
                </a:cubicBezTo>
                <a:cubicBezTo>
                  <a:pt x="232881" y="109637"/>
                  <a:pt x="236234" y="111313"/>
                  <a:pt x="236234" y="115581"/>
                </a:cubicBezTo>
                <a:cubicBezTo>
                  <a:pt x="236234" y="121677"/>
                  <a:pt x="240196" y="125944"/>
                  <a:pt x="248121" y="128382"/>
                </a:cubicBezTo>
                <a:cubicBezTo>
                  <a:pt x="256046" y="130821"/>
                  <a:pt x="266409" y="130516"/>
                  <a:pt x="279211" y="127468"/>
                </a:cubicBezTo>
                <a:cubicBezTo>
                  <a:pt x="295060" y="124420"/>
                  <a:pt x="302985" y="121372"/>
                  <a:pt x="302985" y="118324"/>
                </a:cubicBezTo>
                <a:cubicBezTo>
                  <a:pt x="302985" y="115276"/>
                  <a:pt x="304509" y="114666"/>
                  <a:pt x="307557" y="116495"/>
                </a:cubicBezTo>
                <a:cubicBezTo>
                  <a:pt x="308776" y="117714"/>
                  <a:pt x="314110" y="117257"/>
                  <a:pt x="323559" y="115123"/>
                </a:cubicBezTo>
                <a:cubicBezTo>
                  <a:pt x="333008" y="112990"/>
                  <a:pt x="342152" y="110399"/>
                  <a:pt x="350991" y="107351"/>
                </a:cubicBezTo>
                <a:cubicBezTo>
                  <a:pt x="359830" y="104303"/>
                  <a:pt x="363640" y="102169"/>
                  <a:pt x="362421" y="100950"/>
                </a:cubicBezTo>
                <a:lnTo>
                  <a:pt x="369736" y="98207"/>
                </a:lnTo>
                <a:cubicBezTo>
                  <a:pt x="369736" y="98207"/>
                  <a:pt x="370651" y="98207"/>
                  <a:pt x="372479" y="98207"/>
                </a:cubicBezTo>
                <a:cubicBezTo>
                  <a:pt x="380404" y="97597"/>
                  <a:pt x="384976" y="95768"/>
                  <a:pt x="386195" y="92721"/>
                </a:cubicBezTo>
                <a:cubicBezTo>
                  <a:pt x="387415" y="89673"/>
                  <a:pt x="390158" y="88149"/>
                  <a:pt x="394425" y="88149"/>
                </a:cubicBezTo>
                <a:cubicBezTo>
                  <a:pt x="397473" y="88149"/>
                  <a:pt x="399149" y="85863"/>
                  <a:pt x="399454" y="81291"/>
                </a:cubicBezTo>
                <a:cubicBezTo>
                  <a:pt x="399759" y="76719"/>
                  <a:pt x="399302" y="66813"/>
                  <a:pt x="398083" y="51573"/>
                </a:cubicBezTo>
                <a:cubicBezTo>
                  <a:pt x="396254" y="27188"/>
                  <a:pt x="394730" y="12253"/>
                  <a:pt x="393511" y="6767"/>
                </a:cubicBezTo>
                <a:cubicBezTo>
                  <a:pt x="392291" y="3719"/>
                  <a:pt x="391987" y="1738"/>
                  <a:pt x="392596" y="823"/>
                </a:cubicBezTo>
                <a:cubicBezTo>
                  <a:pt x="393206" y="-91"/>
                  <a:pt x="394425" y="-243"/>
                  <a:pt x="396254" y="366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72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391" y="-117985"/>
            <a:ext cx="4901609" cy="12802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5219499" y="3651932"/>
            <a:ext cx="1796554" cy="1071249"/>
          </a:xfrm>
          <a:prstGeom prst="diamond">
            <a:avLst/>
          </a:prstGeom>
          <a:solidFill>
            <a:srgbClr val="8E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5215582" y="2589061"/>
            <a:ext cx="1796554" cy="1071249"/>
          </a:xfrm>
          <a:prstGeom prst="diamond">
            <a:avLst/>
          </a:prstGeom>
          <a:solidFill>
            <a:srgbClr val="8E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97683" y="3231279"/>
            <a:ext cx="253469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32000" tIns="0" rIns="108000" bIns="0" numCol="1" spcCol="0" rtlCol="0" fromWordArt="0" anchor="ctr" anchorCtr="0" forceAA="0" compatLnSpc="1">
            <a:no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2659625" y="3231279"/>
            <a:ext cx="257402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0" rIns="432000" bIns="0" numCol="1" spcCol="0" rtlCol="0" fromWordArt="0" anchor="ctr" anchorCtr="0" forceAA="0" compatLnSpc="1">
            <a:no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97683" y="2153657"/>
            <a:ext cx="253469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32000" tIns="0" rIns="108000" bIns="0" numCol="1" spcCol="0" rtlCol="0" fromWordArt="0" anchor="ctr" anchorCtr="0" forceAA="0" compatLnSpc="1">
            <a:no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59626" y="2145570"/>
            <a:ext cx="2574021" cy="748680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0" rIns="432000" bIns="0" numCol="1" spcCol="0" rtlCol="0" fromWordArt="0" anchor="ctr" anchorCtr="0" forceAA="0" compatLnSpc="1">
            <a:no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5218564" y="1506949"/>
            <a:ext cx="1796554" cy="1071249"/>
          </a:xfrm>
          <a:prstGeom prst="diamond">
            <a:avLst/>
          </a:prstGeom>
          <a:solidFill>
            <a:srgbClr val="8E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smtClea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zh-CN" altLang="en-US" sz="16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燕尾形 28"/>
          <p:cNvSpPr/>
          <p:nvPr/>
        </p:nvSpPr>
        <p:spPr>
          <a:xfrm flipH="1">
            <a:off x="7136761" y="2466704"/>
            <a:ext cx="111530" cy="111530"/>
          </a:xfrm>
          <a:prstGeom prst="chevron">
            <a:avLst/>
          </a:prstGeom>
          <a:solidFill>
            <a:srgbClr val="37AB7C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燕尾形 29"/>
          <p:cNvSpPr/>
          <p:nvPr/>
        </p:nvSpPr>
        <p:spPr>
          <a:xfrm flipH="1">
            <a:off x="7136761" y="3544326"/>
            <a:ext cx="111530" cy="111530"/>
          </a:xfrm>
          <a:prstGeom prst="chevron">
            <a:avLst/>
          </a:prstGeom>
          <a:solidFill>
            <a:srgbClr val="37AB7C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4943126" y="2466704"/>
            <a:ext cx="111530" cy="111530"/>
          </a:xfrm>
          <a:prstGeom prst="chevron">
            <a:avLst/>
          </a:prstGeom>
          <a:solidFill>
            <a:srgbClr val="26BEC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4943126" y="3544326"/>
            <a:ext cx="111530" cy="111530"/>
          </a:xfrm>
          <a:prstGeom prst="chevron">
            <a:avLst/>
          </a:prstGeom>
          <a:solidFill>
            <a:srgbClr val="26BEC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 rot="19712482">
            <a:off x="5794034" y="2370667"/>
            <a:ext cx="1536595" cy="832813"/>
          </a:xfrm>
          <a:custGeom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8E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02</a:t>
            </a:r>
            <a:endParaRPr lang="zh-CN" altLang="en-US" sz="3000" b="1" kern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rot="1887518" flipH="1">
            <a:off x="4903781" y="2373109"/>
            <a:ext cx="1536595" cy="830035"/>
          </a:xfrm>
          <a:custGeom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8E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01</a:t>
            </a:r>
            <a:endParaRPr lang="zh-CN" altLang="en-US" sz="3000" b="1" kern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 rot="19712482">
            <a:off x="5794034" y="3446990"/>
            <a:ext cx="1536595" cy="832813"/>
          </a:xfrm>
          <a:custGeom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8E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04</a:t>
            </a:r>
            <a:endParaRPr lang="zh-CN" altLang="en-US" sz="3000" b="1" kern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1887518" flipH="1">
            <a:off x="4903057" y="3446990"/>
            <a:ext cx="1536595" cy="832813"/>
          </a:xfrm>
          <a:custGeom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8E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03</a:t>
            </a:r>
            <a:endParaRPr lang="zh-CN" altLang="en-US" sz="3000" b="1" kern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97684" y="4302528"/>
            <a:ext cx="253469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432000" tIns="0" rIns="108000" bIns="0" numCol="1" spcCol="0" rtlCol="0" fromWordArt="0" anchor="ctr" anchorCtr="0" forceAA="0" compatLnSpc="1">
            <a:no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2659626" y="4302528"/>
            <a:ext cx="2574021" cy="747429"/>
          </a:xfrm>
          <a:prstGeom prst="rect">
            <a:avLst/>
          </a:prstGeom>
          <a:noFill/>
          <a:ln w="127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0" rIns="432000" bIns="0" numCol="1" spcCol="0" rtlCol="0" fromWordArt="0" anchor="ctr" anchorCtr="0" forceAA="0" compatLnSpc="1">
            <a:no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 flipH="1">
            <a:off x="7136762" y="4615575"/>
            <a:ext cx="111530" cy="111530"/>
          </a:xfrm>
          <a:prstGeom prst="chevron">
            <a:avLst/>
          </a:prstGeom>
          <a:solidFill>
            <a:srgbClr val="37AB7C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4943127" y="4615575"/>
            <a:ext cx="111530" cy="111530"/>
          </a:xfrm>
          <a:prstGeom prst="chevron">
            <a:avLst/>
          </a:prstGeom>
          <a:solidFill>
            <a:srgbClr val="26BEC3"/>
          </a:solidFill>
          <a:ln w="25400" cap="flat" cmpd="sng" algn="ctr">
            <a:solidFill>
              <a:srgbClr val="8E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 rot="19712482">
            <a:off x="5794035" y="4518238"/>
            <a:ext cx="1536595" cy="832813"/>
          </a:xfrm>
          <a:custGeom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8E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06</a:t>
            </a:r>
            <a:endParaRPr lang="zh-CN" altLang="en-US" sz="3000" b="1" kern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887518" flipH="1">
            <a:off x="4903058" y="4518238"/>
            <a:ext cx="1536595" cy="832813"/>
          </a:xfrm>
          <a:custGeom>
            <a:gdLst>
              <a:gd name="connsiteX0" fmla="*/ 1635627 w 1635627"/>
              <a:gd name="connsiteY0" fmla="*/ 14864 h 886487"/>
              <a:gd name="connsiteX1" fmla="*/ 1102360 w 1635627"/>
              <a:gd name="connsiteY1" fmla="*/ 886487 h 886487"/>
              <a:gd name="connsiteX2" fmla="*/ 0 w 1635627"/>
              <a:gd name="connsiteY2" fmla="*/ 871623 h 886487"/>
              <a:gd name="connsiteX3" fmla="*/ 533267 w 1635627"/>
              <a:gd name="connsiteY3" fmla="*/ 0 h 8864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627" h="886487">
                <a:moveTo>
                  <a:pt x="1635627" y="14864"/>
                </a:moveTo>
                <a:lnTo>
                  <a:pt x="1102360" y="886487"/>
                </a:lnTo>
                <a:lnTo>
                  <a:pt x="0" y="871623"/>
                </a:lnTo>
                <a:lnTo>
                  <a:pt x="533267" y="0"/>
                </a:lnTo>
                <a:close/>
              </a:path>
            </a:pathLst>
          </a:custGeom>
          <a:solidFill>
            <a:srgbClr val="8E00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000" b="1" kern="0">
                <a:solidFill>
                  <a:sysClr val="window" lastClr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05</a:t>
            </a:r>
            <a:endParaRPr lang="zh-CN" altLang="en-US" sz="3000" b="1" kern="0">
              <a:solidFill>
                <a:sysClr val="window" lastClr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57" name="Freeform 234"/>
          <p:cNvSpPr/>
          <p:nvPr/>
        </p:nvSpPr>
        <p:spPr bwMode="auto">
          <a:xfrm>
            <a:off x="4678731" y="3701017"/>
            <a:ext cx="1418733" cy="1073556"/>
          </a:xfrm>
          <a:custGeom>
            <a:cxnLst>
              <a:cxn ang="0">
                <a:pos x="485" y="367"/>
              </a:cxn>
              <a:cxn ang="0">
                <a:pos x="0" y="229"/>
              </a:cxn>
              <a:cxn ang="0">
                <a:pos x="0" y="0"/>
              </a:cxn>
              <a:cxn ang="0">
                <a:pos x="485" y="139"/>
              </a:cxn>
              <a:cxn ang="0">
                <a:pos x="485" y="367"/>
              </a:cxn>
            </a:cxnLst>
            <a:rect l="0" t="0" r="r" b="b"/>
            <a:pathLst>
              <a:path w="485" h="367">
                <a:moveTo>
                  <a:pt x="485" y="367"/>
                </a:moveTo>
                <a:lnTo>
                  <a:pt x="0" y="229"/>
                </a:lnTo>
                <a:lnTo>
                  <a:pt x="0" y="0"/>
                </a:lnTo>
                <a:lnTo>
                  <a:pt x="485" y="139"/>
                </a:lnTo>
                <a:lnTo>
                  <a:pt x="485" y="367"/>
                </a:lnTo>
                <a:close/>
              </a:path>
            </a:pathLst>
          </a:custGeom>
          <a:solidFill>
            <a:srgbClr val="8E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235"/>
          <p:cNvSpPr/>
          <p:nvPr/>
        </p:nvSpPr>
        <p:spPr bwMode="auto">
          <a:xfrm>
            <a:off x="6094536" y="3701017"/>
            <a:ext cx="1418733" cy="1073556"/>
          </a:xfrm>
          <a:custGeom>
            <a:cxnLst>
              <a:cxn ang="0">
                <a:pos x="485" y="229"/>
              </a:cxn>
              <a:cxn ang="0">
                <a:pos x="0" y="367"/>
              </a:cxn>
              <a:cxn ang="0">
                <a:pos x="0" y="139"/>
              </a:cxn>
              <a:cxn ang="0">
                <a:pos x="485" y="0"/>
              </a:cxn>
              <a:cxn ang="0">
                <a:pos x="485" y="229"/>
              </a:cxn>
            </a:cxnLst>
            <a:rect l="0" t="0" r="r" b="b"/>
            <a:pathLst>
              <a:path w="485" h="367">
                <a:moveTo>
                  <a:pt x="485" y="229"/>
                </a:moveTo>
                <a:lnTo>
                  <a:pt x="0" y="367"/>
                </a:lnTo>
                <a:lnTo>
                  <a:pt x="0" y="139"/>
                </a:lnTo>
                <a:lnTo>
                  <a:pt x="485" y="0"/>
                </a:lnTo>
                <a:lnTo>
                  <a:pt x="485" y="229"/>
                </a:lnTo>
                <a:close/>
              </a:path>
            </a:pathLst>
          </a:custGeom>
          <a:solidFill>
            <a:srgbClr val="A8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Freeform 236"/>
          <p:cNvSpPr/>
          <p:nvPr/>
        </p:nvSpPr>
        <p:spPr bwMode="auto">
          <a:xfrm>
            <a:off x="4678731" y="3291486"/>
            <a:ext cx="2834538" cy="816136"/>
          </a:xfrm>
          <a:custGeom>
            <a:cxnLst>
              <a:cxn ang="0">
                <a:pos x="969" y="140"/>
              </a:cxn>
              <a:cxn ang="0">
                <a:pos x="484" y="279"/>
              </a:cxn>
              <a:cxn ang="0">
                <a:pos x="0" y="140"/>
              </a:cxn>
              <a:cxn ang="0">
                <a:pos x="0" y="138"/>
              </a:cxn>
              <a:cxn ang="0">
                <a:pos x="485" y="0"/>
              </a:cxn>
              <a:cxn ang="0">
                <a:pos x="969" y="138"/>
              </a:cxn>
              <a:cxn ang="0">
                <a:pos x="969" y="140"/>
              </a:cxn>
            </a:cxnLst>
            <a:rect l="0" t="0" r="r" b="b"/>
            <a:pathLst>
              <a:path w="969" h="279">
                <a:moveTo>
                  <a:pt x="969" y="140"/>
                </a:moveTo>
                <a:lnTo>
                  <a:pt x="484" y="279"/>
                </a:lnTo>
                <a:lnTo>
                  <a:pt x="0" y="140"/>
                </a:lnTo>
                <a:lnTo>
                  <a:pt x="0" y="138"/>
                </a:lnTo>
                <a:lnTo>
                  <a:pt x="485" y="0"/>
                </a:lnTo>
                <a:lnTo>
                  <a:pt x="969" y="138"/>
                </a:lnTo>
                <a:lnTo>
                  <a:pt x="969" y="140"/>
                </a:lnTo>
                <a:close/>
              </a:path>
            </a:pathLst>
          </a:custGeom>
          <a:solidFill>
            <a:srgbClr val="B82825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" name="Freeform 237"/>
          <p:cNvSpPr/>
          <p:nvPr/>
        </p:nvSpPr>
        <p:spPr bwMode="auto">
          <a:xfrm>
            <a:off x="5012206" y="3145225"/>
            <a:ext cx="1082330" cy="819061"/>
          </a:xfrm>
          <a:custGeom>
            <a:cxnLst>
              <a:cxn ang="0">
                <a:pos x="370" y="280"/>
              </a:cxn>
              <a:cxn ang="0">
                <a:pos x="0" y="175"/>
              </a:cxn>
              <a:cxn ang="0">
                <a:pos x="0" y="0"/>
              </a:cxn>
              <a:cxn ang="0">
                <a:pos x="370" y="105"/>
              </a:cxn>
              <a:cxn ang="0">
                <a:pos x="370" y="280"/>
              </a:cxn>
            </a:cxnLst>
            <a:rect l="0" t="0" r="r" b="b"/>
            <a:pathLst>
              <a:path w="370" h="280">
                <a:moveTo>
                  <a:pt x="370" y="280"/>
                </a:moveTo>
                <a:lnTo>
                  <a:pt x="0" y="175"/>
                </a:lnTo>
                <a:lnTo>
                  <a:pt x="0" y="0"/>
                </a:lnTo>
                <a:lnTo>
                  <a:pt x="370" y="105"/>
                </a:lnTo>
                <a:lnTo>
                  <a:pt x="370" y="280"/>
                </a:lnTo>
                <a:close/>
              </a:path>
            </a:pathLst>
          </a:custGeom>
          <a:solidFill>
            <a:srgbClr val="8E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2" name="Freeform 238"/>
          <p:cNvSpPr/>
          <p:nvPr/>
        </p:nvSpPr>
        <p:spPr bwMode="auto">
          <a:xfrm>
            <a:off x="6094536" y="3145225"/>
            <a:ext cx="1085256" cy="819061"/>
          </a:xfrm>
          <a:custGeom>
            <a:cxnLst>
              <a:cxn ang="0">
                <a:pos x="371" y="175"/>
              </a:cxn>
              <a:cxn ang="0">
                <a:pos x="0" y="280"/>
              </a:cxn>
              <a:cxn ang="0">
                <a:pos x="0" y="105"/>
              </a:cxn>
              <a:cxn ang="0">
                <a:pos x="371" y="0"/>
              </a:cxn>
              <a:cxn ang="0">
                <a:pos x="371" y="175"/>
              </a:cxn>
            </a:cxnLst>
            <a:rect l="0" t="0" r="r" b="b"/>
            <a:pathLst>
              <a:path w="371" h="280">
                <a:moveTo>
                  <a:pt x="371" y="175"/>
                </a:moveTo>
                <a:lnTo>
                  <a:pt x="0" y="280"/>
                </a:lnTo>
                <a:lnTo>
                  <a:pt x="0" y="105"/>
                </a:lnTo>
                <a:lnTo>
                  <a:pt x="371" y="0"/>
                </a:lnTo>
                <a:lnTo>
                  <a:pt x="371" y="175"/>
                </a:lnTo>
                <a:close/>
              </a:path>
            </a:pathLst>
          </a:custGeom>
          <a:solidFill>
            <a:srgbClr val="A8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3" name="Freeform 239"/>
          <p:cNvSpPr/>
          <p:nvPr/>
        </p:nvSpPr>
        <p:spPr bwMode="auto">
          <a:xfrm>
            <a:off x="5012206" y="2832226"/>
            <a:ext cx="2167588" cy="620147"/>
          </a:xfrm>
          <a:custGeom>
            <a:cxnLst>
              <a:cxn ang="0">
                <a:pos x="741" y="107"/>
              </a:cxn>
              <a:cxn ang="0">
                <a:pos x="370" y="212"/>
              </a:cxn>
              <a:cxn ang="0">
                <a:pos x="0" y="107"/>
              </a:cxn>
              <a:cxn ang="0">
                <a:pos x="0" y="105"/>
              </a:cxn>
              <a:cxn ang="0">
                <a:pos x="370" y="0"/>
              </a:cxn>
              <a:cxn ang="0">
                <a:pos x="741" y="105"/>
              </a:cxn>
              <a:cxn ang="0">
                <a:pos x="741" y="107"/>
              </a:cxn>
            </a:cxnLst>
            <a:rect l="0" t="0" r="r" b="b"/>
            <a:pathLst>
              <a:path w="741" h="211">
                <a:moveTo>
                  <a:pt x="741" y="107"/>
                </a:moveTo>
                <a:lnTo>
                  <a:pt x="370" y="212"/>
                </a:lnTo>
                <a:lnTo>
                  <a:pt x="0" y="107"/>
                </a:lnTo>
                <a:lnTo>
                  <a:pt x="0" y="105"/>
                </a:lnTo>
                <a:lnTo>
                  <a:pt x="370" y="0"/>
                </a:lnTo>
                <a:lnTo>
                  <a:pt x="741" y="105"/>
                </a:lnTo>
                <a:lnTo>
                  <a:pt x="741" y="107"/>
                </a:lnTo>
                <a:close/>
              </a:path>
            </a:pathLst>
          </a:custGeom>
          <a:solidFill>
            <a:srgbClr val="B82825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5" name="Freeform 240"/>
          <p:cNvSpPr/>
          <p:nvPr/>
        </p:nvSpPr>
        <p:spPr bwMode="auto">
          <a:xfrm>
            <a:off x="5275475" y="2697667"/>
            <a:ext cx="827838" cy="623072"/>
          </a:xfrm>
          <a:custGeom>
            <a:cxnLst>
              <a:cxn ang="0">
                <a:pos x="283" y="213"/>
              </a:cxn>
              <a:cxn ang="0">
                <a:pos x="0" y="133"/>
              </a:cxn>
              <a:cxn ang="0">
                <a:pos x="0" y="0"/>
              </a:cxn>
              <a:cxn ang="0">
                <a:pos x="283" y="81"/>
              </a:cxn>
              <a:cxn ang="0">
                <a:pos x="283" y="213"/>
              </a:cxn>
            </a:cxnLst>
            <a:rect l="0" t="0" r="r" b="b"/>
            <a:pathLst>
              <a:path w="283" h="213">
                <a:moveTo>
                  <a:pt x="283" y="213"/>
                </a:moveTo>
                <a:lnTo>
                  <a:pt x="0" y="133"/>
                </a:lnTo>
                <a:lnTo>
                  <a:pt x="0" y="0"/>
                </a:lnTo>
                <a:lnTo>
                  <a:pt x="283" y="81"/>
                </a:lnTo>
                <a:lnTo>
                  <a:pt x="283" y="213"/>
                </a:lnTo>
                <a:close/>
              </a:path>
            </a:pathLst>
          </a:custGeom>
          <a:solidFill>
            <a:srgbClr val="8E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6" name="Freeform 241"/>
          <p:cNvSpPr/>
          <p:nvPr/>
        </p:nvSpPr>
        <p:spPr bwMode="auto">
          <a:xfrm>
            <a:off x="6097463" y="2697667"/>
            <a:ext cx="827838" cy="623072"/>
          </a:xfrm>
          <a:custGeom>
            <a:cxnLst>
              <a:cxn ang="0">
                <a:pos x="283" y="133"/>
              </a:cxn>
              <a:cxn ang="0">
                <a:pos x="0" y="213"/>
              </a:cxn>
              <a:cxn ang="0">
                <a:pos x="0" y="81"/>
              </a:cxn>
              <a:cxn ang="0">
                <a:pos x="283" y="0"/>
              </a:cxn>
              <a:cxn ang="0">
                <a:pos x="283" y="133"/>
              </a:cxn>
            </a:cxnLst>
            <a:rect l="0" t="0" r="r" b="b"/>
            <a:pathLst>
              <a:path w="283" h="213">
                <a:moveTo>
                  <a:pt x="283" y="133"/>
                </a:moveTo>
                <a:lnTo>
                  <a:pt x="0" y="213"/>
                </a:lnTo>
                <a:lnTo>
                  <a:pt x="0" y="81"/>
                </a:lnTo>
                <a:lnTo>
                  <a:pt x="283" y="0"/>
                </a:lnTo>
                <a:lnTo>
                  <a:pt x="283" y="133"/>
                </a:lnTo>
                <a:close/>
              </a:path>
            </a:pathLst>
          </a:custGeom>
          <a:solidFill>
            <a:srgbClr val="A8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7" name="Freeform 242"/>
          <p:cNvSpPr/>
          <p:nvPr/>
        </p:nvSpPr>
        <p:spPr bwMode="auto">
          <a:xfrm>
            <a:off x="5275475" y="2457798"/>
            <a:ext cx="1649824" cy="476811"/>
          </a:xfrm>
          <a:custGeom>
            <a:cxnLst>
              <a:cxn ang="0">
                <a:pos x="564" y="82"/>
              </a:cxn>
              <a:cxn ang="0">
                <a:pos x="281" y="163"/>
              </a:cxn>
              <a:cxn ang="0">
                <a:pos x="0" y="82"/>
              </a:cxn>
              <a:cxn ang="0">
                <a:pos x="0" y="81"/>
              </a:cxn>
              <a:cxn ang="0">
                <a:pos x="283" y="0"/>
              </a:cxn>
              <a:cxn ang="0">
                <a:pos x="564" y="81"/>
              </a:cxn>
              <a:cxn ang="0">
                <a:pos x="564" y="82"/>
              </a:cxn>
            </a:cxnLst>
            <a:rect l="0" t="0" r="r" b="b"/>
            <a:pathLst>
              <a:path w="564" h="163">
                <a:moveTo>
                  <a:pt x="564" y="82"/>
                </a:moveTo>
                <a:lnTo>
                  <a:pt x="281" y="163"/>
                </a:lnTo>
                <a:lnTo>
                  <a:pt x="0" y="82"/>
                </a:lnTo>
                <a:lnTo>
                  <a:pt x="0" y="81"/>
                </a:lnTo>
                <a:lnTo>
                  <a:pt x="283" y="0"/>
                </a:lnTo>
                <a:lnTo>
                  <a:pt x="564" y="81"/>
                </a:lnTo>
                <a:lnTo>
                  <a:pt x="564" y="82"/>
                </a:lnTo>
                <a:close/>
              </a:path>
            </a:pathLst>
          </a:custGeom>
          <a:solidFill>
            <a:srgbClr val="B82825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Freeform 243"/>
          <p:cNvSpPr/>
          <p:nvPr/>
        </p:nvSpPr>
        <p:spPr bwMode="auto">
          <a:xfrm>
            <a:off x="5521194" y="2381742"/>
            <a:ext cx="582120" cy="441709"/>
          </a:xfrm>
          <a:custGeom>
            <a:cxnLst>
              <a:cxn ang="0">
                <a:pos x="199" y="151"/>
              </a:cxn>
              <a:cxn ang="0">
                <a:pos x="0" y="94"/>
              </a:cxn>
              <a:cxn ang="0">
                <a:pos x="0" y="0"/>
              </a:cxn>
              <a:cxn ang="0">
                <a:pos x="199" y="56"/>
              </a:cxn>
              <a:cxn ang="0">
                <a:pos x="199" y="151"/>
              </a:cxn>
            </a:cxnLst>
            <a:rect l="0" t="0" r="r" b="b"/>
            <a:pathLst>
              <a:path w="199" h="151">
                <a:moveTo>
                  <a:pt x="199" y="151"/>
                </a:moveTo>
                <a:lnTo>
                  <a:pt x="0" y="94"/>
                </a:lnTo>
                <a:lnTo>
                  <a:pt x="0" y="0"/>
                </a:lnTo>
                <a:lnTo>
                  <a:pt x="199" y="56"/>
                </a:lnTo>
                <a:lnTo>
                  <a:pt x="199" y="151"/>
                </a:lnTo>
                <a:close/>
              </a:path>
            </a:pathLst>
          </a:custGeom>
          <a:solidFill>
            <a:srgbClr val="8E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0" name="Freeform 244"/>
          <p:cNvSpPr/>
          <p:nvPr/>
        </p:nvSpPr>
        <p:spPr bwMode="auto">
          <a:xfrm>
            <a:off x="6103314" y="2381742"/>
            <a:ext cx="579194" cy="441709"/>
          </a:xfrm>
          <a:custGeom>
            <a:cxnLst>
              <a:cxn ang="0">
                <a:pos x="198" y="94"/>
              </a:cxn>
              <a:cxn ang="0">
                <a:pos x="0" y="151"/>
              </a:cxn>
              <a:cxn ang="0">
                <a:pos x="0" y="56"/>
              </a:cxn>
              <a:cxn ang="0">
                <a:pos x="198" y="0"/>
              </a:cxn>
              <a:cxn ang="0">
                <a:pos x="198" y="94"/>
              </a:cxn>
            </a:cxnLst>
            <a:rect l="0" t="0" r="r" b="b"/>
            <a:pathLst>
              <a:path w="198" h="151">
                <a:moveTo>
                  <a:pt x="198" y="94"/>
                </a:moveTo>
                <a:lnTo>
                  <a:pt x="0" y="151"/>
                </a:lnTo>
                <a:lnTo>
                  <a:pt x="0" y="56"/>
                </a:lnTo>
                <a:lnTo>
                  <a:pt x="198" y="0"/>
                </a:lnTo>
                <a:lnTo>
                  <a:pt x="198" y="94"/>
                </a:lnTo>
                <a:close/>
              </a:path>
            </a:pathLst>
          </a:custGeom>
          <a:solidFill>
            <a:srgbClr val="A8000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Freeform 245"/>
          <p:cNvSpPr/>
          <p:nvPr/>
        </p:nvSpPr>
        <p:spPr bwMode="auto">
          <a:xfrm>
            <a:off x="5521194" y="2209155"/>
            <a:ext cx="1161313" cy="336401"/>
          </a:xfrm>
          <a:custGeom>
            <a:cxnLst>
              <a:cxn ang="0">
                <a:pos x="397" y="59"/>
              </a:cxn>
              <a:cxn ang="0">
                <a:pos x="199" y="115"/>
              </a:cxn>
              <a:cxn ang="0">
                <a:pos x="0" y="59"/>
              </a:cxn>
              <a:cxn ang="0">
                <a:pos x="0" y="58"/>
              </a:cxn>
              <a:cxn ang="0">
                <a:pos x="199" y="0"/>
              </a:cxn>
              <a:cxn ang="0">
                <a:pos x="397" y="58"/>
              </a:cxn>
              <a:cxn ang="0">
                <a:pos x="397" y="59"/>
              </a:cxn>
            </a:cxnLst>
            <a:rect l="0" t="0" r="r" b="b"/>
            <a:pathLst>
              <a:path w="397" h="115">
                <a:moveTo>
                  <a:pt x="397" y="59"/>
                </a:moveTo>
                <a:lnTo>
                  <a:pt x="199" y="115"/>
                </a:lnTo>
                <a:lnTo>
                  <a:pt x="0" y="59"/>
                </a:lnTo>
                <a:lnTo>
                  <a:pt x="0" y="58"/>
                </a:lnTo>
                <a:lnTo>
                  <a:pt x="199" y="0"/>
                </a:lnTo>
                <a:lnTo>
                  <a:pt x="397" y="58"/>
                </a:lnTo>
                <a:lnTo>
                  <a:pt x="397" y="59"/>
                </a:lnTo>
                <a:close/>
              </a:path>
            </a:pathLst>
          </a:custGeom>
          <a:solidFill>
            <a:srgbClr val="B82825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3" name="Oval 65"/>
          <p:cNvSpPr/>
          <p:nvPr/>
        </p:nvSpPr>
        <p:spPr>
          <a:xfrm>
            <a:off x="1495435" y="3869739"/>
            <a:ext cx="580664" cy="564040"/>
          </a:xfrm>
          <a:prstGeom prst="ellips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74" name="Freeform 101"/>
          <p:cNvSpPr>
            <a:spLocks noEditPoints="1"/>
          </p:cNvSpPr>
          <p:nvPr/>
        </p:nvSpPr>
        <p:spPr bwMode="auto">
          <a:xfrm>
            <a:off x="1648441" y="4024709"/>
            <a:ext cx="274653" cy="254100"/>
          </a:xfrm>
          <a:custGeom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2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6" name="Oval 68"/>
          <p:cNvSpPr/>
          <p:nvPr/>
        </p:nvSpPr>
        <p:spPr>
          <a:xfrm>
            <a:off x="1495435" y="2313977"/>
            <a:ext cx="580664" cy="564040"/>
          </a:xfrm>
          <a:prstGeom prst="ellips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77" name="Freeform 145"/>
          <p:cNvSpPr/>
          <p:nvPr/>
        </p:nvSpPr>
        <p:spPr bwMode="auto">
          <a:xfrm>
            <a:off x="1656849" y="2484828"/>
            <a:ext cx="257837" cy="222338"/>
          </a:xfrm>
          <a:custGeom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9" name="Oval 74"/>
          <p:cNvSpPr/>
          <p:nvPr/>
        </p:nvSpPr>
        <p:spPr>
          <a:xfrm>
            <a:off x="10115901" y="3869739"/>
            <a:ext cx="580664" cy="564040"/>
          </a:xfrm>
          <a:prstGeom prst="ellips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0" name="Freeform 54"/>
          <p:cNvSpPr>
            <a:spLocks noEditPoints="1"/>
          </p:cNvSpPr>
          <p:nvPr/>
        </p:nvSpPr>
        <p:spPr bwMode="auto">
          <a:xfrm>
            <a:off x="10260612" y="4043782"/>
            <a:ext cx="291242" cy="215955"/>
          </a:xfrm>
          <a:custGeom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Oval 78"/>
          <p:cNvSpPr/>
          <p:nvPr/>
        </p:nvSpPr>
        <p:spPr>
          <a:xfrm>
            <a:off x="10115901" y="2313977"/>
            <a:ext cx="580664" cy="564040"/>
          </a:xfrm>
          <a:prstGeom prst="ellips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3" name="Freeform 37"/>
          <p:cNvSpPr>
            <a:spLocks noEditPoints="1"/>
          </p:cNvSpPr>
          <p:nvPr/>
        </p:nvSpPr>
        <p:spPr bwMode="auto">
          <a:xfrm>
            <a:off x="10268907" y="2476421"/>
            <a:ext cx="274653" cy="239153"/>
          </a:xfrm>
          <a:custGeom>
            <a:cxnLst>
              <a:cxn ang="0">
                <a:pos x="68" y="18"/>
              </a:cxn>
              <a:cxn ang="0">
                <a:pos x="68" y="50"/>
              </a:cxn>
              <a:cxn ang="0">
                <a:pos x="59" y="59"/>
              </a:cxn>
              <a:cxn ang="0">
                <a:pos x="9" y="59"/>
              </a:cxn>
              <a:cxn ang="0">
                <a:pos x="0" y="50"/>
              </a:cxn>
              <a:cxn ang="0">
                <a:pos x="0" y="18"/>
              </a:cxn>
              <a:cxn ang="0">
                <a:pos x="9" y="9"/>
              </a:cxn>
              <a:cxn ang="0">
                <a:pos x="17" y="9"/>
              </a:cxn>
              <a:cxn ang="0">
                <a:pos x="19" y="4"/>
              </a:cxn>
              <a:cxn ang="0">
                <a:pos x="25" y="0"/>
              </a:cxn>
              <a:cxn ang="0">
                <a:pos x="43" y="0"/>
              </a:cxn>
              <a:cxn ang="0">
                <a:pos x="49" y="4"/>
              </a:cxn>
              <a:cxn ang="0">
                <a:pos x="51" y="9"/>
              </a:cxn>
              <a:cxn ang="0">
                <a:pos x="59" y="9"/>
              </a:cxn>
              <a:cxn ang="0">
                <a:pos x="68" y="18"/>
              </a:cxn>
              <a:cxn ang="0">
                <a:pos x="50" y="34"/>
              </a:cxn>
              <a:cxn ang="0">
                <a:pos x="34" y="18"/>
              </a:cxn>
              <a:cxn ang="0">
                <a:pos x="18" y="34"/>
              </a:cxn>
              <a:cxn ang="0">
                <a:pos x="34" y="50"/>
              </a:cxn>
              <a:cxn ang="0">
                <a:pos x="50" y="34"/>
              </a:cxn>
              <a:cxn ang="0">
                <a:pos x="44" y="34"/>
              </a:cxn>
              <a:cxn ang="0">
                <a:pos x="34" y="44"/>
              </a:cxn>
              <a:cxn ang="0">
                <a:pos x="24" y="34"/>
              </a:cxn>
              <a:cxn ang="0">
                <a:pos x="34" y="24"/>
              </a:cxn>
              <a:cxn ang="0">
                <a:pos x="44" y="34"/>
              </a:cxn>
            </a:cxnLst>
            <a:rect l="0" t="0" r="r" b="b"/>
            <a:pathLst>
              <a:path w="68" h="59">
                <a:moveTo>
                  <a:pt x="68" y="18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5"/>
                  <a:pt x="64" y="59"/>
                  <a:pt x="5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4" y="59"/>
                  <a:pt x="0" y="55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2"/>
                  <a:pt x="22" y="0"/>
                  <a:pt x="2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2"/>
                  <a:pt x="49" y="4"/>
                </a:cubicBezTo>
                <a:cubicBezTo>
                  <a:pt x="51" y="9"/>
                  <a:pt x="51" y="9"/>
                  <a:pt x="51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64" y="9"/>
                  <a:pt x="68" y="13"/>
                  <a:pt x="68" y="18"/>
                </a:cubicBezTo>
                <a:close/>
                <a:moveTo>
                  <a:pt x="50" y="34"/>
                </a:moveTo>
                <a:cubicBezTo>
                  <a:pt x="50" y="25"/>
                  <a:pt x="43" y="18"/>
                  <a:pt x="34" y="18"/>
                </a:cubicBezTo>
                <a:cubicBezTo>
                  <a:pt x="25" y="18"/>
                  <a:pt x="18" y="25"/>
                  <a:pt x="18" y="34"/>
                </a:cubicBezTo>
                <a:cubicBezTo>
                  <a:pt x="18" y="43"/>
                  <a:pt x="25" y="50"/>
                  <a:pt x="34" y="50"/>
                </a:cubicBezTo>
                <a:cubicBezTo>
                  <a:pt x="43" y="50"/>
                  <a:pt x="50" y="43"/>
                  <a:pt x="50" y="34"/>
                </a:cubicBezTo>
                <a:close/>
                <a:moveTo>
                  <a:pt x="44" y="34"/>
                </a:moveTo>
                <a:cubicBezTo>
                  <a:pt x="44" y="40"/>
                  <a:pt x="40" y="44"/>
                  <a:pt x="34" y="44"/>
                </a:cubicBezTo>
                <a:cubicBezTo>
                  <a:pt x="28" y="44"/>
                  <a:pt x="24" y="40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40" y="24"/>
                  <a:pt x="44" y="28"/>
                  <a:pt x="44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2194688" y="2263599"/>
            <a:ext cx="7802624" cy="2220559"/>
            <a:chOff x="2161951" y="2263599"/>
            <a:chExt cx="7802624" cy="2220559"/>
          </a:xfrm>
        </p:grpSpPr>
        <p:sp>
          <p:nvSpPr>
            <p:cNvPr id="44" name="TextBox 13"/>
            <p:cNvSpPr txBox="1"/>
            <p:nvPr/>
          </p:nvSpPr>
          <p:spPr>
            <a:xfrm>
              <a:off x="2161951" y="3819361"/>
              <a:ext cx="1755671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8162667" y="2263599"/>
              <a:ext cx="180190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13"/>
            <p:cNvSpPr txBox="1"/>
            <p:nvPr/>
          </p:nvSpPr>
          <p:spPr>
            <a:xfrm>
              <a:off x="8162667" y="3819361"/>
              <a:ext cx="180190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2161951" y="2263599"/>
              <a:ext cx="1755671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31" name="Freeform 5"/>
          <p:cNvSpPr>
            <a:spLocks noEditPoints="1"/>
          </p:cNvSpPr>
          <p:nvPr/>
        </p:nvSpPr>
        <p:spPr bwMode="auto">
          <a:xfrm rot="21578060">
            <a:off x="4353855" y="3182672"/>
            <a:ext cx="3459055" cy="111642"/>
          </a:xfrm>
          <a:custGeom>
            <a:cxnLst>
              <a:cxn ang="0">
                <a:pos x="675" y="3"/>
              </a:cxn>
              <a:cxn ang="0">
                <a:pos x="573" y="0"/>
              </a:cxn>
              <a:cxn ang="0">
                <a:pos x="555" y="0"/>
              </a:cxn>
              <a:cxn ang="0">
                <a:pos x="675" y="3"/>
              </a:cxn>
              <a:cxn ang="0">
                <a:pos x="957" y="31"/>
              </a:cxn>
              <a:cxn ang="0">
                <a:pos x="957" y="31"/>
              </a:cxn>
              <a:cxn ang="0">
                <a:pos x="950" y="30"/>
              </a:cxn>
              <a:cxn ang="0">
                <a:pos x="949" y="30"/>
              </a:cxn>
              <a:cxn ang="0">
                <a:pos x="957" y="31"/>
              </a:cxn>
              <a:cxn ang="0">
                <a:pos x="5" y="30"/>
              </a:cxn>
              <a:cxn ang="0">
                <a:pos x="4" y="30"/>
              </a:cxn>
              <a:cxn ang="0">
                <a:pos x="0" y="31"/>
              </a:cxn>
              <a:cxn ang="0">
                <a:pos x="5" y="30"/>
              </a:cxn>
            </a:cxnLst>
            <a:rect l="0" t="0" r="r" b="b"/>
            <a:pathLst>
              <a:path w="957" h="31">
                <a:moveTo>
                  <a:pt x="675" y="3"/>
                </a:moveTo>
                <a:cubicBezTo>
                  <a:pt x="573" y="0"/>
                  <a:pt x="573" y="0"/>
                  <a:pt x="573" y="0"/>
                </a:cubicBezTo>
                <a:cubicBezTo>
                  <a:pt x="567" y="0"/>
                  <a:pt x="561" y="0"/>
                  <a:pt x="555" y="0"/>
                </a:cubicBezTo>
                <a:cubicBezTo>
                  <a:pt x="597" y="0"/>
                  <a:pt x="637" y="1"/>
                  <a:pt x="675" y="3"/>
                </a:cubicBezTo>
                <a:close/>
                <a:moveTo>
                  <a:pt x="957" y="31"/>
                </a:moveTo>
                <a:cubicBezTo>
                  <a:pt x="957" y="31"/>
                  <a:pt x="957" y="31"/>
                  <a:pt x="957" y="31"/>
                </a:cubicBezTo>
                <a:cubicBezTo>
                  <a:pt x="954" y="31"/>
                  <a:pt x="952" y="30"/>
                  <a:pt x="950" y="30"/>
                </a:cubicBezTo>
                <a:cubicBezTo>
                  <a:pt x="949" y="30"/>
                  <a:pt x="949" y="30"/>
                  <a:pt x="949" y="30"/>
                </a:cubicBezTo>
                <a:cubicBezTo>
                  <a:pt x="952" y="30"/>
                  <a:pt x="954" y="31"/>
                  <a:pt x="957" y="31"/>
                </a:cubicBezTo>
                <a:close/>
                <a:moveTo>
                  <a:pt x="5" y="30"/>
                </a:moveTo>
                <a:cubicBezTo>
                  <a:pt x="5" y="30"/>
                  <a:pt x="4" y="30"/>
                  <a:pt x="4" y="30"/>
                </a:cubicBezTo>
                <a:cubicBezTo>
                  <a:pt x="3" y="30"/>
                  <a:pt x="2" y="30"/>
                  <a:pt x="0" y="31"/>
                </a:cubicBezTo>
                <a:cubicBezTo>
                  <a:pt x="2" y="30"/>
                  <a:pt x="3" y="30"/>
                  <a:pt x="5" y="30"/>
                </a:cubicBezTo>
                <a:close/>
              </a:path>
            </a:pathLst>
          </a:custGeom>
          <a:solidFill>
            <a:srgbClr val="BEBBB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8"/>
          <p:cNvSpPr/>
          <p:nvPr/>
        </p:nvSpPr>
        <p:spPr bwMode="auto">
          <a:xfrm rot="21578060">
            <a:off x="4339946" y="3546913"/>
            <a:ext cx="3481017" cy="759528"/>
          </a:xfrm>
          <a:custGeom>
            <a:cxnLst>
              <a:cxn ang="0">
                <a:pos x="959" y="53"/>
              </a:cxn>
              <a:cxn ang="0">
                <a:pos x="925" y="175"/>
              </a:cxn>
              <a:cxn ang="0">
                <a:pos x="925" y="175"/>
              </a:cxn>
              <a:cxn ang="0">
                <a:pos x="925" y="175"/>
              </a:cxn>
              <a:cxn ang="0">
                <a:pos x="915" y="196"/>
              </a:cxn>
              <a:cxn ang="0">
                <a:pos x="482" y="210"/>
              </a:cxn>
              <a:cxn ang="0">
                <a:pos x="48" y="196"/>
              </a:cxn>
              <a:cxn ang="0">
                <a:pos x="38" y="175"/>
              </a:cxn>
              <a:cxn ang="0">
                <a:pos x="4" y="53"/>
              </a:cxn>
              <a:cxn ang="0">
                <a:pos x="3" y="40"/>
              </a:cxn>
              <a:cxn ang="0">
                <a:pos x="0" y="15"/>
              </a:cxn>
              <a:cxn ang="0">
                <a:pos x="482" y="0"/>
              </a:cxn>
              <a:cxn ang="0">
                <a:pos x="963" y="14"/>
              </a:cxn>
              <a:cxn ang="0">
                <a:pos x="960" y="40"/>
              </a:cxn>
              <a:cxn ang="0">
                <a:pos x="959" y="53"/>
              </a:cxn>
            </a:cxnLst>
            <a:rect l="0" t="0" r="r" b="b"/>
            <a:pathLst>
              <a:path w="963" h="210">
                <a:moveTo>
                  <a:pt x="959" y="53"/>
                </a:moveTo>
                <a:cubicBezTo>
                  <a:pt x="953" y="96"/>
                  <a:pt x="942" y="137"/>
                  <a:pt x="925" y="175"/>
                </a:cubicBezTo>
                <a:cubicBezTo>
                  <a:pt x="925" y="175"/>
                  <a:pt x="925" y="175"/>
                  <a:pt x="925" y="175"/>
                </a:cubicBezTo>
                <a:cubicBezTo>
                  <a:pt x="925" y="175"/>
                  <a:pt x="925" y="175"/>
                  <a:pt x="925" y="175"/>
                </a:cubicBezTo>
                <a:cubicBezTo>
                  <a:pt x="922" y="182"/>
                  <a:pt x="919" y="189"/>
                  <a:pt x="915" y="196"/>
                </a:cubicBezTo>
                <a:cubicBezTo>
                  <a:pt x="788" y="205"/>
                  <a:pt x="643" y="210"/>
                  <a:pt x="482" y="210"/>
                </a:cubicBezTo>
                <a:cubicBezTo>
                  <a:pt x="320" y="210"/>
                  <a:pt x="176" y="205"/>
                  <a:pt x="48" y="196"/>
                </a:cubicBezTo>
                <a:cubicBezTo>
                  <a:pt x="44" y="189"/>
                  <a:pt x="41" y="182"/>
                  <a:pt x="38" y="175"/>
                </a:cubicBezTo>
                <a:cubicBezTo>
                  <a:pt x="21" y="136"/>
                  <a:pt x="10" y="96"/>
                  <a:pt x="4" y="53"/>
                </a:cubicBezTo>
                <a:cubicBezTo>
                  <a:pt x="4" y="49"/>
                  <a:pt x="3" y="44"/>
                  <a:pt x="3" y="40"/>
                </a:cubicBezTo>
                <a:cubicBezTo>
                  <a:pt x="2" y="31"/>
                  <a:pt x="1" y="23"/>
                  <a:pt x="0" y="15"/>
                </a:cubicBezTo>
                <a:cubicBezTo>
                  <a:pt x="141" y="5"/>
                  <a:pt x="302" y="0"/>
                  <a:pt x="482" y="0"/>
                </a:cubicBezTo>
                <a:cubicBezTo>
                  <a:pt x="662" y="0"/>
                  <a:pt x="822" y="5"/>
                  <a:pt x="963" y="14"/>
                </a:cubicBezTo>
                <a:cubicBezTo>
                  <a:pt x="962" y="23"/>
                  <a:pt x="961" y="31"/>
                  <a:pt x="960" y="40"/>
                </a:cubicBezTo>
                <a:cubicBezTo>
                  <a:pt x="960" y="44"/>
                  <a:pt x="959" y="49"/>
                  <a:pt x="959" y="53"/>
                </a:cubicBezTo>
                <a:close/>
              </a:path>
            </a:pathLst>
          </a:custGeom>
          <a:solidFill>
            <a:srgbClr val="A8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6"/>
          <p:cNvSpPr/>
          <p:nvPr/>
        </p:nvSpPr>
        <p:spPr bwMode="auto">
          <a:xfrm rot="21578060">
            <a:off x="4768529" y="1671033"/>
            <a:ext cx="2591546" cy="596641"/>
          </a:xfrm>
          <a:custGeom>
            <a:cxnLst>
              <a:cxn ang="0">
                <a:pos x="398" y="118"/>
              </a:cxn>
              <a:cxn ang="0">
                <a:pos x="358" y="117"/>
              </a:cxn>
              <a:cxn ang="0">
                <a:pos x="299" y="118"/>
              </a:cxn>
              <a:cxn ang="0">
                <a:pos x="243" y="120"/>
              </a:cxn>
              <a:cxn ang="0">
                <a:pos x="232" y="121"/>
              </a:cxn>
              <a:cxn ang="0">
                <a:pos x="223" y="121"/>
              </a:cxn>
              <a:cxn ang="0">
                <a:pos x="190" y="123"/>
              </a:cxn>
              <a:cxn ang="0">
                <a:pos x="159" y="126"/>
              </a:cxn>
              <a:cxn ang="0">
                <a:pos x="103" y="132"/>
              </a:cxn>
              <a:cxn ang="0">
                <a:pos x="45" y="144"/>
              </a:cxn>
              <a:cxn ang="0">
                <a:pos x="3" y="160"/>
              </a:cxn>
              <a:cxn ang="0">
                <a:pos x="0" y="164"/>
              </a:cxn>
              <a:cxn ang="0">
                <a:pos x="0" y="163"/>
              </a:cxn>
              <a:cxn ang="0">
                <a:pos x="1" y="162"/>
              </a:cxn>
              <a:cxn ang="0">
                <a:pos x="10" y="151"/>
              </a:cxn>
              <a:cxn ang="0">
                <a:pos x="18" y="143"/>
              </a:cxn>
              <a:cxn ang="0">
                <a:pos x="26" y="135"/>
              </a:cxn>
              <a:cxn ang="0">
                <a:pos x="359" y="0"/>
              </a:cxn>
              <a:cxn ang="0">
                <a:pos x="689" y="132"/>
              </a:cxn>
              <a:cxn ang="0">
                <a:pos x="700" y="143"/>
              </a:cxn>
              <a:cxn ang="0">
                <a:pos x="708" y="150"/>
              </a:cxn>
              <a:cxn ang="0">
                <a:pos x="714" y="158"/>
              </a:cxn>
              <a:cxn ang="0">
                <a:pos x="717" y="164"/>
              </a:cxn>
              <a:cxn ang="0">
                <a:pos x="717" y="164"/>
              </a:cxn>
              <a:cxn ang="0">
                <a:pos x="716" y="163"/>
              </a:cxn>
              <a:cxn ang="0">
                <a:pos x="717" y="165"/>
              </a:cxn>
              <a:cxn ang="0">
                <a:pos x="714" y="161"/>
              </a:cxn>
              <a:cxn ang="0">
                <a:pos x="708" y="156"/>
              </a:cxn>
              <a:cxn ang="0">
                <a:pos x="689" y="148"/>
              </a:cxn>
              <a:cxn ang="0">
                <a:pos x="613" y="132"/>
              </a:cxn>
              <a:cxn ang="0">
                <a:pos x="556" y="126"/>
              </a:cxn>
              <a:cxn ang="0">
                <a:pos x="525" y="123"/>
              </a:cxn>
              <a:cxn ang="0">
                <a:pos x="482" y="121"/>
              </a:cxn>
              <a:cxn ang="0">
                <a:pos x="477" y="120"/>
              </a:cxn>
              <a:cxn ang="0">
                <a:pos x="475" y="120"/>
              </a:cxn>
              <a:cxn ang="0">
                <a:pos x="473" y="120"/>
              </a:cxn>
              <a:cxn ang="0">
                <a:pos x="465" y="119"/>
              </a:cxn>
              <a:cxn ang="0">
                <a:pos x="460" y="119"/>
              </a:cxn>
              <a:cxn ang="0">
                <a:pos x="445" y="119"/>
              </a:cxn>
              <a:cxn ang="0">
                <a:pos x="436" y="119"/>
              </a:cxn>
              <a:cxn ang="0">
                <a:pos x="398" y="118"/>
              </a:cxn>
            </a:cxnLst>
            <a:rect l="0" t="0" r="r" b="b"/>
            <a:pathLst>
              <a:path w="717" h="165">
                <a:moveTo>
                  <a:pt x="398" y="118"/>
                </a:moveTo>
                <a:cubicBezTo>
                  <a:pt x="385" y="118"/>
                  <a:pt x="372" y="117"/>
                  <a:pt x="358" y="117"/>
                </a:cubicBezTo>
                <a:cubicBezTo>
                  <a:pt x="338" y="117"/>
                  <a:pt x="318" y="118"/>
                  <a:pt x="299" y="118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39" y="120"/>
                  <a:pt x="236" y="120"/>
                  <a:pt x="232" y="121"/>
                </a:cubicBezTo>
                <a:cubicBezTo>
                  <a:pt x="229" y="121"/>
                  <a:pt x="226" y="121"/>
                  <a:pt x="223" y="121"/>
                </a:cubicBezTo>
                <a:cubicBezTo>
                  <a:pt x="212" y="122"/>
                  <a:pt x="201" y="122"/>
                  <a:pt x="190" y="123"/>
                </a:cubicBezTo>
                <a:cubicBezTo>
                  <a:pt x="179" y="124"/>
                  <a:pt x="169" y="125"/>
                  <a:pt x="159" y="126"/>
                </a:cubicBezTo>
                <a:cubicBezTo>
                  <a:pt x="140" y="128"/>
                  <a:pt x="121" y="130"/>
                  <a:pt x="103" y="132"/>
                </a:cubicBezTo>
                <a:cubicBezTo>
                  <a:pt x="80" y="136"/>
                  <a:pt x="60" y="140"/>
                  <a:pt x="45" y="144"/>
                </a:cubicBezTo>
                <a:cubicBezTo>
                  <a:pt x="23" y="149"/>
                  <a:pt x="10" y="154"/>
                  <a:pt x="3" y="160"/>
                </a:cubicBezTo>
                <a:cubicBezTo>
                  <a:pt x="2" y="161"/>
                  <a:pt x="1" y="162"/>
                  <a:pt x="0" y="164"/>
                </a:cubicBezTo>
                <a:cubicBezTo>
                  <a:pt x="0" y="163"/>
                  <a:pt x="0" y="163"/>
                  <a:pt x="0" y="163"/>
                </a:cubicBezTo>
                <a:cubicBezTo>
                  <a:pt x="1" y="162"/>
                  <a:pt x="1" y="162"/>
                  <a:pt x="1" y="162"/>
                </a:cubicBezTo>
                <a:cubicBezTo>
                  <a:pt x="3" y="159"/>
                  <a:pt x="6" y="156"/>
                  <a:pt x="10" y="151"/>
                </a:cubicBezTo>
                <a:cubicBezTo>
                  <a:pt x="13" y="149"/>
                  <a:pt x="16" y="146"/>
                  <a:pt x="18" y="143"/>
                </a:cubicBezTo>
                <a:cubicBezTo>
                  <a:pt x="21" y="140"/>
                  <a:pt x="23" y="138"/>
                  <a:pt x="26" y="135"/>
                </a:cubicBezTo>
                <a:cubicBezTo>
                  <a:pt x="119" y="45"/>
                  <a:pt x="230" y="0"/>
                  <a:pt x="359" y="0"/>
                </a:cubicBezTo>
                <a:cubicBezTo>
                  <a:pt x="487" y="0"/>
                  <a:pt x="597" y="44"/>
                  <a:pt x="689" y="132"/>
                </a:cubicBezTo>
                <a:cubicBezTo>
                  <a:pt x="693" y="135"/>
                  <a:pt x="697" y="139"/>
                  <a:pt x="700" y="143"/>
                </a:cubicBezTo>
                <a:cubicBezTo>
                  <a:pt x="703" y="146"/>
                  <a:pt x="705" y="148"/>
                  <a:pt x="708" y="150"/>
                </a:cubicBezTo>
                <a:cubicBezTo>
                  <a:pt x="710" y="152"/>
                  <a:pt x="712" y="155"/>
                  <a:pt x="714" y="158"/>
                </a:cubicBezTo>
                <a:cubicBezTo>
                  <a:pt x="716" y="160"/>
                  <a:pt x="717" y="162"/>
                  <a:pt x="717" y="164"/>
                </a:cubicBezTo>
                <a:cubicBezTo>
                  <a:pt x="717" y="164"/>
                  <a:pt x="717" y="164"/>
                  <a:pt x="717" y="164"/>
                </a:cubicBezTo>
                <a:cubicBezTo>
                  <a:pt x="716" y="164"/>
                  <a:pt x="716" y="163"/>
                  <a:pt x="716" y="163"/>
                </a:cubicBezTo>
                <a:cubicBezTo>
                  <a:pt x="717" y="165"/>
                  <a:pt x="717" y="165"/>
                  <a:pt x="717" y="165"/>
                </a:cubicBezTo>
                <a:cubicBezTo>
                  <a:pt x="716" y="163"/>
                  <a:pt x="715" y="161"/>
                  <a:pt x="714" y="161"/>
                </a:cubicBezTo>
                <a:cubicBezTo>
                  <a:pt x="713" y="159"/>
                  <a:pt x="710" y="157"/>
                  <a:pt x="708" y="156"/>
                </a:cubicBezTo>
                <a:cubicBezTo>
                  <a:pt x="703" y="153"/>
                  <a:pt x="697" y="151"/>
                  <a:pt x="689" y="148"/>
                </a:cubicBezTo>
                <a:cubicBezTo>
                  <a:pt x="671" y="142"/>
                  <a:pt x="646" y="137"/>
                  <a:pt x="613" y="132"/>
                </a:cubicBezTo>
                <a:cubicBezTo>
                  <a:pt x="595" y="130"/>
                  <a:pt x="576" y="128"/>
                  <a:pt x="556" y="126"/>
                </a:cubicBezTo>
                <a:cubicBezTo>
                  <a:pt x="546" y="125"/>
                  <a:pt x="536" y="124"/>
                  <a:pt x="525" y="123"/>
                </a:cubicBezTo>
                <a:cubicBezTo>
                  <a:pt x="511" y="122"/>
                  <a:pt x="497" y="121"/>
                  <a:pt x="482" y="121"/>
                </a:cubicBezTo>
                <a:cubicBezTo>
                  <a:pt x="480" y="120"/>
                  <a:pt x="479" y="120"/>
                  <a:pt x="477" y="120"/>
                </a:cubicBezTo>
                <a:cubicBezTo>
                  <a:pt x="477" y="120"/>
                  <a:pt x="476" y="120"/>
                  <a:pt x="475" y="120"/>
                </a:cubicBezTo>
                <a:cubicBezTo>
                  <a:pt x="474" y="120"/>
                  <a:pt x="474" y="120"/>
                  <a:pt x="473" y="120"/>
                </a:cubicBezTo>
                <a:cubicBezTo>
                  <a:pt x="470" y="119"/>
                  <a:pt x="467" y="119"/>
                  <a:pt x="465" y="119"/>
                </a:cubicBezTo>
                <a:cubicBezTo>
                  <a:pt x="463" y="119"/>
                  <a:pt x="461" y="119"/>
                  <a:pt x="460" y="119"/>
                </a:cubicBezTo>
                <a:cubicBezTo>
                  <a:pt x="445" y="119"/>
                  <a:pt x="445" y="119"/>
                  <a:pt x="445" y="119"/>
                </a:cubicBezTo>
                <a:cubicBezTo>
                  <a:pt x="442" y="119"/>
                  <a:pt x="439" y="119"/>
                  <a:pt x="436" y="119"/>
                </a:cubicBezTo>
                <a:lnTo>
                  <a:pt x="398" y="118"/>
                </a:lnTo>
                <a:close/>
              </a:path>
            </a:pathLst>
          </a:custGeom>
          <a:solidFill>
            <a:srgbClr val="A8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9"/>
          <p:cNvSpPr/>
          <p:nvPr/>
        </p:nvSpPr>
        <p:spPr bwMode="auto">
          <a:xfrm rot="21578060">
            <a:off x="4763422" y="2130414"/>
            <a:ext cx="2602527" cy="371529"/>
          </a:xfrm>
          <a:custGeom>
            <a:cxnLst>
              <a:cxn ang="0">
                <a:pos x="447" y="1"/>
              </a:cxn>
              <a:cxn ang="0">
                <a:pos x="462" y="2"/>
              </a:cxn>
              <a:cxn ang="0">
                <a:pos x="467" y="1"/>
              </a:cxn>
              <a:cxn ang="0">
                <a:pos x="475" y="2"/>
              </a:cxn>
              <a:cxn ang="0">
                <a:pos x="477" y="2"/>
              </a:cxn>
              <a:cxn ang="0">
                <a:pos x="484" y="3"/>
              </a:cxn>
              <a:cxn ang="0">
                <a:pos x="527" y="5"/>
              </a:cxn>
              <a:cxn ang="0">
                <a:pos x="558" y="8"/>
              </a:cxn>
              <a:cxn ang="0">
                <a:pos x="615" y="15"/>
              </a:cxn>
              <a:cxn ang="0">
                <a:pos x="691" y="30"/>
              </a:cxn>
              <a:cxn ang="0">
                <a:pos x="710" y="38"/>
              </a:cxn>
              <a:cxn ang="0">
                <a:pos x="716" y="43"/>
              </a:cxn>
              <a:cxn ang="0">
                <a:pos x="719" y="47"/>
              </a:cxn>
              <a:cxn ang="0">
                <a:pos x="718" y="45"/>
              </a:cxn>
              <a:cxn ang="0">
                <a:pos x="719" y="46"/>
              </a:cxn>
              <a:cxn ang="0">
                <a:pos x="719" y="46"/>
              </a:cxn>
              <a:cxn ang="0">
                <a:pos x="719" y="46"/>
              </a:cxn>
              <a:cxn ang="0">
                <a:pos x="719" y="47"/>
              </a:cxn>
              <a:cxn ang="0">
                <a:pos x="719" y="47"/>
              </a:cxn>
              <a:cxn ang="0">
                <a:pos x="719" y="47"/>
              </a:cxn>
              <a:cxn ang="0">
                <a:pos x="720" y="51"/>
              </a:cxn>
              <a:cxn ang="0">
                <a:pos x="716" y="59"/>
              </a:cxn>
              <a:cxn ang="0">
                <a:pos x="691" y="72"/>
              </a:cxn>
              <a:cxn ang="0">
                <a:pos x="615" y="87"/>
              </a:cxn>
              <a:cxn ang="0">
                <a:pos x="613" y="88"/>
              </a:cxn>
              <a:cxn ang="0">
                <a:pos x="523" y="97"/>
              </a:cxn>
              <a:cxn ang="0">
                <a:pos x="522" y="97"/>
              </a:cxn>
              <a:cxn ang="0">
                <a:pos x="520" y="97"/>
              </a:cxn>
              <a:cxn ang="0">
                <a:pos x="360" y="103"/>
              </a:cxn>
              <a:cxn ang="0">
                <a:pos x="200" y="97"/>
              </a:cxn>
              <a:cxn ang="0">
                <a:pos x="198" y="97"/>
              </a:cxn>
              <a:cxn ang="0">
                <a:pos x="197" y="97"/>
              </a:cxn>
              <a:cxn ang="0">
                <a:pos x="107" y="88"/>
              </a:cxn>
              <a:cxn ang="0">
                <a:pos x="105" y="87"/>
              </a:cxn>
              <a:cxn ang="0">
                <a:pos x="47" y="76"/>
              </a:cxn>
              <a:cxn ang="0">
                <a:pos x="0" y="51"/>
              </a:cxn>
              <a:cxn ang="0">
                <a:pos x="2" y="45"/>
              </a:cxn>
              <a:cxn ang="0">
                <a:pos x="2" y="46"/>
              </a:cxn>
              <a:cxn ang="0">
                <a:pos x="5" y="42"/>
              </a:cxn>
              <a:cxn ang="0">
                <a:pos x="47" y="25"/>
              </a:cxn>
              <a:cxn ang="0">
                <a:pos x="105" y="15"/>
              </a:cxn>
              <a:cxn ang="0">
                <a:pos x="161" y="8"/>
              </a:cxn>
              <a:cxn ang="0">
                <a:pos x="192" y="5"/>
              </a:cxn>
              <a:cxn ang="0">
                <a:pos x="225" y="3"/>
              </a:cxn>
              <a:cxn ang="0">
                <a:pos x="234" y="3"/>
              </a:cxn>
              <a:cxn ang="0">
                <a:pos x="245" y="2"/>
              </a:cxn>
              <a:cxn ang="0">
                <a:pos x="301" y="0"/>
              </a:cxn>
              <a:cxn ang="0">
                <a:pos x="360" y="0"/>
              </a:cxn>
              <a:cxn ang="0">
                <a:pos x="400" y="0"/>
              </a:cxn>
              <a:cxn ang="0">
                <a:pos x="438" y="1"/>
              </a:cxn>
              <a:cxn ang="0">
                <a:pos x="447" y="1"/>
              </a:cxn>
            </a:cxnLst>
            <a:rect l="0" t="0" r="r" b="b"/>
            <a:pathLst>
              <a:path w="720" h="103">
                <a:moveTo>
                  <a:pt x="447" y="1"/>
                </a:moveTo>
                <a:cubicBezTo>
                  <a:pt x="462" y="2"/>
                  <a:pt x="462" y="2"/>
                  <a:pt x="462" y="2"/>
                </a:cubicBezTo>
                <a:cubicBezTo>
                  <a:pt x="463" y="1"/>
                  <a:pt x="465" y="1"/>
                  <a:pt x="467" y="1"/>
                </a:cubicBezTo>
                <a:cubicBezTo>
                  <a:pt x="469" y="1"/>
                  <a:pt x="472" y="2"/>
                  <a:pt x="475" y="2"/>
                </a:cubicBezTo>
                <a:cubicBezTo>
                  <a:pt x="476" y="2"/>
                  <a:pt x="476" y="2"/>
                  <a:pt x="477" y="2"/>
                </a:cubicBezTo>
                <a:cubicBezTo>
                  <a:pt x="480" y="2"/>
                  <a:pt x="482" y="3"/>
                  <a:pt x="484" y="3"/>
                </a:cubicBezTo>
                <a:cubicBezTo>
                  <a:pt x="499" y="3"/>
                  <a:pt x="513" y="4"/>
                  <a:pt x="527" y="5"/>
                </a:cubicBezTo>
                <a:cubicBezTo>
                  <a:pt x="538" y="6"/>
                  <a:pt x="548" y="7"/>
                  <a:pt x="558" y="8"/>
                </a:cubicBezTo>
                <a:cubicBezTo>
                  <a:pt x="578" y="10"/>
                  <a:pt x="597" y="12"/>
                  <a:pt x="615" y="15"/>
                </a:cubicBezTo>
                <a:cubicBezTo>
                  <a:pt x="648" y="19"/>
                  <a:pt x="673" y="24"/>
                  <a:pt x="691" y="30"/>
                </a:cubicBezTo>
                <a:cubicBezTo>
                  <a:pt x="699" y="33"/>
                  <a:pt x="705" y="35"/>
                  <a:pt x="710" y="38"/>
                </a:cubicBezTo>
                <a:cubicBezTo>
                  <a:pt x="712" y="40"/>
                  <a:pt x="715" y="41"/>
                  <a:pt x="716" y="43"/>
                </a:cubicBezTo>
                <a:cubicBezTo>
                  <a:pt x="717" y="43"/>
                  <a:pt x="718" y="45"/>
                  <a:pt x="719" y="47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8" y="45"/>
                  <a:pt x="718" y="45"/>
                  <a:pt x="719" y="46"/>
                </a:cubicBezTo>
                <a:cubicBezTo>
                  <a:pt x="719" y="46"/>
                  <a:pt x="719" y="46"/>
                  <a:pt x="719" y="46"/>
                </a:cubicBezTo>
                <a:cubicBezTo>
                  <a:pt x="719" y="46"/>
                  <a:pt x="719" y="46"/>
                  <a:pt x="719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20" y="48"/>
                  <a:pt x="720" y="50"/>
                  <a:pt x="720" y="51"/>
                </a:cubicBezTo>
                <a:cubicBezTo>
                  <a:pt x="720" y="53"/>
                  <a:pt x="719" y="56"/>
                  <a:pt x="716" y="59"/>
                </a:cubicBezTo>
                <a:cubicBezTo>
                  <a:pt x="712" y="63"/>
                  <a:pt x="703" y="67"/>
                  <a:pt x="691" y="72"/>
                </a:cubicBezTo>
                <a:cubicBezTo>
                  <a:pt x="673" y="77"/>
                  <a:pt x="648" y="83"/>
                  <a:pt x="615" y="87"/>
                </a:cubicBezTo>
                <a:cubicBezTo>
                  <a:pt x="614" y="87"/>
                  <a:pt x="614" y="88"/>
                  <a:pt x="613" y="88"/>
                </a:cubicBezTo>
                <a:cubicBezTo>
                  <a:pt x="585" y="92"/>
                  <a:pt x="555" y="95"/>
                  <a:pt x="523" y="97"/>
                </a:cubicBezTo>
                <a:cubicBezTo>
                  <a:pt x="523" y="97"/>
                  <a:pt x="522" y="97"/>
                  <a:pt x="522" y="97"/>
                </a:cubicBezTo>
                <a:cubicBezTo>
                  <a:pt x="521" y="97"/>
                  <a:pt x="521" y="97"/>
                  <a:pt x="520" y="97"/>
                </a:cubicBezTo>
                <a:cubicBezTo>
                  <a:pt x="472" y="101"/>
                  <a:pt x="419" y="103"/>
                  <a:pt x="360" y="103"/>
                </a:cubicBezTo>
                <a:cubicBezTo>
                  <a:pt x="301" y="103"/>
                  <a:pt x="248" y="101"/>
                  <a:pt x="200" y="97"/>
                </a:cubicBezTo>
                <a:cubicBezTo>
                  <a:pt x="199" y="97"/>
                  <a:pt x="199" y="97"/>
                  <a:pt x="198" y="97"/>
                </a:cubicBezTo>
                <a:cubicBezTo>
                  <a:pt x="198" y="97"/>
                  <a:pt x="197" y="97"/>
                  <a:pt x="197" y="97"/>
                </a:cubicBezTo>
                <a:cubicBezTo>
                  <a:pt x="165" y="95"/>
                  <a:pt x="135" y="92"/>
                  <a:pt x="107" y="88"/>
                </a:cubicBezTo>
                <a:cubicBezTo>
                  <a:pt x="106" y="88"/>
                  <a:pt x="106" y="87"/>
                  <a:pt x="105" y="87"/>
                </a:cubicBezTo>
                <a:cubicBezTo>
                  <a:pt x="82" y="84"/>
                  <a:pt x="62" y="80"/>
                  <a:pt x="47" y="76"/>
                </a:cubicBezTo>
                <a:cubicBezTo>
                  <a:pt x="16" y="69"/>
                  <a:pt x="0" y="60"/>
                  <a:pt x="0" y="51"/>
                </a:cubicBezTo>
                <a:cubicBezTo>
                  <a:pt x="0" y="49"/>
                  <a:pt x="1" y="47"/>
                  <a:pt x="2" y="45"/>
                </a:cubicBezTo>
                <a:cubicBezTo>
                  <a:pt x="2" y="46"/>
                  <a:pt x="2" y="46"/>
                  <a:pt x="2" y="46"/>
                </a:cubicBezTo>
                <a:cubicBezTo>
                  <a:pt x="3" y="45"/>
                  <a:pt x="4" y="43"/>
                  <a:pt x="5" y="42"/>
                </a:cubicBezTo>
                <a:cubicBezTo>
                  <a:pt x="12" y="36"/>
                  <a:pt x="25" y="31"/>
                  <a:pt x="47" y="25"/>
                </a:cubicBezTo>
                <a:cubicBezTo>
                  <a:pt x="62" y="22"/>
                  <a:pt x="82" y="18"/>
                  <a:pt x="105" y="15"/>
                </a:cubicBezTo>
                <a:cubicBezTo>
                  <a:pt x="123" y="12"/>
                  <a:pt x="142" y="10"/>
                  <a:pt x="161" y="8"/>
                </a:cubicBezTo>
                <a:cubicBezTo>
                  <a:pt x="171" y="7"/>
                  <a:pt x="181" y="6"/>
                  <a:pt x="192" y="5"/>
                </a:cubicBezTo>
                <a:cubicBezTo>
                  <a:pt x="203" y="5"/>
                  <a:pt x="214" y="4"/>
                  <a:pt x="225" y="3"/>
                </a:cubicBezTo>
                <a:cubicBezTo>
                  <a:pt x="228" y="3"/>
                  <a:pt x="231" y="3"/>
                  <a:pt x="234" y="3"/>
                </a:cubicBezTo>
                <a:cubicBezTo>
                  <a:pt x="238" y="2"/>
                  <a:pt x="241" y="2"/>
                  <a:pt x="245" y="2"/>
                </a:cubicBezTo>
                <a:cubicBezTo>
                  <a:pt x="301" y="0"/>
                  <a:pt x="301" y="0"/>
                  <a:pt x="301" y="0"/>
                </a:cubicBezTo>
                <a:cubicBezTo>
                  <a:pt x="320" y="0"/>
                  <a:pt x="340" y="0"/>
                  <a:pt x="360" y="0"/>
                </a:cubicBezTo>
                <a:cubicBezTo>
                  <a:pt x="373" y="0"/>
                  <a:pt x="387" y="0"/>
                  <a:pt x="400" y="0"/>
                </a:cubicBezTo>
                <a:cubicBezTo>
                  <a:pt x="438" y="1"/>
                  <a:pt x="438" y="1"/>
                  <a:pt x="438" y="1"/>
                </a:cubicBezTo>
                <a:cubicBezTo>
                  <a:pt x="441" y="1"/>
                  <a:pt x="444" y="1"/>
                  <a:pt x="447" y="1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0"/>
          <p:cNvSpPr/>
          <p:nvPr/>
        </p:nvSpPr>
        <p:spPr bwMode="auto">
          <a:xfrm rot="21578060">
            <a:off x="4340462" y="2445148"/>
            <a:ext cx="3470036" cy="830905"/>
          </a:xfrm>
          <a:custGeom>
            <a:cxnLst>
              <a:cxn ang="0">
                <a:pos x="319" y="5"/>
              </a:cxn>
              <a:cxn ang="0">
                <a:pos x="322" y="5"/>
              </a:cxn>
              <a:cxn ang="0">
                <a:pos x="479" y="0"/>
              </a:cxn>
              <a:cxn ang="0">
                <a:pos x="641" y="5"/>
              </a:cxn>
              <a:cxn ang="0">
                <a:pos x="641" y="5"/>
              </a:cxn>
              <a:cxn ang="0">
                <a:pos x="643" y="5"/>
              </a:cxn>
              <a:cxn ang="0">
                <a:pos x="836" y="27"/>
              </a:cxn>
              <a:cxn ang="0">
                <a:pos x="903" y="43"/>
              </a:cxn>
              <a:cxn ang="0">
                <a:pos x="925" y="86"/>
              </a:cxn>
              <a:cxn ang="0">
                <a:pos x="941" y="132"/>
              </a:cxn>
              <a:cxn ang="0">
                <a:pos x="942" y="134"/>
              </a:cxn>
              <a:cxn ang="0">
                <a:pos x="960" y="230"/>
              </a:cxn>
              <a:cxn ang="0">
                <a:pos x="820" y="209"/>
              </a:cxn>
              <a:cxn ang="0">
                <a:pos x="754" y="205"/>
              </a:cxn>
              <a:cxn ang="0">
                <a:pos x="687" y="202"/>
              </a:cxn>
              <a:cxn ang="0">
                <a:pos x="678" y="202"/>
              </a:cxn>
              <a:cxn ang="0">
                <a:pos x="558" y="198"/>
              </a:cxn>
              <a:cxn ang="0">
                <a:pos x="395" y="198"/>
              </a:cxn>
              <a:cxn ang="0">
                <a:pos x="284" y="202"/>
              </a:cxn>
              <a:cxn ang="0">
                <a:pos x="272" y="202"/>
              </a:cxn>
              <a:cxn ang="0">
                <a:pos x="205" y="205"/>
              </a:cxn>
              <a:cxn ang="0">
                <a:pos x="140" y="209"/>
              </a:cxn>
              <a:cxn ang="0">
                <a:pos x="3" y="229"/>
              </a:cxn>
              <a:cxn ang="0">
                <a:pos x="3" y="229"/>
              </a:cxn>
              <a:cxn ang="0">
                <a:pos x="0" y="230"/>
              </a:cxn>
              <a:cxn ang="0">
                <a:pos x="17" y="135"/>
              </a:cxn>
              <a:cxn ang="0">
                <a:pos x="18" y="133"/>
              </a:cxn>
              <a:cxn ang="0">
                <a:pos x="35" y="86"/>
              </a:cxn>
              <a:cxn ang="0">
                <a:pos x="56" y="42"/>
              </a:cxn>
              <a:cxn ang="0">
                <a:pos x="122" y="27"/>
              </a:cxn>
              <a:cxn ang="0">
                <a:pos x="318" y="5"/>
              </a:cxn>
              <a:cxn ang="0">
                <a:pos x="319" y="5"/>
              </a:cxn>
            </a:cxnLst>
            <a:rect l="0" t="0" r="r" b="b"/>
            <a:pathLst>
              <a:path w="960" h="230">
                <a:moveTo>
                  <a:pt x="319" y="5"/>
                </a:moveTo>
                <a:cubicBezTo>
                  <a:pt x="320" y="5"/>
                  <a:pt x="321" y="5"/>
                  <a:pt x="322" y="5"/>
                </a:cubicBezTo>
                <a:cubicBezTo>
                  <a:pt x="371" y="2"/>
                  <a:pt x="423" y="0"/>
                  <a:pt x="479" y="0"/>
                </a:cubicBezTo>
                <a:cubicBezTo>
                  <a:pt x="537" y="0"/>
                  <a:pt x="591" y="2"/>
                  <a:pt x="641" y="5"/>
                </a:cubicBezTo>
                <a:cubicBezTo>
                  <a:pt x="641" y="5"/>
                  <a:pt x="641" y="5"/>
                  <a:pt x="641" y="5"/>
                </a:cubicBezTo>
                <a:cubicBezTo>
                  <a:pt x="642" y="5"/>
                  <a:pt x="642" y="5"/>
                  <a:pt x="643" y="5"/>
                </a:cubicBezTo>
                <a:cubicBezTo>
                  <a:pt x="714" y="9"/>
                  <a:pt x="779" y="17"/>
                  <a:pt x="836" y="27"/>
                </a:cubicBezTo>
                <a:cubicBezTo>
                  <a:pt x="862" y="32"/>
                  <a:pt x="884" y="37"/>
                  <a:pt x="903" y="43"/>
                </a:cubicBezTo>
                <a:cubicBezTo>
                  <a:pt x="911" y="57"/>
                  <a:pt x="918" y="71"/>
                  <a:pt x="925" y="86"/>
                </a:cubicBezTo>
                <a:cubicBezTo>
                  <a:pt x="931" y="101"/>
                  <a:pt x="936" y="117"/>
                  <a:pt x="941" y="132"/>
                </a:cubicBezTo>
                <a:cubicBezTo>
                  <a:pt x="941" y="133"/>
                  <a:pt x="942" y="134"/>
                  <a:pt x="942" y="134"/>
                </a:cubicBezTo>
                <a:cubicBezTo>
                  <a:pt x="951" y="165"/>
                  <a:pt x="957" y="197"/>
                  <a:pt x="960" y="230"/>
                </a:cubicBezTo>
                <a:cubicBezTo>
                  <a:pt x="938" y="221"/>
                  <a:pt x="891" y="215"/>
                  <a:pt x="820" y="209"/>
                </a:cubicBezTo>
                <a:cubicBezTo>
                  <a:pt x="799" y="207"/>
                  <a:pt x="777" y="206"/>
                  <a:pt x="754" y="205"/>
                </a:cubicBezTo>
                <a:cubicBezTo>
                  <a:pt x="733" y="204"/>
                  <a:pt x="710" y="203"/>
                  <a:pt x="687" y="202"/>
                </a:cubicBezTo>
                <a:cubicBezTo>
                  <a:pt x="678" y="202"/>
                  <a:pt x="678" y="202"/>
                  <a:pt x="678" y="202"/>
                </a:cubicBezTo>
                <a:cubicBezTo>
                  <a:pt x="639" y="200"/>
                  <a:pt x="600" y="198"/>
                  <a:pt x="558" y="198"/>
                </a:cubicBezTo>
                <a:cubicBezTo>
                  <a:pt x="395" y="198"/>
                  <a:pt x="395" y="198"/>
                  <a:pt x="395" y="198"/>
                </a:cubicBezTo>
                <a:cubicBezTo>
                  <a:pt x="357" y="199"/>
                  <a:pt x="320" y="200"/>
                  <a:pt x="284" y="202"/>
                </a:cubicBezTo>
                <a:cubicBezTo>
                  <a:pt x="272" y="202"/>
                  <a:pt x="272" y="202"/>
                  <a:pt x="272" y="202"/>
                </a:cubicBezTo>
                <a:cubicBezTo>
                  <a:pt x="249" y="203"/>
                  <a:pt x="227" y="204"/>
                  <a:pt x="205" y="205"/>
                </a:cubicBezTo>
                <a:cubicBezTo>
                  <a:pt x="182" y="206"/>
                  <a:pt x="161" y="207"/>
                  <a:pt x="140" y="209"/>
                </a:cubicBezTo>
                <a:cubicBezTo>
                  <a:pt x="72" y="214"/>
                  <a:pt x="27" y="221"/>
                  <a:pt x="3" y="229"/>
                </a:cubicBezTo>
                <a:cubicBezTo>
                  <a:pt x="4" y="229"/>
                  <a:pt x="4" y="229"/>
                  <a:pt x="3" y="229"/>
                </a:cubicBezTo>
                <a:cubicBezTo>
                  <a:pt x="0" y="230"/>
                  <a:pt x="0" y="230"/>
                  <a:pt x="0" y="230"/>
                </a:cubicBezTo>
                <a:cubicBezTo>
                  <a:pt x="2" y="197"/>
                  <a:pt x="8" y="165"/>
                  <a:pt x="17" y="135"/>
                </a:cubicBezTo>
                <a:cubicBezTo>
                  <a:pt x="17" y="134"/>
                  <a:pt x="17" y="133"/>
                  <a:pt x="18" y="133"/>
                </a:cubicBezTo>
                <a:cubicBezTo>
                  <a:pt x="22" y="117"/>
                  <a:pt x="28" y="101"/>
                  <a:pt x="35" y="86"/>
                </a:cubicBezTo>
                <a:cubicBezTo>
                  <a:pt x="41" y="71"/>
                  <a:pt x="48" y="57"/>
                  <a:pt x="56" y="42"/>
                </a:cubicBezTo>
                <a:cubicBezTo>
                  <a:pt x="74" y="37"/>
                  <a:pt x="97" y="32"/>
                  <a:pt x="122" y="27"/>
                </a:cubicBezTo>
                <a:cubicBezTo>
                  <a:pt x="180" y="17"/>
                  <a:pt x="245" y="9"/>
                  <a:pt x="318" y="5"/>
                </a:cubicBezTo>
                <a:cubicBezTo>
                  <a:pt x="318" y="5"/>
                  <a:pt x="319" y="5"/>
                  <a:pt x="319" y="5"/>
                </a:cubicBezTo>
                <a:close/>
              </a:path>
            </a:pathLst>
          </a:custGeom>
          <a:solidFill>
            <a:srgbClr val="A8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1"/>
          <p:cNvSpPr/>
          <p:nvPr/>
        </p:nvSpPr>
        <p:spPr bwMode="auto">
          <a:xfrm rot="21578060">
            <a:off x="4343428" y="3201007"/>
            <a:ext cx="3470036" cy="248905"/>
          </a:xfrm>
          <a:custGeom>
            <a:cxnLst>
              <a:cxn ang="0">
                <a:pos x="210" y="8"/>
              </a:cxn>
              <a:cxn ang="0">
                <a:pos x="272" y="4"/>
              </a:cxn>
              <a:cxn ang="0">
                <a:pos x="383" y="1"/>
              </a:cxn>
              <a:cxn ang="0">
                <a:pos x="480" y="0"/>
              </a:cxn>
              <a:cxn ang="0">
                <a:pos x="576" y="1"/>
              </a:cxn>
              <a:cxn ang="0">
                <a:pos x="687" y="4"/>
              </a:cxn>
              <a:cxn ang="0">
                <a:pos x="696" y="4"/>
              </a:cxn>
              <a:cxn ang="0">
                <a:pos x="723" y="6"/>
              </a:cxn>
              <a:cxn ang="0">
                <a:pos x="750" y="8"/>
              </a:cxn>
              <a:cxn ang="0">
                <a:pos x="751" y="8"/>
              </a:cxn>
              <a:cxn ang="0">
                <a:pos x="872" y="18"/>
              </a:cxn>
              <a:cxn ang="0">
                <a:pos x="874" y="18"/>
              </a:cxn>
              <a:cxn ang="0">
                <a:pos x="884" y="19"/>
              </a:cxn>
              <a:cxn ang="0">
                <a:pos x="899" y="21"/>
              </a:cxn>
              <a:cxn ang="0">
                <a:pos x="928" y="25"/>
              </a:cxn>
              <a:cxn ang="0">
                <a:pos x="931" y="25"/>
              </a:cxn>
              <a:cxn ang="0">
                <a:pos x="932" y="25"/>
              </a:cxn>
              <a:cxn ang="0">
                <a:pos x="948" y="28"/>
              </a:cxn>
              <a:cxn ang="0">
                <a:pos x="953" y="29"/>
              </a:cxn>
              <a:cxn ang="0">
                <a:pos x="960" y="34"/>
              </a:cxn>
              <a:cxn ang="0">
                <a:pos x="960" y="36"/>
              </a:cxn>
              <a:cxn ang="0">
                <a:pos x="820" y="59"/>
              </a:cxn>
              <a:cxn ang="0">
                <a:pos x="480" y="69"/>
              </a:cxn>
              <a:cxn ang="0">
                <a:pos x="140" y="59"/>
              </a:cxn>
              <a:cxn ang="0">
                <a:pos x="0" y="35"/>
              </a:cxn>
              <a:cxn ang="0">
                <a:pos x="7" y="29"/>
              </a:cxn>
              <a:cxn ang="0">
                <a:pos x="13" y="28"/>
              </a:cxn>
              <a:cxn ang="0">
                <a:pos x="29" y="25"/>
              </a:cxn>
              <a:cxn ang="0">
                <a:pos x="32" y="25"/>
              </a:cxn>
              <a:cxn ang="0">
                <a:pos x="35" y="25"/>
              </a:cxn>
              <a:cxn ang="0">
                <a:pos x="38" y="24"/>
              </a:cxn>
              <a:cxn ang="0">
                <a:pos x="41" y="24"/>
              </a:cxn>
              <a:cxn ang="0">
                <a:pos x="43" y="23"/>
              </a:cxn>
              <a:cxn ang="0">
                <a:pos x="53" y="22"/>
              </a:cxn>
              <a:cxn ang="0">
                <a:pos x="56" y="22"/>
              </a:cxn>
              <a:cxn ang="0">
                <a:pos x="63" y="21"/>
              </a:cxn>
              <a:cxn ang="0">
                <a:pos x="65" y="21"/>
              </a:cxn>
              <a:cxn ang="0">
                <a:pos x="68" y="20"/>
              </a:cxn>
              <a:cxn ang="0">
                <a:pos x="204" y="8"/>
              </a:cxn>
              <a:cxn ang="0">
                <a:pos x="210" y="8"/>
              </a:cxn>
            </a:cxnLst>
            <a:rect l="0" t="0" r="r" b="b"/>
            <a:pathLst>
              <a:path w="960" h="69">
                <a:moveTo>
                  <a:pt x="210" y="8"/>
                </a:moveTo>
                <a:cubicBezTo>
                  <a:pt x="230" y="6"/>
                  <a:pt x="251" y="5"/>
                  <a:pt x="272" y="4"/>
                </a:cubicBezTo>
                <a:cubicBezTo>
                  <a:pt x="383" y="1"/>
                  <a:pt x="383" y="1"/>
                  <a:pt x="383" y="1"/>
                </a:cubicBezTo>
                <a:cubicBezTo>
                  <a:pt x="414" y="1"/>
                  <a:pt x="446" y="0"/>
                  <a:pt x="480" y="0"/>
                </a:cubicBezTo>
                <a:cubicBezTo>
                  <a:pt x="513" y="0"/>
                  <a:pt x="545" y="1"/>
                  <a:pt x="576" y="1"/>
                </a:cubicBezTo>
                <a:cubicBezTo>
                  <a:pt x="687" y="4"/>
                  <a:pt x="687" y="4"/>
                  <a:pt x="687" y="4"/>
                </a:cubicBezTo>
                <a:cubicBezTo>
                  <a:pt x="690" y="4"/>
                  <a:pt x="693" y="4"/>
                  <a:pt x="696" y="4"/>
                </a:cubicBezTo>
                <a:cubicBezTo>
                  <a:pt x="723" y="6"/>
                  <a:pt x="723" y="6"/>
                  <a:pt x="723" y="6"/>
                </a:cubicBezTo>
                <a:cubicBezTo>
                  <a:pt x="732" y="6"/>
                  <a:pt x="741" y="7"/>
                  <a:pt x="750" y="8"/>
                </a:cubicBezTo>
                <a:cubicBezTo>
                  <a:pt x="750" y="8"/>
                  <a:pt x="751" y="8"/>
                  <a:pt x="751" y="8"/>
                </a:cubicBezTo>
                <a:cubicBezTo>
                  <a:pt x="872" y="18"/>
                  <a:pt x="872" y="18"/>
                  <a:pt x="872" y="18"/>
                </a:cubicBezTo>
                <a:cubicBezTo>
                  <a:pt x="872" y="18"/>
                  <a:pt x="873" y="18"/>
                  <a:pt x="874" y="18"/>
                </a:cubicBezTo>
                <a:cubicBezTo>
                  <a:pt x="877" y="19"/>
                  <a:pt x="880" y="19"/>
                  <a:pt x="884" y="19"/>
                </a:cubicBezTo>
                <a:cubicBezTo>
                  <a:pt x="889" y="20"/>
                  <a:pt x="894" y="20"/>
                  <a:pt x="899" y="21"/>
                </a:cubicBezTo>
                <a:cubicBezTo>
                  <a:pt x="909" y="22"/>
                  <a:pt x="918" y="24"/>
                  <a:pt x="928" y="25"/>
                </a:cubicBezTo>
                <a:cubicBezTo>
                  <a:pt x="929" y="25"/>
                  <a:pt x="930" y="25"/>
                  <a:pt x="931" y="25"/>
                </a:cubicBezTo>
                <a:cubicBezTo>
                  <a:pt x="931" y="25"/>
                  <a:pt x="931" y="25"/>
                  <a:pt x="932" y="25"/>
                </a:cubicBezTo>
                <a:cubicBezTo>
                  <a:pt x="948" y="28"/>
                  <a:pt x="948" y="28"/>
                  <a:pt x="948" y="28"/>
                </a:cubicBezTo>
                <a:cubicBezTo>
                  <a:pt x="949" y="28"/>
                  <a:pt x="951" y="28"/>
                  <a:pt x="953" y="29"/>
                </a:cubicBezTo>
                <a:cubicBezTo>
                  <a:pt x="957" y="30"/>
                  <a:pt x="959" y="32"/>
                  <a:pt x="960" y="34"/>
                </a:cubicBezTo>
                <a:cubicBezTo>
                  <a:pt x="960" y="34"/>
                  <a:pt x="960" y="35"/>
                  <a:pt x="960" y="36"/>
                </a:cubicBezTo>
                <a:cubicBezTo>
                  <a:pt x="957" y="45"/>
                  <a:pt x="910" y="53"/>
                  <a:pt x="820" y="59"/>
                </a:cubicBezTo>
                <a:cubicBezTo>
                  <a:pt x="726" y="66"/>
                  <a:pt x="613" y="69"/>
                  <a:pt x="480" y="69"/>
                </a:cubicBezTo>
                <a:cubicBezTo>
                  <a:pt x="347" y="69"/>
                  <a:pt x="234" y="66"/>
                  <a:pt x="140" y="59"/>
                </a:cubicBezTo>
                <a:cubicBezTo>
                  <a:pt x="47" y="52"/>
                  <a:pt x="0" y="44"/>
                  <a:pt x="0" y="35"/>
                </a:cubicBezTo>
                <a:cubicBezTo>
                  <a:pt x="0" y="33"/>
                  <a:pt x="2" y="31"/>
                  <a:pt x="7" y="29"/>
                </a:cubicBezTo>
                <a:cubicBezTo>
                  <a:pt x="9" y="28"/>
                  <a:pt x="11" y="28"/>
                  <a:pt x="13" y="28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3" y="25"/>
                  <a:pt x="34" y="25"/>
                  <a:pt x="35" y="25"/>
                </a:cubicBezTo>
                <a:cubicBezTo>
                  <a:pt x="36" y="24"/>
                  <a:pt x="37" y="24"/>
                  <a:pt x="38" y="24"/>
                </a:cubicBezTo>
                <a:cubicBezTo>
                  <a:pt x="39" y="24"/>
                  <a:pt x="40" y="24"/>
                  <a:pt x="41" y="24"/>
                </a:cubicBezTo>
                <a:cubicBezTo>
                  <a:pt x="41" y="24"/>
                  <a:pt x="42" y="23"/>
                  <a:pt x="43" y="23"/>
                </a:cubicBezTo>
                <a:cubicBezTo>
                  <a:pt x="46" y="23"/>
                  <a:pt x="50" y="23"/>
                  <a:pt x="53" y="22"/>
                </a:cubicBezTo>
                <a:cubicBezTo>
                  <a:pt x="54" y="22"/>
                  <a:pt x="55" y="22"/>
                  <a:pt x="56" y="22"/>
                </a:cubicBezTo>
                <a:cubicBezTo>
                  <a:pt x="58" y="21"/>
                  <a:pt x="60" y="21"/>
                  <a:pt x="63" y="21"/>
                </a:cubicBezTo>
                <a:cubicBezTo>
                  <a:pt x="64" y="21"/>
                  <a:pt x="65" y="21"/>
                  <a:pt x="65" y="21"/>
                </a:cubicBezTo>
                <a:cubicBezTo>
                  <a:pt x="66" y="20"/>
                  <a:pt x="67" y="20"/>
                  <a:pt x="68" y="20"/>
                </a:cubicBezTo>
                <a:cubicBezTo>
                  <a:pt x="204" y="8"/>
                  <a:pt x="204" y="8"/>
                  <a:pt x="204" y="8"/>
                </a:cubicBezTo>
                <a:cubicBezTo>
                  <a:pt x="206" y="8"/>
                  <a:pt x="208" y="8"/>
                  <a:pt x="210" y="8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7"/>
          <p:cNvSpPr/>
          <p:nvPr/>
        </p:nvSpPr>
        <p:spPr bwMode="auto">
          <a:xfrm rot="21578060">
            <a:off x="4739947" y="4624515"/>
            <a:ext cx="2805678" cy="644226"/>
          </a:xfrm>
          <a:custGeom>
            <a:cxnLst>
              <a:cxn ang="0">
                <a:pos x="0" y="0"/>
              </a:cxn>
              <a:cxn ang="0">
                <a:pos x="3" y="4"/>
              </a:cxn>
              <a:cxn ang="0">
                <a:pos x="10" y="9"/>
              </a:cxn>
              <a:cxn ang="0">
                <a:pos x="18" y="13"/>
              </a:cxn>
              <a:cxn ang="0">
                <a:pos x="30" y="18"/>
              </a:cxn>
              <a:cxn ang="0">
                <a:pos x="113" y="35"/>
              </a:cxn>
              <a:cxn ang="0">
                <a:pos x="174" y="42"/>
              </a:cxn>
              <a:cxn ang="0">
                <a:pos x="208" y="45"/>
              </a:cxn>
              <a:cxn ang="0">
                <a:pos x="254" y="48"/>
              </a:cxn>
              <a:cxn ang="0">
                <a:pos x="260" y="48"/>
              </a:cxn>
              <a:cxn ang="0">
                <a:pos x="262" y="48"/>
              </a:cxn>
              <a:cxn ang="0">
                <a:pos x="264" y="48"/>
              </a:cxn>
              <a:cxn ang="0">
                <a:pos x="273" y="49"/>
              </a:cxn>
              <a:cxn ang="0">
                <a:pos x="278" y="49"/>
              </a:cxn>
              <a:cxn ang="0">
                <a:pos x="294" y="49"/>
              </a:cxn>
              <a:cxn ang="0">
                <a:pos x="304" y="50"/>
              </a:cxn>
              <a:cxn ang="0">
                <a:pos x="345" y="50"/>
              </a:cxn>
              <a:cxn ang="0">
                <a:pos x="388" y="51"/>
              </a:cxn>
              <a:cxn ang="0">
                <a:pos x="452" y="50"/>
              </a:cxn>
              <a:cxn ang="0">
                <a:pos x="513" y="48"/>
              </a:cxn>
              <a:cxn ang="0">
                <a:pos x="524" y="48"/>
              </a:cxn>
              <a:cxn ang="0">
                <a:pos x="535" y="47"/>
              </a:cxn>
              <a:cxn ang="0">
                <a:pos x="570" y="45"/>
              </a:cxn>
              <a:cxn ang="0">
                <a:pos x="603" y="42"/>
              </a:cxn>
              <a:cxn ang="0">
                <a:pos x="664" y="35"/>
              </a:cxn>
              <a:cxn ang="0">
                <a:pos x="714" y="26"/>
              </a:cxn>
              <a:cxn ang="0">
                <a:pos x="728" y="23"/>
              </a:cxn>
              <a:cxn ang="0">
                <a:pos x="773" y="5"/>
              </a:cxn>
              <a:cxn ang="0">
                <a:pos x="776" y="1"/>
              </a:cxn>
              <a:cxn ang="0">
                <a:pos x="775" y="2"/>
              </a:cxn>
              <a:cxn ang="0">
                <a:pos x="775" y="3"/>
              </a:cxn>
              <a:cxn ang="0">
                <a:pos x="765" y="14"/>
              </a:cxn>
              <a:cxn ang="0">
                <a:pos x="756" y="23"/>
              </a:cxn>
              <a:cxn ang="0">
                <a:pos x="748" y="32"/>
              </a:cxn>
              <a:cxn ang="0">
                <a:pos x="387" y="178"/>
              </a:cxn>
              <a:cxn ang="0">
                <a:pos x="30" y="36"/>
              </a:cxn>
              <a:cxn ang="0">
                <a:pos x="18" y="23"/>
              </a:cxn>
              <a:cxn ang="0">
                <a:pos x="10" y="16"/>
              </a:cxn>
              <a:cxn ang="0">
                <a:pos x="3" y="7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0" y="0"/>
              </a:cxn>
            </a:cxnLst>
            <a:rect l="0" t="0" r="r" b="b"/>
            <a:pathLst>
              <a:path w="776" h="178">
                <a:moveTo>
                  <a:pt x="0" y="0"/>
                </a:moveTo>
                <a:cubicBezTo>
                  <a:pt x="2" y="2"/>
                  <a:pt x="3" y="4"/>
                  <a:pt x="3" y="4"/>
                </a:cubicBezTo>
                <a:cubicBezTo>
                  <a:pt x="5" y="6"/>
                  <a:pt x="7" y="8"/>
                  <a:pt x="10" y="9"/>
                </a:cubicBezTo>
                <a:cubicBezTo>
                  <a:pt x="13" y="11"/>
                  <a:pt x="15" y="12"/>
                  <a:pt x="18" y="13"/>
                </a:cubicBezTo>
                <a:cubicBezTo>
                  <a:pt x="22" y="15"/>
                  <a:pt x="26" y="16"/>
                  <a:pt x="30" y="18"/>
                </a:cubicBezTo>
                <a:cubicBezTo>
                  <a:pt x="49" y="24"/>
                  <a:pt x="77" y="30"/>
                  <a:pt x="113" y="35"/>
                </a:cubicBezTo>
                <a:cubicBezTo>
                  <a:pt x="132" y="38"/>
                  <a:pt x="152" y="40"/>
                  <a:pt x="174" y="42"/>
                </a:cubicBezTo>
                <a:cubicBezTo>
                  <a:pt x="185" y="43"/>
                  <a:pt x="196" y="44"/>
                  <a:pt x="208" y="45"/>
                </a:cubicBezTo>
                <a:cubicBezTo>
                  <a:pt x="223" y="46"/>
                  <a:pt x="238" y="47"/>
                  <a:pt x="254" y="48"/>
                </a:cubicBezTo>
                <a:cubicBezTo>
                  <a:pt x="256" y="48"/>
                  <a:pt x="258" y="48"/>
                  <a:pt x="260" y="48"/>
                </a:cubicBezTo>
                <a:cubicBezTo>
                  <a:pt x="260" y="48"/>
                  <a:pt x="261" y="48"/>
                  <a:pt x="262" y="48"/>
                </a:cubicBezTo>
                <a:cubicBezTo>
                  <a:pt x="263" y="48"/>
                  <a:pt x="263" y="48"/>
                  <a:pt x="264" y="48"/>
                </a:cubicBezTo>
                <a:cubicBezTo>
                  <a:pt x="268" y="49"/>
                  <a:pt x="271" y="49"/>
                  <a:pt x="273" y="49"/>
                </a:cubicBezTo>
                <a:cubicBezTo>
                  <a:pt x="275" y="49"/>
                  <a:pt x="277" y="49"/>
                  <a:pt x="278" y="49"/>
                </a:cubicBezTo>
                <a:cubicBezTo>
                  <a:pt x="294" y="49"/>
                  <a:pt x="294" y="49"/>
                  <a:pt x="294" y="49"/>
                </a:cubicBezTo>
                <a:cubicBezTo>
                  <a:pt x="297" y="49"/>
                  <a:pt x="301" y="50"/>
                  <a:pt x="304" y="50"/>
                </a:cubicBezTo>
                <a:cubicBezTo>
                  <a:pt x="345" y="50"/>
                  <a:pt x="345" y="50"/>
                  <a:pt x="345" y="50"/>
                </a:cubicBezTo>
                <a:cubicBezTo>
                  <a:pt x="359" y="51"/>
                  <a:pt x="374" y="51"/>
                  <a:pt x="388" y="51"/>
                </a:cubicBezTo>
                <a:cubicBezTo>
                  <a:pt x="410" y="51"/>
                  <a:pt x="431" y="51"/>
                  <a:pt x="452" y="50"/>
                </a:cubicBezTo>
                <a:cubicBezTo>
                  <a:pt x="513" y="48"/>
                  <a:pt x="513" y="48"/>
                  <a:pt x="513" y="48"/>
                </a:cubicBezTo>
                <a:cubicBezTo>
                  <a:pt x="517" y="48"/>
                  <a:pt x="521" y="48"/>
                  <a:pt x="524" y="48"/>
                </a:cubicBezTo>
                <a:cubicBezTo>
                  <a:pt x="528" y="47"/>
                  <a:pt x="531" y="47"/>
                  <a:pt x="535" y="47"/>
                </a:cubicBezTo>
                <a:cubicBezTo>
                  <a:pt x="547" y="46"/>
                  <a:pt x="559" y="46"/>
                  <a:pt x="570" y="45"/>
                </a:cubicBezTo>
                <a:cubicBezTo>
                  <a:pt x="582" y="44"/>
                  <a:pt x="592" y="43"/>
                  <a:pt x="603" y="42"/>
                </a:cubicBezTo>
                <a:cubicBezTo>
                  <a:pt x="624" y="40"/>
                  <a:pt x="645" y="37"/>
                  <a:pt x="664" y="35"/>
                </a:cubicBezTo>
                <a:cubicBezTo>
                  <a:pt x="683" y="32"/>
                  <a:pt x="700" y="29"/>
                  <a:pt x="714" y="26"/>
                </a:cubicBezTo>
                <a:cubicBezTo>
                  <a:pt x="719" y="25"/>
                  <a:pt x="723" y="24"/>
                  <a:pt x="728" y="23"/>
                </a:cubicBezTo>
                <a:cubicBezTo>
                  <a:pt x="750" y="17"/>
                  <a:pt x="765" y="11"/>
                  <a:pt x="773" y="5"/>
                </a:cubicBezTo>
                <a:cubicBezTo>
                  <a:pt x="774" y="4"/>
                  <a:pt x="775" y="2"/>
                  <a:pt x="776" y="1"/>
                </a:cubicBezTo>
                <a:cubicBezTo>
                  <a:pt x="775" y="2"/>
                  <a:pt x="775" y="2"/>
                  <a:pt x="775" y="2"/>
                </a:cubicBezTo>
                <a:cubicBezTo>
                  <a:pt x="775" y="3"/>
                  <a:pt x="775" y="3"/>
                  <a:pt x="775" y="3"/>
                </a:cubicBezTo>
                <a:cubicBezTo>
                  <a:pt x="773" y="6"/>
                  <a:pt x="769" y="9"/>
                  <a:pt x="765" y="14"/>
                </a:cubicBezTo>
                <a:cubicBezTo>
                  <a:pt x="762" y="17"/>
                  <a:pt x="759" y="20"/>
                  <a:pt x="756" y="23"/>
                </a:cubicBezTo>
                <a:cubicBezTo>
                  <a:pt x="753" y="26"/>
                  <a:pt x="750" y="29"/>
                  <a:pt x="748" y="32"/>
                </a:cubicBezTo>
                <a:cubicBezTo>
                  <a:pt x="647" y="129"/>
                  <a:pt x="527" y="178"/>
                  <a:pt x="387" y="178"/>
                </a:cubicBezTo>
                <a:cubicBezTo>
                  <a:pt x="249" y="178"/>
                  <a:pt x="130" y="131"/>
                  <a:pt x="30" y="36"/>
                </a:cubicBezTo>
                <a:cubicBezTo>
                  <a:pt x="26" y="32"/>
                  <a:pt x="22" y="28"/>
                  <a:pt x="18" y="23"/>
                </a:cubicBezTo>
                <a:cubicBezTo>
                  <a:pt x="15" y="21"/>
                  <a:pt x="13" y="18"/>
                  <a:pt x="10" y="16"/>
                </a:cubicBezTo>
                <a:cubicBezTo>
                  <a:pt x="8" y="13"/>
                  <a:pt x="6" y="11"/>
                  <a:pt x="3" y="7"/>
                </a:cubicBezTo>
                <a:cubicBezTo>
                  <a:pt x="1" y="5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A8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2"/>
          <p:cNvSpPr/>
          <p:nvPr/>
        </p:nvSpPr>
        <p:spPr bwMode="auto">
          <a:xfrm rot="21578060">
            <a:off x="4733898" y="4371957"/>
            <a:ext cx="2812999" cy="400812"/>
          </a:xfrm>
          <a:custGeom>
            <a:cxnLst>
              <a:cxn ang="0">
                <a:pos x="1" y="60"/>
              </a:cxn>
              <a:cxn ang="0">
                <a:pos x="2" y="61"/>
              </a:cxn>
              <a:cxn ang="0">
                <a:pos x="1" y="61"/>
              </a:cxn>
              <a:cxn ang="0">
                <a:pos x="1" y="60"/>
              </a:cxn>
              <a:cxn ang="0">
                <a:pos x="1" y="60"/>
              </a:cxn>
              <a:cxn ang="0">
                <a:pos x="1" y="59"/>
              </a:cxn>
              <a:cxn ang="0">
                <a:pos x="1" y="59"/>
              </a:cxn>
              <a:cxn ang="0">
                <a:pos x="0" y="56"/>
              </a:cxn>
              <a:cxn ang="0">
                <a:pos x="4" y="47"/>
              </a:cxn>
              <a:cxn ang="0">
                <a:pos x="32" y="33"/>
              </a:cxn>
              <a:cxn ang="0">
                <a:pos x="114" y="16"/>
              </a:cxn>
              <a:cxn ang="0">
                <a:pos x="116" y="16"/>
              </a:cxn>
              <a:cxn ang="0">
                <a:pos x="213" y="5"/>
              </a:cxn>
              <a:cxn ang="0">
                <a:pos x="214" y="5"/>
              </a:cxn>
              <a:cxn ang="0">
                <a:pos x="216" y="5"/>
              </a:cxn>
              <a:cxn ang="0">
                <a:pos x="389" y="0"/>
              </a:cxn>
              <a:cxn ang="0">
                <a:pos x="563" y="5"/>
              </a:cxn>
              <a:cxn ang="0">
                <a:pos x="564" y="6"/>
              </a:cxn>
              <a:cxn ang="0">
                <a:pos x="566" y="6"/>
              </a:cxn>
              <a:cxn ang="0">
                <a:pos x="663" y="16"/>
              </a:cxn>
              <a:cxn ang="0">
                <a:pos x="665" y="16"/>
              </a:cxn>
              <a:cxn ang="0">
                <a:pos x="729" y="28"/>
              </a:cxn>
              <a:cxn ang="0">
                <a:pos x="778" y="56"/>
              </a:cxn>
              <a:cxn ang="0">
                <a:pos x="776" y="62"/>
              </a:cxn>
              <a:cxn ang="0">
                <a:pos x="777" y="61"/>
              </a:cxn>
              <a:cxn ang="0">
                <a:pos x="774" y="65"/>
              </a:cxn>
              <a:cxn ang="0">
                <a:pos x="729" y="83"/>
              </a:cxn>
              <a:cxn ang="0">
                <a:pos x="665" y="95"/>
              </a:cxn>
              <a:cxn ang="0">
                <a:pos x="604" y="102"/>
              </a:cxn>
              <a:cxn ang="0">
                <a:pos x="571" y="105"/>
              </a:cxn>
              <a:cxn ang="0">
                <a:pos x="536" y="107"/>
              </a:cxn>
              <a:cxn ang="0">
                <a:pos x="526" y="108"/>
              </a:cxn>
              <a:cxn ang="0">
                <a:pos x="514" y="108"/>
              </a:cxn>
              <a:cxn ang="0">
                <a:pos x="453" y="110"/>
              </a:cxn>
              <a:cxn ang="0">
                <a:pos x="389" y="111"/>
              </a:cxn>
              <a:cxn ang="0">
                <a:pos x="346" y="111"/>
              </a:cxn>
              <a:cxn ang="0">
                <a:pos x="305" y="110"/>
              </a:cxn>
              <a:cxn ang="0">
                <a:pos x="295" y="110"/>
              </a:cxn>
              <a:cxn ang="0">
                <a:pos x="279" y="109"/>
              </a:cxn>
              <a:cxn ang="0">
                <a:pos x="274" y="109"/>
              </a:cxn>
              <a:cxn ang="0">
                <a:pos x="265" y="108"/>
              </a:cxn>
              <a:cxn ang="0">
                <a:pos x="263" y="108"/>
              </a:cxn>
              <a:cxn ang="0">
                <a:pos x="255" y="108"/>
              </a:cxn>
              <a:cxn ang="0">
                <a:pos x="209" y="105"/>
              </a:cxn>
              <a:cxn ang="0">
                <a:pos x="175" y="102"/>
              </a:cxn>
              <a:cxn ang="0">
                <a:pos x="114" y="95"/>
              </a:cxn>
              <a:cxn ang="0">
                <a:pos x="32" y="78"/>
              </a:cxn>
              <a:cxn ang="0">
                <a:pos x="11" y="70"/>
              </a:cxn>
              <a:cxn ang="0">
                <a:pos x="4" y="64"/>
              </a:cxn>
              <a:cxn ang="0">
                <a:pos x="1" y="60"/>
              </a:cxn>
            </a:cxnLst>
            <a:rect l="0" t="0" r="r" b="b"/>
            <a:pathLst>
              <a:path w="778" h="110">
                <a:moveTo>
                  <a:pt x="1" y="60"/>
                </a:moveTo>
                <a:cubicBezTo>
                  <a:pt x="2" y="61"/>
                  <a:pt x="2" y="61"/>
                  <a:pt x="2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8"/>
                  <a:pt x="0" y="57"/>
                  <a:pt x="0" y="56"/>
                </a:cubicBezTo>
                <a:cubicBezTo>
                  <a:pt x="0" y="53"/>
                  <a:pt x="1" y="50"/>
                  <a:pt x="4" y="47"/>
                </a:cubicBezTo>
                <a:cubicBezTo>
                  <a:pt x="9" y="42"/>
                  <a:pt x="18" y="38"/>
                  <a:pt x="32" y="33"/>
                </a:cubicBezTo>
                <a:cubicBezTo>
                  <a:pt x="51" y="27"/>
                  <a:pt x="78" y="21"/>
                  <a:pt x="114" y="16"/>
                </a:cubicBezTo>
                <a:cubicBezTo>
                  <a:pt x="115" y="16"/>
                  <a:pt x="115" y="16"/>
                  <a:pt x="116" y="16"/>
                </a:cubicBezTo>
                <a:cubicBezTo>
                  <a:pt x="146" y="11"/>
                  <a:pt x="178" y="8"/>
                  <a:pt x="213" y="5"/>
                </a:cubicBezTo>
                <a:cubicBezTo>
                  <a:pt x="213" y="5"/>
                  <a:pt x="214" y="5"/>
                  <a:pt x="214" y="5"/>
                </a:cubicBezTo>
                <a:cubicBezTo>
                  <a:pt x="215" y="5"/>
                  <a:pt x="215" y="5"/>
                  <a:pt x="216" y="5"/>
                </a:cubicBezTo>
                <a:cubicBezTo>
                  <a:pt x="268" y="2"/>
                  <a:pt x="326" y="0"/>
                  <a:pt x="389" y="0"/>
                </a:cubicBezTo>
                <a:cubicBezTo>
                  <a:pt x="453" y="0"/>
                  <a:pt x="511" y="2"/>
                  <a:pt x="563" y="5"/>
                </a:cubicBezTo>
                <a:cubicBezTo>
                  <a:pt x="563" y="6"/>
                  <a:pt x="564" y="6"/>
                  <a:pt x="564" y="6"/>
                </a:cubicBezTo>
                <a:cubicBezTo>
                  <a:pt x="565" y="6"/>
                  <a:pt x="565" y="6"/>
                  <a:pt x="566" y="6"/>
                </a:cubicBezTo>
                <a:cubicBezTo>
                  <a:pt x="601" y="8"/>
                  <a:pt x="633" y="12"/>
                  <a:pt x="663" y="16"/>
                </a:cubicBezTo>
                <a:cubicBezTo>
                  <a:pt x="664" y="16"/>
                  <a:pt x="664" y="16"/>
                  <a:pt x="665" y="16"/>
                </a:cubicBezTo>
                <a:cubicBezTo>
                  <a:pt x="690" y="20"/>
                  <a:pt x="712" y="24"/>
                  <a:pt x="729" y="28"/>
                </a:cubicBezTo>
                <a:cubicBezTo>
                  <a:pt x="762" y="36"/>
                  <a:pt x="778" y="46"/>
                  <a:pt x="778" y="56"/>
                </a:cubicBezTo>
                <a:cubicBezTo>
                  <a:pt x="778" y="57"/>
                  <a:pt x="778" y="60"/>
                  <a:pt x="776" y="62"/>
                </a:cubicBezTo>
                <a:cubicBezTo>
                  <a:pt x="777" y="61"/>
                  <a:pt x="777" y="61"/>
                  <a:pt x="777" y="61"/>
                </a:cubicBezTo>
                <a:cubicBezTo>
                  <a:pt x="776" y="62"/>
                  <a:pt x="775" y="64"/>
                  <a:pt x="774" y="65"/>
                </a:cubicBezTo>
                <a:cubicBezTo>
                  <a:pt x="766" y="71"/>
                  <a:pt x="751" y="78"/>
                  <a:pt x="729" y="83"/>
                </a:cubicBezTo>
                <a:cubicBezTo>
                  <a:pt x="712" y="87"/>
                  <a:pt x="690" y="91"/>
                  <a:pt x="665" y="95"/>
                </a:cubicBezTo>
                <a:cubicBezTo>
                  <a:pt x="646" y="98"/>
                  <a:pt x="625" y="100"/>
                  <a:pt x="604" y="102"/>
                </a:cubicBezTo>
                <a:cubicBezTo>
                  <a:pt x="594" y="103"/>
                  <a:pt x="583" y="104"/>
                  <a:pt x="571" y="105"/>
                </a:cubicBezTo>
                <a:cubicBezTo>
                  <a:pt x="560" y="106"/>
                  <a:pt x="548" y="107"/>
                  <a:pt x="536" y="107"/>
                </a:cubicBezTo>
                <a:cubicBezTo>
                  <a:pt x="532" y="108"/>
                  <a:pt x="529" y="108"/>
                  <a:pt x="526" y="108"/>
                </a:cubicBezTo>
                <a:cubicBezTo>
                  <a:pt x="522" y="108"/>
                  <a:pt x="518" y="108"/>
                  <a:pt x="514" y="108"/>
                </a:cubicBezTo>
                <a:cubicBezTo>
                  <a:pt x="453" y="110"/>
                  <a:pt x="453" y="110"/>
                  <a:pt x="453" y="110"/>
                </a:cubicBezTo>
                <a:cubicBezTo>
                  <a:pt x="432" y="111"/>
                  <a:pt x="411" y="111"/>
                  <a:pt x="389" y="111"/>
                </a:cubicBezTo>
                <a:cubicBezTo>
                  <a:pt x="375" y="111"/>
                  <a:pt x="360" y="111"/>
                  <a:pt x="346" y="111"/>
                </a:cubicBezTo>
                <a:cubicBezTo>
                  <a:pt x="305" y="110"/>
                  <a:pt x="305" y="110"/>
                  <a:pt x="305" y="110"/>
                </a:cubicBezTo>
                <a:cubicBezTo>
                  <a:pt x="302" y="110"/>
                  <a:pt x="298" y="110"/>
                  <a:pt x="295" y="110"/>
                </a:cubicBezTo>
                <a:cubicBezTo>
                  <a:pt x="279" y="109"/>
                  <a:pt x="279" y="109"/>
                  <a:pt x="279" y="109"/>
                </a:cubicBezTo>
                <a:cubicBezTo>
                  <a:pt x="278" y="109"/>
                  <a:pt x="276" y="109"/>
                  <a:pt x="274" y="109"/>
                </a:cubicBezTo>
                <a:cubicBezTo>
                  <a:pt x="272" y="109"/>
                  <a:pt x="269" y="109"/>
                  <a:pt x="265" y="108"/>
                </a:cubicBezTo>
                <a:cubicBezTo>
                  <a:pt x="264" y="108"/>
                  <a:pt x="264" y="108"/>
                  <a:pt x="263" y="108"/>
                </a:cubicBezTo>
                <a:cubicBezTo>
                  <a:pt x="260" y="108"/>
                  <a:pt x="257" y="108"/>
                  <a:pt x="255" y="108"/>
                </a:cubicBezTo>
                <a:cubicBezTo>
                  <a:pt x="239" y="107"/>
                  <a:pt x="224" y="106"/>
                  <a:pt x="209" y="105"/>
                </a:cubicBezTo>
                <a:cubicBezTo>
                  <a:pt x="197" y="104"/>
                  <a:pt x="186" y="103"/>
                  <a:pt x="175" y="102"/>
                </a:cubicBezTo>
                <a:cubicBezTo>
                  <a:pt x="153" y="100"/>
                  <a:pt x="133" y="98"/>
                  <a:pt x="114" y="95"/>
                </a:cubicBezTo>
                <a:cubicBezTo>
                  <a:pt x="78" y="90"/>
                  <a:pt x="51" y="84"/>
                  <a:pt x="32" y="78"/>
                </a:cubicBezTo>
                <a:cubicBezTo>
                  <a:pt x="23" y="75"/>
                  <a:pt x="16" y="72"/>
                  <a:pt x="11" y="70"/>
                </a:cubicBezTo>
                <a:cubicBezTo>
                  <a:pt x="8" y="68"/>
                  <a:pt x="6" y="66"/>
                  <a:pt x="4" y="64"/>
                </a:cubicBezTo>
                <a:cubicBezTo>
                  <a:pt x="4" y="64"/>
                  <a:pt x="3" y="62"/>
                  <a:pt x="1" y="60"/>
                </a:cubicBezTo>
                <a:close/>
              </a:path>
            </a:pathLst>
          </a:custGeom>
          <a:solidFill>
            <a:srgbClr val="8E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8" name="Group 81"/>
          <p:cNvGrpSpPr/>
          <p:nvPr/>
        </p:nvGrpSpPr>
        <p:grpSpPr>
          <a:xfrm flipH="1" flipV="1">
            <a:off x="7285228" y="4937256"/>
            <a:ext cx="524849" cy="251046"/>
            <a:chOff x="3376482" y="1459073"/>
            <a:chExt cx="455253" cy="221445"/>
          </a:xfrm>
        </p:grpSpPr>
        <p:cxnSp>
          <p:nvCxnSpPr>
            <p:cNvPr id="72" name="Straight Connector 7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80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88"/>
          <p:cNvGrpSpPr/>
          <p:nvPr/>
        </p:nvGrpSpPr>
        <p:grpSpPr>
          <a:xfrm>
            <a:off x="7838467" y="2740588"/>
            <a:ext cx="2797085" cy="79334"/>
            <a:chOff x="6103020" y="2215009"/>
            <a:chExt cx="2426184" cy="68814"/>
          </a:xfrm>
        </p:grpSpPr>
        <p:cxnSp>
          <p:nvCxnSpPr>
            <p:cNvPr id="81" name="Straight Connector 82"/>
            <p:cNvCxnSpPr/>
            <p:nvPr/>
          </p:nvCxnSpPr>
          <p:spPr>
            <a:xfrm flipH="1">
              <a:off x="6295224" y="2215009"/>
              <a:ext cx="2233980" cy="894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3"/>
            <p:cNvCxnSpPr/>
            <p:nvPr/>
          </p:nvCxnSpPr>
          <p:spPr>
            <a:xfrm rot="8427800">
              <a:off x="6103020" y="2283823"/>
              <a:ext cx="216200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1"/>
          <p:cNvGrpSpPr/>
          <p:nvPr/>
        </p:nvGrpSpPr>
        <p:grpSpPr>
          <a:xfrm>
            <a:off x="4561538" y="1658825"/>
            <a:ext cx="524849" cy="251046"/>
            <a:chOff x="3376482" y="1459073"/>
            <a:chExt cx="455253" cy="221445"/>
          </a:xfrm>
        </p:grpSpPr>
        <p:cxnSp>
          <p:nvCxnSpPr>
            <p:cNvPr id="88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6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 rot="10800000">
            <a:off x="1556449" y="4081656"/>
            <a:ext cx="2797085" cy="79334"/>
            <a:chOff x="6103020" y="2215009"/>
            <a:chExt cx="2426184" cy="68814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6295224" y="2215009"/>
              <a:ext cx="2233980" cy="894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8427800">
              <a:off x="6103020" y="2283823"/>
              <a:ext cx="216200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Freeform 52"/>
          <p:cNvSpPr>
            <a:spLocks noEditPoints="1"/>
          </p:cNvSpPr>
          <p:nvPr/>
        </p:nvSpPr>
        <p:spPr bwMode="auto">
          <a:xfrm>
            <a:off x="5924857" y="4864762"/>
            <a:ext cx="336273" cy="361783"/>
          </a:xfrm>
          <a:custGeom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4" name="Freeform 107"/>
          <p:cNvSpPr>
            <a:spLocks noEditPoints="1"/>
          </p:cNvSpPr>
          <p:nvPr/>
        </p:nvSpPr>
        <p:spPr bwMode="auto">
          <a:xfrm>
            <a:off x="5870287" y="2644237"/>
            <a:ext cx="375134" cy="380454"/>
          </a:xfrm>
          <a:custGeom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5" name="Freeform 86"/>
          <p:cNvSpPr>
            <a:spLocks noEditPoints="1"/>
          </p:cNvSpPr>
          <p:nvPr/>
        </p:nvSpPr>
        <p:spPr bwMode="auto">
          <a:xfrm>
            <a:off x="5914295" y="3676877"/>
            <a:ext cx="287118" cy="483083"/>
          </a:xfrm>
          <a:custGeom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8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6" name="Freeform 152"/>
          <p:cNvSpPr>
            <a:spLocks noEditPoints="1"/>
          </p:cNvSpPr>
          <p:nvPr/>
        </p:nvSpPr>
        <p:spPr bwMode="auto">
          <a:xfrm>
            <a:off x="5882783" y="1721746"/>
            <a:ext cx="350142" cy="323577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TextBox 13"/>
          <p:cNvSpPr txBox="1"/>
          <p:nvPr/>
        </p:nvSpPr>
        <p:spPr>
          <a:xfrm>
            <a:off x="1634993" y="388646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1634993" y="417237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>
            <a:off x="3012528" y="131008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2078591" y="15959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7946132" y="4849336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>
            <a:off x="7946132" y="5135241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/>
          <p:nvPr/>
        </p:nvSpPr>
        <p:spPr>
          <a:xfrm>
            <a:off x="9171469" y="246163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Box 13"/>
          <p:cNvSpPr txBox="1"/>
          <p:nvPr/>
        </p:nvSpPr>
        <p:spPr>
          <a:xfrm>
            <a:off x="8237532" y="274754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grpSp>
        <p:nvGrpSpPr>
          <p:cNvPr id="6" name="Group 73"/>
          <p:cNvGrpSpPr/>
          <p:nvPr/>
        </p:nvGrpSpPr>
        <p:grpSpPr>
          <a:xfrm>
            <a:off x="4521607" y="2137867"/>
            <a:ext cx="465169" cy="217757"/>
            <a:chOff x="3366566" y="1459073"/>
            <a:chExt cx="465169" cy="221445"/>
          </a:xfrm>
        </p:grpSpPr>
        <p:cxnSp>
          <p:nvCxnSpPr>
            <p:cNvPr id="7" name="Straight Connector 6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2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4"/>
          <p:cNvGrpSpPr/>
          <p:nvPr/>
        </p:nvGrpSpPr>
        <p:grpSpPr>
          <a:xfrm flipH="1">
            <a:off x="7138982" y="2136064"/>
            <a:ext cx="513201" cy="221363"/>
            <a:chOff x="3318534" y="1459155"/>
            <a:chExt cx="513201" cy="221363"/>
          </a:xfrm>
        </p:grpSpPr>
        <p:cxnSp>
          <p:nvCxnSpPr>
            <p:cNvPr id="10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5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 flipV="1">
            <a:off x="4526565" y="4557181"/>
            <a:ext cx="455253" cy="217757"/>
            <a:chOff x="3376482" y="1459073"/>
            <a:chExt cx="455253" cy="221445"/>
          </a:xfrm>
        </p:grpSpPr>
        <p:cxnSp>
          <p:nvCxnSpPr>
            <p:cNvPr id="13" name="Straight Connector 6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4"/>
          <p:cNvGrpSpPr/>
          <p:nvPr/>
        </p:nvGrpSpPr>
        <p:grpSpPr>
          <a:xfrm flipH="1" flipV="1">
            <a:off x="7149408" y="4555378"/>
            <a:ext cx="492348" cy="221363"/>
            <a:chOff x="3339387" y="1459155"/>
            <a:chExt cx="492348" cy="221363"/>
          </a:xfrm>
        </p:grpSpPr>
        <p:cxnSp>
          <p:nvCxnSpPr>
            <p:cNvPr id="16" name="Straight Connector 7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1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8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7"/>
          <p:cNvGrpSpPr/>
          <p:nvPr/>
        </p:nvGrpSpPr>
        <p:grpSpPr>
          <a:xfrm>
            <a:off x="5915412" y="1718614"/>
            <a:ext cx="1840320" cy="2017712"/>
            <a:chOff x="4390618" y="1243013"/>
            <a:chExt cx="1840320" cy="2017712"/>
          </a:xfrm>
          <a:solidFill>
            <a:srgbClr val="8E0000"/>
          </a:solidFill>
        </p:grpSpPr>
        <p:sp>
          <p:nvSpPr>
            <p:cNvPr id="19" name="Freeform 38"/>
            <p:cNvSpPr/>
            <p:nvPr/>
          </p:nvSpPr>
          <p:spPr bwMode="auto">
            <a:xfrm>
              <a:off x="4390618" y="1257300"/>
              <a:ext cx="1795463" cy="2003425"/>
            </a:xfrm>
            <a:custGeom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4435475" y="1243013"/>
              <a:ext cx="1795463" cy="2003425"/>
            </a:xfrm>
            <a:custGeom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90"/>
          <p:cNvGrpSpPr/>
          <p:nvPr/>
        </p:nvGrpSpPr>
        <p:grpSpPr>
          <a:xfrm>
            <a:off x="5731669" y="3251976"/>
            <a:ext cx="2027238" cy="1787688"/>
            <a:chOff x="4206875" y="2776375"/>
            <a:chExt cx="2027238" cy="1787688"/>
          </a:xfrm>
          <a:solidFill>
            <a:srgbClr val="8E0000"/>
          </a:solidFill>
        </p:grpSpPr>
        <p:sp>
          <p:nvSpPr>
            <p:cNvPr id="23" name="Freeform 37"/>
            <p:cNvSpPr/>
            <p:nvPr/>
          </p:nvSpPr>
          <p:spPr bwMode="auto">
            <a:xfrm>
              <a:off x="4206875" y="2776375"/>
              <a:ext cx="2011363" cy="1746250"/>
            </a:xfrm>
            <a:custGeom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4222750" y="2817813"/>
              <a:ext cx="2011363" cy="1746250"/>
            </a:xfrm>
            <a:custGeom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89"/>
          <p:cNvGrpSpPr/>
          <p:nvPr/>
        </p:nvGrpSpPr>
        <p:grpSpPr>
          <a:xfrm>
            <a:off x="4437857" y="3035152"/>
            <a:ext cx="1829787" cy="2009274"/>
            <a:chOff x="2913063" y="2559551"/>
            <a:chExt cx="1829787" cy="2009274"/>
          </a:xfrm>
          <a:solidFill>
            <a:srgbClr val="8E0000"/>
          </a:solidFill>
        </p:grpSpPr>
        <p:sp>
          <p:nvSpPr>
            <p:cNvPr id="26" name="Freeform 40"/>
            <p:cNvSpPr/>
            <p:nvPr/>
          </p:nvSpPr>
          <p:spPr bwMode="auto">
            <a:xfrm>
              <a:off x="2955325" y="2559551"/>
              <a:ext cx="1787525" cy="2003425"/>
            </a:xfrm>
            <a:custGeom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40"/>
            <p:cNvSpPr/>
            <p:nvPr/>
          </p:nvSpPr>
          <p:spPr bwMode="auto">
            <a:xfrm>
              <a:off x="2913063" y="2565400"/>
              <a:ext cx="1787525" cy="2003425"/>
            </a:xfrm>
            <a:custGeom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88"/>
          <p:cNvGrpSpPr/>
          <p:nvPr/>
        </p:nvGrpSpPr>
        <p:grpSpPr>
          <a:xfrm>
            <a:off x="4433094" y="1723376"/>
            <a:ext cx="2007394" cy="1833032"/>
            <a:chOff x="2908300" y="1247775"/>
            <a:chExt cx="2007394" cy="1833032"/>
          </a:xfrm>
          <a:solidFill>
            <a:srgbClr val="8E0000"/>
          </a:solidFill>
        </p:grpSpPr>
        <p:sp>
          <p:nvSpPr>
            <p:cNvPr id="29" name="Freeform 39"/>
            <p:cNvSpPr/>
            <p:nvPr/>
          </p:nvSpPr>
          <p:spPr bwMode="auto">
            <a:xfrm>
              <a:off x="2912269" y="1294870"/>
              <a:ext cx="2003425" cy="1785937"/>
            </a:xfrm>
            <a:custGeom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9"/>
            <p:cNvSpPr/>
            <p:nvPr/>
          </p:nvSpPr>
          <p:spPr bwMode="auto">
            <a:xfrm>
              <a:off x="2908300" y="1247775"/>
              <a:ext cx="2003425" cy="1785937"/>
            </a:xfrm>
            <a:custGeom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1" name="Text Placeholder 3"/>
          <p:cNvSpPr txBox="1"/>
          <p:nvPr/>
        </p:nvSpPr>
        <p:spPr>
          <a:xfrm>
            <a:off x="4659218" y="3306811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endParaRPr kumimoji="0" lang="en-US" sz="240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5819630" y="1917020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02</a:t>
            </a:r>
            <a:endParaRPr kumimoji="0" lang="en-US" sz="240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7204869" y="3140697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03</a:t>
            </a:r>
            <a:endParaRPr kumimoji="0" lang="en-US" sz="240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5997755" y="4486325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smtClean="0">
                <a:solidFill>
                  <a:schemeClr val="bg1"/>
                </a:solidFill>
              </a:rPr>
              <a:t>04</a:t>
            </a:r>
            <a:endParaRPr kumimoji="0" lang="en-US" sz="240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82613" y="4415894"/>
            <a:ext cx="2333999" cy="729103"/>
            <a:chOff x="1634993" y="3886465"/>
            <a:chExt cx="2333999" cy="729103"/>
          </a:xfrm>
        </p:grpSpPr>
        <p:sp>
          <p:nvSpPr>
            <p:cNvPr id="65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75388" y="1794503"/>
            <a:ext cx="2333999" cy="709995"/>
            <a:chOff x="2078591" y="1310085"/>
            <a:chExt cx="2333999" cy="709995"/>
          </a:xfrm>
        </p:grpSpPr>
        <p:sp>
          <p:nvSpPr>
            <p:cNvPr id="67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782613" y="1784949"/>
            <a:ext cx="2333999" cy="729103"/>
            <a:chOff x="1634993" y="3886465"/>
            <a:chExt cx="2333999" cy="729103"/>
          </a:xfrm>
        </p:grpSpPr>
        <p:sp>
          <p:nvSpPr>
            <p:cNvPr id="70" name="TextBox 13"/>
            <p:cNvSpPr txBox="1"/>
            <p:nvPr/>
          </p:nvSpPr>
          <p:spPr>
            <a:xfrm>
              <a:off x="1634993" y="388646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13"/>
            <p:cNvSpPr txBox="1"/>
            <p:nvPr/>
          </p:nvSpPr>
          <p:spPr>
            <a:xfrm>
              <a:off x="1634993" y="4172370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75388" y="4425448"/>
            <a:ext cx="2333999" cy="709995"/>
            <a:chOff x="2078591" y="1310085"/>
            <a:chExt cx="2333999" cy="709995"/>
          </a:xfrm>
        </p:grpSpPr>
        <p:sp>
          <p:nvSpPr>
            <p:cNvPr id="73" name="TextBox 13"/>
            <p:cNvSpPr txBox="1"/>
            <p:nvPr/>
          </p:nvSpPr>
          <p:spPr>
            <a:xfrm>
              <a:off x="3012528" y="1310085"/>
              <a:ext cx="14000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Box 13"/>
            <p:cNvSpPr txBox="1"/>
            <p:nvPr/>
          </p:nvSpPr>
          <p:spPr>
            <a:xfrm>
              <a:off x="2078591" y="1595990"/>
              <a:ext cx="2333999" cy="42409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6611229" y="3866401"/>
            <a:ext cx="346533" cy="346533"/>
          </a:xfrm>
          <a:custGeom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77" name="Group 65"/>
          <p:cNvGrpSpPr/>
          <p:nvPr/>
        </p:nvGrpSpPr>
        <p:grpSpPr>
          <a:xfrm>
            <a:off x="6653561" y="2521903"/>
            <a:ext cx="261869" cy="381053"/>
            <a:chOff x="4075113" y="1909763"/>
            <a:chExt cx="247650" cy="360363"/>
          </a:xfrm>
          <a:solidFill>
            <a:schemeClr val="bg1"/>
          </a:solidFill>
        </p:grpSpPr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80" name="Freeform 90"/>
          <p:cNvSpPr>
            <a:spLocks noEditPoints="1"/>
          </p:cNvSpPr>
          <p:nvPr/>
        </p:nvSpPr>
        <p:spPr bwMode="auto">
          <a:xfrm>
            <a:off x="5234239" y="2539163"/>
            <a:ext cx="346533" cy="346533"/>
          </a:xfrm>
          <a:custGeom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1" name="Freeform 153"/>
          <p:cNvSpPr>
            <a:spLocks noEditPoints="1"/>
          </p:cNvSpPr>
          <p:nvPr/>
        </p:nvSpPr>
        <p:spPr bwMode="auto">
          <a:xfrm>
            <a:off x="5241871" y="3871743"/>
            <a:ext cx="331269" cy="335848"/>
          </a:xfrm>
          <a:custGeom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0" t="38925" b="49462"/>
          <a:stretch>
            <a:fillRect/>
          </a:stretch>
        </p:blipFill>
        <p:spPr>
          <a:xfrm flipH="1">
            <a:off x="0" y="-86627"/>
            <a:ext cx="1150374" cy="153688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40040" y="342900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点击此处添加标题</a:t>
            </a:r>
            <a:endParaRPr lang="zh-CN" altLang="en-US" sz="2400" b="1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>
            <a:fillRect/>
          </a:stretch>
        </p:blipFill>
        <p:spPr>
          <a:xfrm>
            <a:off x="11149781" y="0"/>
            <a:ext cx="1042219" cy="1860820"/>
          </a:xfrm>
          <a:custGeom>
            <a:gdLst>
              <a:gd name="connsiteX0" fmla="*/ 0 w 1304370"/>
              <a:gd name="connsiteY0" fmla="*/ 0 h 2328874"/>
              <a:gd name="connsiteX1" fmla="*/ 1304370 w 1304370"/>
              <a:gd name="connsiteY1" fmla="*/ 0 h 2328874"/>
              <a:gd name="connsiteX2" fmla="*/ 1304370 w 1304370"/>
              <a:gd name="connsiteY2" fmla="*/ 2328874 h 2328874"/>
              <a:gd name="connsiteX3" fmla="*/ 0 w 1304370"/>
              <a:gd name="connsiteY3" fmla="*/ 2328874 h 2328874"/>
              <a:gd name="connsiteX4" fmla="*/ 0 w 1304370"/>
              <a:gd name="connsiteY4" fmla="*/ 910640 h 2328874"/>
              <a:gd name="connsiteX5" fmla="*/ 22402 w 1304370"/>
              <a:gd name="connsiteY5" fmla="*/ 906602 h 2328874"/>
              <a:gd name="connsiteX6" fmla="*/ 148509 w 1304370"/>
              <a:gd name="connsiteY6" fmla="*/ 736734 h 2328874"/>
              <a:gd name="connsiteX7" fmla="*/ 22402 w 1304370"/>
              <a:gd name="connsiteY7" fmla="*/ 566867 h 2328874"/>
              <a:gd name="connsiteX8" fmla="*/ 0 w 1304370"/>
              <a:gd name="connsiteY8" fmla="*/ 562829 h 23288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70" h="2328874">
                <a:moveTo>
                  <a:pt x="0" y="0"/>
                </a:moveTo>
                <a:lnTo>
                  <a:pt x="1304370" y="0"/>
                </a:lnTo>
                <a:lnTo>
                  <a:pt x="1304370" y="2328874"/>
                </a:lnTo>
                <a:lnTo>
                  <a:pt x="0" y="2328874"/>
                </a:lnTo>
                <a:lnTo>
                  <a:pt x="0" y="910640"/>
                </a:lnTo>
                <a:lnTo>
                  <a:pt x="22402" y="906602"/>
                </a:lnTo>
                <a:cubicBezTo>
                  <a:pt x="96510" y="878615"/>
                  <a:pt x="148509" y="813096"/>
                  <a:pt x="148509" y="736734"/>
                </a:cubicBezTo>
                <a:cubicBezTo>
                  <a:pt x="148509" y="660372"/>
                  <a:pt x="96510" y="594853"/>
                  <a:pt x="22402" y="566867"/>
                </a:cubicBezTo>
                <a:lnTo>
                  <a:pt x="0" y="562829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18" r="26594" b="51916"/>
          <a:stretch>
            <a:fillRect/>
          </a:stretch>
        </p:blipFill>
        <p:spPr>
          <a:xfrm flipH="1">
            <a:off x="4345858" y="4494612"/>
            <a:ext cx="7846142" cy="2392885"/>
          </a:xfrm>
          <a:prstGeom prst="rect">
            <a:avLst/>
          </a:prstGeom>
        </p:spPr>
      </p:pic>
      <p:sp>
        <p:nvSpPr>
          <p:cNvPr id="9" name="Oval 9"/>
          <p:cNvSpPr/>
          <p:nvPr/>
        </p:nvSpPr>
        <p:spPr>
          <a:xfrm>
            <a:off x="2233984" y="1986254"/>
            <a:ext cx="1162219" cy="1128943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ounded Rectangle 23"/>
          <p:cNvSpPr/>
          <p:nvPr/>
        </p:nvSpPr>
        <p:spPr>
          <a:xfrm>
            <a:off x="1835538" y="4370785"/>
            <a:ext cx="1959111" cy="500962"/>
          </a:xfrm>
          <a:prstGeom prst="round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zh-CN" altLang="en-US" sz="1600" b="1" smtClean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Oval 33"/>
          <p:cNvSpPr/>
          <p:nvPr/>
        </p:nvSpPr>
        <p:spPr>
          <a:xfrm>
            <a:off x="4426690" y="1986254"/>
            <a:ext cx="1162219" cy="1128943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Rounded Rectangle 34"/>
          <p:cNvSpPr/>
          <p:nvPr/>
        </p:nvSpPr>
        <p:spPr>
          <a:xfrm>
            <a:off x="4028244" y="4370785"/>
            <a:ext cx="1959111" cy="500962"/>
          </a:xfrm>
          <a:prstGeom prst="round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altLang="zh-CN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Oval 47"/>
          <p:cNvSpPr/>
          <p:nvPr/>
        </p:nvSpPr>
        <p:spPr>
          <a:xfrm>
            <a:off x="6600451" y="1986254"/>
            <a:ext cx="1162219" cy="1128943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Rounded Rectangle 48"/>
          <p:cNvSpPr/>
          <p:nvPr/>
        </p:nvSpPr>
        <p:spPr>
          <a:xfrm>
            <a:off x="6202005" y="4370785"/>
            <a:ext cx="1959111" cy="500962"/>
          </a:xfrm>
          <a:prstGeom prst="round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altLang="zh-CN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Oval 58"/>
          <p:cNvSpPr/>
          <p:nvPr/>
        </p:nvSpPr>
        <p:spPr>
          <a:xfrm>
            <a:off x="8795798" y="1986254"/>
            <a:ext cx="1162219" cy="1128943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Rounded Rectangle 59"/>
          <p:cNvSpPr/>
          <p:nvPr/>
        </p:nvSpPr>
        <p:spPr>
          <a:xfrm>
            <a:off x="8397352" y="4370785"/>
            <a:ext cx="1959111" cy="500962"/>
          </a:xfrm>
          <a:prstGeom prst="round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altLang="zh-CN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912194" y="3482086"/>
            <a:ext cx="180579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4104900" y="3482086"/>
            <a:ext cx="180579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278661" y="3482086"/>
            <a:ext cx="180579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474008" y="3482086"/>
            <a:ext cx="180579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hape 233"/>
          <p:cNvSpPr/>
          <p:nvPr/>
        </p:nvSpPr>
        <p:spPr>
          <a:xfrm>
            <a:off x="2486885" y="2222432"/>
            <a:ext cx="656417" cy="656586"/>
          </a:xfrm>
          <a:custGeom>
            <a:rect l="0" t="0" r="0" b="0"/>
            <a:pathLst>
              <a:path w="119999" h="119999" extrusionOk="0">
                <a:moveTo>
                  <a:pt x="59869" y="2082"/>
                </a:moveTo>
                <a:lnTo>
                  <a:pt x="59869" y="2082"/>
                </a:lnTo>
                <a:cubicBezTo>
                  <a:pt x="25249" y="2082"/>
                  <a:pt x="0" y="27592"/>
                  <a:pt x="0" y="62212"/>
                </a:cubicBezTo>
                <a:cubicBezTo>
                  <a:pt x="0" y="94490"/>
                  <a:pt x="27592" y="119739"/>
                  <a:pt x="59869" y="119739"/>
                </a:cubicBezTo>
                <a:cubicBezTo>
                  <a:pt x="94490" y="119739"/>
                  <a:pt x="119739" y="92147"/>
                  <a:pt x="119739" y="59869"/>
                </a:cubicBezTo>
                <a:cubicBezTo>
                  <a:pt x="119739" y="27592"/>
                  <a:pt x="92147" y="0"/>
                  <a:pt x="59869" y="2082"/>
                </a:cubicBezTo>
                <a:close/>
                <a:moveTo>
                  <a:pt x="59869" y="9110"/>
                </a:moveTo>
                <a:lnTo>
                  <a:pt x="59869" y="9110"/>
                </a:lnTo>
                <a:cubicBezTo>
                  <a:pt x="66637" y="9110"/>
                  <a:pt x="75748" y="11453"/>
                  <a:pt x="83036" y="13796"/>
                </a:cubicBezTo>
                <a:cubicBezTo>
                  <a:pt x="75748" y="27592"/>
                  <a:pt x="75748" y="27592"/>
                  <a:pt x="75748" y="27592"/>
                </a:cubicBezTo>
                <a:cubicBezTo>
                  <a:pt x="71583" y="25249"/>
                  <a:pt x="64295" y="25249"/>
                  <a:pt x="59869" y="25249"/>
                </a:cubicBezTo>
                <a:cubicBezTo>
                  <a:pt x="52841" y="25249"/>
                  <a:pt x="48156" y="25249"/>
                  <a:pt x="43731" y="27592"/>
                </a:cubicBezTo>
                <a:cubicBezTo>
                  <a:pt x="36702" y="13796"/>
                  <a:pt x="36702" y="13796"/>
                  <a:pt x="36702" y="13796"/>
                </a:cubicBezTo>
                <a:cubicBezTo>
                  <a:pt x="43731" y="11453"/>
                  <a:pt x="50498" y="9110"/>
                  <a:pt x="59869" y="9110"/>
                </a:cubicBezTo>
                <a:close/>
                <a:moveTo>
                  <a:pt x="27592" y="76008"/>
                </a:moveTo>
                <a:lnTo>
                  <a:pt x="27592" y="76008"/>
                </a:lnTo>
                <a:cubicBezTo>
                  <a:pt x="13796" y="85119"/>
                  <a:pt x="13796" y="85119"/>
                  <a:pt x="13796" y="85119"/>
                </a:cubicBezTo>
                <a:cubicBezTo>
                  <a:pt x="9110" y="78351"/>
                  <a:pt x="9110" y="68980"/>
                  <a:pt x="9110" y="62212"/>
                </a:cubicBezTo>
                <a:cubicBezTo>
                  <a:pt x="6767" y="53101"/>
                  <a:pt x="9110" y="43470"/>
                  <a:pt x="13796" y="36702"/>
                </a:cubicBezTo>
                <a:cubicBezTo>
                  <a:pt x="27592" y="43470"/>
                  <a:pt x="27592" y="43470"/>
                  <a:pt x="27592" y="43470"/>
                </a:cubicBezTo>
                <a:cubicBezTo>
                  <a:pt x="25249" y="48156"/>
                  <a:pt x="22906" y="55184"/>
                  <a:pt x="22906" y="59869"/>
                </a:cubicBezTo>
                <a:cubicBezTo>
                  <a:pt x="22906" y="66898"/>
                  <a:pt x="25249" y="71323"/>
                  <a:pt x="27592" y="76008"/>
                </a:cubicBezTo>
                <a:close/>
                <a:moveTo>
                  <a:pt x="59869" y="112711"/>
                </a:moveTo>
                <a:lnTo>
                  <a:pt x="59869" y="112711"/>
                </a:lnTo>
                <a:cubicBezTo>
                  <a:pt x="50498" y="112711"/>
                  <a:pt x="43731" y="110629"/>
                  <a:pt x="36702" y="105943"/>
                </a:cubicBezTo>
                <a:cubicBezTo>
                  <a:pt x="43731" y="92147"/>
                  <a:pt x="43731" y="92147"/>
                  <a:pt x="43731" y="92147"/>
                </a:cubicBezTo>
                <a:cubicBezTo>
                  <a:pt x="48156" y="94490"/>
                  <a:pt x="52841" y="96832"/>
                  <a:pt x="59869" y="96832"/>
                </a:cubicBezTo>
                <a:cubicBezTo>
                  <a:pt x="64295" y="96832"/>
                  <a:pt x="71583" y="94490"/>
                  <a:pt x="75748" y="92147"/>
                </a:cubicBezTo>
                <a:cubicBezTo>
                  <a:pt x="83036" y="105943"/>
                  <a:pt x="83036" y="105943"/>
                  <a:pt x="83036" y="105943"/>
                </a:cubicBezTo>
                <a:cubicBezTo>
                  <a:pt x="75748" y="110629"/>
                  <a:pt x="69240" y="112711"/>
                  <a:pt x="59869" y="112711"/>
                </a:cubicBezTo>
                <a:close/>
                <a:moveTo>
                  <a:pt x="59869" y="89804"/>
                </a:moveTo>
                <a:lnTo>
                  <a:pt x="59869" y="89804"/>
                </a:lnTo>
                <a:cubicBezTo>
                  <a:pt x="43731" y="89804"/>
                  <a:pt x="32277" y="76008"/>
                  <a:pt x="32277" y="59869"/>
                </a:cubicBezTo>
                <a:cubicBezTo>
                  <a:pt x="32277" y="43470"/>
                  <a:pt x="43731" y="32017"/>
                  <a:pt x="59869" y="32017"/>
                </a:cubicBezTo>
                <a:cubicBezTo>
                  <a:pt x="75748" y="32017"/>
                  <a:pt x="87462" y="43470"/>
                  <a:pt x="87462" y="59869"/>
                </a:cubicBezTo>
                <a:cubicBezTo>
                  <a:pt x="87462" y="76008"/>
                  <a:pt x="75748" y="89804"/>
                  <a:pt x="59869" y="89804"/>
                </a:cubicBezTo>
                <a:close/>
                <a:moveTo>
                  <a:pt x="92147" y="76008"/>
                </a:moveTo>
                <a:lnTo>
                  <a:pt x="92147" y="76008"/>
                </a:lnTo>
                <a:cubicBezTo>
                  <a:pt x="94490" y="71323"/>
                  <a:pt x="96832" y="66898"/>
                  <a:pt x="96832" y="59869"/>
                </a:cubicBezTo>
                <a:cubicBezTo>
                  <a:pt x="96832" y="55184"/>
                  <a:pt x="94490" y="48156"/>
                  <a:pt x="92147" y="43470"/>
                </a:cubicBezTo>
                <a:cubicBezTo>
                  <a:pt x="105943" y="36702"/>
                  <a:pt x="105943" y="36702"/>
                  <a:pt x="105943" y="36702"/>
                </a:cubicBezTo>
                <a:cubicBezTo>
                  <a:pt x="108286" y="43470"/>
                  <a:pt x="110629" y="50759"/>
                  <a:pt x="110629" y="59869"/>
                </a:cubicBezTo>
                <a:cubicBezTo>
                  <a:pt x="110629" y="68980"/>
                  <a:pt x="108286" y="76008"/>
                  <a:pt x="105943" y="85119"/>
                </a:cubicBezTo>
                <a:lnTo>
                  <a:pt x="92147" y="7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Shape 234"/>
          <p:cNvSpPr/>
          <p:nvPr/>
        </p:nvSpPr>
        <p:spPr>
          <a:xfrm>
            <a:off x="7019056" y="2182856"/>
            <a:ext cx="325008" cy="735739"/>
          </a:xfrm>
          <a:custGeom>
            <a:rect l="0" t="0" r="0" b="0"/>
            <a:pathLst>
              <a:path w="119999" h="119999" extrusionOk="0">
                <a:moveTo>
                  <a:pt x="15219" y="117350"/>
                </a:moveTo>
                <a:lnTo>
                  <a:pt x="15219" y="117350"/>
                </a:lnTo>
                <a:cubicBezTo>
                  <a:pt x="9951" y="117350"/>
                  <a:pt x="62048" y="70463"/>
                  <a:pt x="62048" y="70463"/>
                </a:cubicBezTo>
                <a:cubicBezTo>
                  <a:pt x="56780" y="68079"/>
                  <a:pt x="4682" y="61192"/>
                  <a:pt x="4682" y="56158"/>
                </a:cubicBezTo>
                <a:cubicBezTo>
                  <a:pt x="0" y="51920"/>
                  <a:pt x="103609" y="0"/>
                  <a:pt x="108878" y="0"/>
                </a:cubicBezTo>
                <a:cubicBezTo>
                  <a:pt x="108878" y="2384"/>
                  <a:pt x="62048" y="46887"/>
                  <a:pt x="62048" y="49536"/>
                </a:cubicBezTo>
                <a:cubicBezTo>
                  <a:pt x="66731" y="51920"/>
                  <a:pt x="119414" y="58807"/>
                  <a:pt x="119414" y="63576"/>
                </a:cubicBezTo>
                <a:cubicBezTo>
                  <a:pt x="119414" y="65960"/>
                  <a:pt x="20487" y="119735"/>
                  <a:pt x="15219" y="11735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Shape 235"/>
          <p:cNvSpPr/>
          <p:nvPr/>
        </p:nvSpPr>
        <p:spPr>
          <a:xfrm>
            <a:off x="4692119" y="2234962"/>
            <a:ext cx="631361" cy="631526"/>
          </a:xfrm>
          <a:custGeom>
            <a:rect l="0" t="0" r="0" b="0"/>
            <a:pathLst>
              <a:path w="119999" h="119999" extrusionOk="0">
                <a:moveTo>
                  <a:pt x="107837" y="14324"/>
                </a:moveTo>
                <a:lnTo>
                  <a:pt x="107837" y="14324"/>
                </a:lnTo>
                <a:cubicBezTo>
                  <a:pt x="100540" y="14324"/>
                  <a:pt x="100540" y="14324"/>
                  <a:pt x="100540" y="14324"/>
                </a:cubicBezTo>
                <a:cubicBezTo>
                  <a:pt x="100540" y="26486"/>
                  <a:pt x="100540" y="26486"/>
                  <a:pt x="100540" y="26486"/>
                </a:cubicBezTo>
                <a:cubicBezTo>
                  <a:pt x="79189" y="26486"/>
                  <a:pt x="79189" y="26486"/>
                  <a:pt x="79189" y="26486"/>
                </a:cubicBezTo>
                <a:cubicBezTo>
                  <a:pt x="79189" y="14324"/>
                  <a:pt x="79189" y="14324"/>
                  <a:pt x="79189" y="14324"/>
                </a:cubicBezTo>
                <a:cubicBezTo>
                  <a:pt x="40810" y="14324"/>
                  <a:pt x="40810" y="14324"/>
                  <a:pt x="40810" y="14324"/>
                </a:cubicBezTo>
                <a:cubicBezTo>
                  <a:pt x="40810" y="26486"/>
                  <a:pt x="40810" y="26486"/>
                  <a:pt x="40810" y="26486"/>
                </a:cubicBezTo>
                <a:cubicBezTo>
                  <a:pt x="19189" y="26486"/>
                  <a:pt x="19189" y="26486"/>
                  <a:pt x="19189" y="26486"/>
                </a:cubicBezTo>
                <a:cubicBezTo>
                  <a:pt x="19189" y="14324"/>
                  <a:pt x="19189" y="14324"/>
                  <a:pt x="19189" y="14324"/>
                </a:cubicBezTo>
                <a:cubicBezTo>
                  <a:pt x="12162" y="14324"/>
                  <a:pt x="12162" y="14324"/>
                  <a:pt x="12162" y="14324"/>
                </a:cubicBezTo>
                <a:cubicBezTo>
                  <a:pt x="4864" y="14324"/>
                  <a:pt x="0" y="19189"/>
                  <a:pt x="0" y="26486"/>
                </a:cubicBezTo>
                <a:cubicBezTo>
                  <a:pt x="0" y="107837"/>
                  <a:pt x="0" y="107837"/>
                  <a:pt x="0" y="107837"/>
                </a:cubicBezTo>
                <a:cubicBezTo>
                  <a:pt x="0" y="114864"/>
                  <a:pt x="4864" y="119729"/>
                  <a:pt x="12162" y="119729"/>
                </a:cubicBezTo>
                <a:cubicBezTo>
                  <a:pt x="107837" y="119729"/>
                  <a:pt x="107837" y="119729"/>
                  <a:pt x="107837" y="119729"/>
                </a:cubicBezTo>
                <a:cubicBezTo>
                  <a:pt x="114864" y="119729"/>
                  <a:pt x="119729" y="114864"/>
                  <a:pt x="119729" y="107837"/>
                </a:cubicBezTo>
                <a:cubicBezTo>
                  <a:pt x="119729" y="26486"/>
                  <a:pt x="119729" y="26486"/>
                  <a:pt x="119729" y="26486"/>
                </a:cubicBezTo>
                <a:cubicBezTo>
                  <a:pt x="119729" y="19189"/>
                  <a:pt x="114864" y="14324"/>
                  <a:pt x="107837" y="14324"/>
                </a:cubicBezTo>
                <a:close/>
                <a:moveTo>
                  <a:pt x="107837" y="107837"/>
                </a:moveTo>
                <a:lnTo>
                  <a:pt x="107837" y="107837"/>
                </a:lnTo>
                <a:cubicBezTo>
                  <a:pt x="12162" y="107837"/>
                  <a:pt x="12162" y="107837"/>
                  <a:pt x="12162" y="107837"/>
                </a:cubicBezTo>
                <a:cubicBezTo>
                  <a:pt x="12162" y="52972"/>
                  <a:pt x="12162" y="52972"/>
                  <a:pt x="12162" y="52972"/>
                </a:cubicBezTo>
                <a:cubicBezTo>
                  <a:pt x="107837" y="52972"/>
                  <a:pt x="107837" y="52972"/>
                  <a:pt x="107837" y="52972"/>
                </a:cubicBezTo>
                <a:lnTo>
                  <a:pt x="107837" y="107837"/>
                </a:lnTo>
                <a:close/>
                <a:moveTo>
                  <a:pt x="33513" y="0"/>
                </a:moveTo>
                <a:lnTo>
                  <a:pt x="33513" y="0"/>
                </a:lnTo>
                <a:cubicBezTo>
                  <a:pt x="24054" y="0"/>
                  <a:pt x="24054" y="0"/>
                  <a:pt x="24054" y="0"/>
                </a:cubicBezTo>
                <a:cubicBezTo>
                  <a:pt x="24054" y="24054"/>
                  <a:pt x="24054" y="24054"/>
                  <a:pt x="24054" y="24054"/>
                </a:cubicBezTo>
                <a:cubicBezTo>
                  <a:pt x="33513" y="24054"/>
                  <a:pt x="33513" y="24054"/>
                  <a:pt x="33513" y="24054"/>
                </a:cubicBezTo>
                <a:lnTo>
                  <a:pt x="33513" y="0"/>
                </a:lnTo>
                <a:close/>
                <a:moveTo>
                  <a:pt x="95675" y="0"/>
                </a:moveTo>
                <a:lnTo>
                  <a:pt x="95675" y="0"/>
                </a:lnTo>
                <a:cubicBezTo>
                  <a:pt x="86216" y="0"/>
                  <a:pt x="86216" y="0"/>
                  <a:pt x="86216" y="0"/>
                </a:cubicBezTo>
                <a:cubicBezTo>
                  <a:pt x="86216" y="24054"/>
                  <a:pt x="86216" y="24054"/>
                  <a:pt x="86216" y="24054"/>
                </a:cubicBezTo>
                <a:cubicBezTo>
                  <a:pt x="95675" y="24054"/>
                  <a:pt x="95675" y="24054"/>
                  <a:pt x="95675" y="24054"/>
                </a:cubicBezTo>
                <a:lnTo>
                  <a:pt x="956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Shape 236"/>
          <p:cNvSpPr/>
          <p:nvPr/>
        </p:nvSpPr>
        <p:spPr>
          <a:xfrm>
            <a:off x="9023647" y="2322676"/>
            <a:ext cx="706521" cy="456098"/>
          </a:xfrm>
          <a:custGeom>
            <a:rect l="0" t="0" r="0" b="0"/>
            <a:pathLst>
              <a:path w="119999" h="119999" extrusionOk="0">
                <a:moveTo>
                  <a:pt x="91807" y="33375"/>
                </a:moveTo>
                <a:lnTo>
                  <a:pt x="91807" y="33375"/>
                </a:lnTo>
                <a:cubicBezTo>
                  <a:pt x="89638" y="33375"/>
                  <a:pt x="87710" y="33375"/>
                  <a:pt x="85542" y="33375"/>
                </a:cubicBezTo>
                <a:cubicBezTo>
                  <a:pt x="81204" y="13500"/>
                  <a:pt x="70602" y="0"/>
                  <a:pt x="55662" y="0"/>
                </a:cubicBezTo>
                <a:cubicBezTo>
                  <a:pt x="38554" y="0"/>
                  <a:pt x="23614" y="23250"/>
                  <a:pt x="23614" y="50250"/>
                </a:cubicBezTo>
                <a:cubicBezTo>
                  <a:pt x="23614" y="50250"/>
                  <a:pt x="23614" y="53250"/>
                  <a:pt x="23614" y="56250"/>
                </a:cubicBezTo>
                <a:cubicBezTo>
                  <a:pt x="23614" y="56250"/>
                  <a:pt x="23614" y="56250"/>
                  <a:pt x="21445" y="56250"/>
                </a:cubicBezTo>
                <a:cubicBezTo>
                  <a:pt x="10843" y="56250"/>
                  <a:pt x="0" y="70125"/>
                  <a:pt x="0" y="90000"/>
                </a:cubicBezTo>
                <a:cubicBezTo>
                  <a:pt x="0" y="106500"/>
                  <a:pt x="10843" y="119625"/>
                  <a:pt x="21445" y="119625"/>
                </a:cubicBezTo>
                <a:cubicBezTo>
                  <a:pt x="91807" y="119625"/>
                  <a:pt x="91807" y="119625"/>
                  <a:pt x="91807" y="119625"/>
                </a:cubicBezTo>
                <a:cubicBezTo>
                  <a:pt x="106746" y="119625"/>
                  <a:pt x="119759" y="103125"/>
                  <a:pt x="119759" y="76500"/>
                </a:cubicBezTo>
                <a:cubicBezTo>
                  <a:pt x="119759" y="53250"/>
                  <a:pt x="106746" y="33375"/>
                  <a:pt x="91807" y="33375"/>
                </a:cubicBezTo>
                <a:close/>
                <a:moveTo>
                  <a:pt x="68433" y="73125"/>
                </a:moveTo>
                <a:lnTo>
                  <a:pt x="68433" y="73125"/>
                </a:lnTo>
                <a:cubicBezTo>
                  <a:pt x="64096" y="79875"/>
                  <a:pt x="53493" y="99750"/>
                  <a:pt x="51325" y="103125"/>
                </a:cubicBezTo>
                <a:cubicBezTo>
                  <a:pt x="51325" y="103125"/>
                  <a:pt x="49156" y="106500"/>
                  <a:pt x="46987" y="103125"/>
                </a:cubicBezTo>
                <a:cubicBezTo>
                  <a:pt x="46987" y="103125"/>
                  <a:pt x="46987" y="103125"/>
                  <a:pt x="46987" y="99750"/>
                </a:cubicBezTo>
                <a:lnTo>
                  <a:pt x="46987" y="96375"/>
                </a:lnTo>
                <a:cubicBezTo>
                  <a:pt x="53493" y="76500"/>
                  <a:pt x="53493" y="76500"/>
                  <a:pt x="53493" y="76500"/>
                </a:cubicBezTo>
                <a:cubicBezTo>
                  <a:pt x="53493" y="73125"/>
                  <a:pt x="51325" y="73125"/>
                  <a:pt x="49156" y="73125"/>
                </a:cubicBezTo>
                <a:lnTo>
                  <a:pt x="49156" y="73125"/>
                </a:lnTo>
                <a:cubicBezTo>
                  <a:pt x="46987" y="70125"/>
                  <a:pt x="44819" y="70125"/>
                  <a:pt x="44819" y="66750"/>
                </a:cubicBezTo>
                <a:cubicBezTo>
                  <a:pt x="44819" y="63375"/>
                  <a:pt x="44819" y="63375"/>
                  <a:pt x="46987" y="60000"/>
                </a:cubicBezTo>
                <a:cubicBezTo>
                  <a:pt x="49156" y="53250"/>
                  <a:pt x="62168" y="33375"/>
                  <a:pt x="62168" y="33375"/>
                </a:cubicBezTo>
                <a:cubicBezTo>
                  <a:pt x="64096" y="30000"/>
                  <a:pt x="64096" y="30000"/>
                  <a:pt x="66265" y="30000"/>
                </a:cubicBezTo>
                <a:cubicBezTo>
                  <a:pt x="66265" y="33375"/>
                  <a:pt x="68433" y="33375"/>
                  <a:pt x="68433" y="33375"/>
                </a:cubicBezTo>
                <a:cubicBezTo>
                  <a:pt x="68433" y="36375"/>
                  <a:pt x="66265" y="36375"/>
                  <a:pt x="66265" y="39750"/>
                </a:cubicBezTo>
                <a:cubicBezTo>
                  <a:pt x="60000" y="60000"/>
                  <a:pt x="60000" y="60000"/>
                  <a:pt x="60000" y="60000"/>
                </a:cubicBezTo>
                <a:cubicBezTo>
                  <a:pt x="62168" y="60000"/>
                  <a:pt x="64096" y="63375"/>
                  <a:pt x="66265" y="63375"/>
                </a:cubicBezTo>
                <a:lnTo>
                  <a:pt x="66265" y="63375"/>
                </a:lnTo>
                <a:cubicBezTo>
                  <a:pt x="68433" y="63375"/>
                  <a:pt x="70602" y="66750"/>
                  <a:pt x="70602" y="70125"/>
                </a:cubicBezTo>
                <a:lnTo>
                  <a:pt x="68433" y="731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432738" y="5496859"/>
            <a:ext cx="11326524" cy="1774090"/>
            <a:chOff x="894667" y="4484142"/>
            <a:chExt cx="11326524" cy="1774090"/>
          </a:xfrm>
        </p:grpSpPr>
        <p:grpSp>
          <p:nvGrpSpPr>
            <p:cNvPr id="60" name="组合 59"/>
            <p:cNvGrpSpPr/>
            <p:nvPr/>
          </p:nvGrpSpPr>
          <p:grpSpPr>
            <a:xfrm>
              <a:off x="6557929" y="4484142"/>
              <a:ext cx="5663262" cy="1774090"/>
              <a:chOff x="1392676" y="2645194"/>
              <a:chExt cx="5663262" cy="1774090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flipH="1">
              <a:off x="894667" y="4484142"/>
              <a:ext cx="5663262" cy="1774090"/>
              <a:chOff x="1392676" y="2645194"/>
              <a:chExt cx="5663262" cy="1774090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34" y="2779719"/>
                <a:ext cx="2450804" cy="1298561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676" y="2645194"/>
                <a:ext cx="3743268" cy="1774090"/>
              </a:xfrm>
              <a:prstGeom prst="rect">
                <a:avLst/>
              </a:prstGeom>
            </p:spPr>
          </p:pic>
        </p:grpSp>
      </p:grpSp>
      <p:sp>
        <p:nvSpPr>
          <p:cNvPr id="82" name="文本框 81"/>
          <p:cNvSpPr txBox="1"/>
          <p:nvPr/>
        </p:nvSpPr>
        <p:spPr>
          <a:xfrm>
            <a:off x="4184627" y="3834927"/>
            <a:ext cx="382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8E0000"/>
                </a:solidFill>
              </a:rPr>
              <a:t>点击此处添加您的标题</a:t>
            </a:r>
            <a:endParaRPr lang="zh-CN" altLang="en-US" sz="2800">
              <a:solidFill>
                <a:srgbClr val="8E0000"/>
              </a:solidFill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1" y="2382444"/>
            <a:ext cx="1619418" cy="145686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33820" y="2491166"/>
            <a:ext cx="669472" cy="987552"/>
          </a:xfrm>
          <a:custGeom>
            <a:rect l="l" t="t" r="r" b="b"/>
            <a:pathLst>
              <a:path w="669472" h="987552">
                <a:moveTo>
                  <a:pt x="287595" y="568129"/>
                </a:moveTo>
                <a:cubicBezTo>
                  <a:pt x="279594" y="568700"/>
                  <a:pt x="263021" y="575615"/>
                  <a:pt x="237875" y="588874"/>
                </a:cubicBezTo>
                <a:cubicBezTo>
                  <a:pt x="216539" y="599847"/>
                  <a:pt x="201451" y="609448"/>
                  <a:pt x="192612" y="617678"/>
                </a:cubicBezTo>
                <a:cubicBezTo>
                  <a:pt x="183773" y="625907"/>
                  <a:pt x="176915" y="637032"/>
                  <a:pt x="172038" y="651053"/>
                </a:cubicBezTo>
                <a:cubicBezTo>
                  <a:pt x="165942" y="667512"/>
                  <a:pt x="157712" y="690068"/>
                  <a:pt x="147349" y="718719"/>
                </a:cubicBezTo>
                <a:cubicBezTo>
                  <a:pt x="136986" y="746760"/>
                  <a:pt x="132414" y="761391"/>
                  <a:pt x="133633" y="762610"/>
                </a:cubicBezTo>
                <a:cubicBezTo>
                  <a:pt x="134243" y="763220"/>
                  <a:pt x="138510" y="759105"/>
                  <a:pt x="146435" y="750266"/>
                </a:cubicBezTo>
                <a:cubicBezTo>
                  <a:pt x="154360" y="741426"/>
                  <a:pt x="163046" y="730758"/>
                  <a:pt x="172495" y="718262"/>
                </a:cubicBezTo>
                <a:cubicBezTo>
                  <a:pt x="181944" y="705765"/>
                  <a:pt x="189716" y="695249"/>
                  <a:pt x="195812" y="686715"/>
                </a:cubicBezTo>
                <a:cubicBezTo>
                  <a:pt x="213491" y="659892"/>
                  <a:pt x="222330" y="638252"/>
                  <a:pt x="222330" y="621792"/>
                </a:cubicBezTo>
                <a:cubicBezTo>
                  <a:pt x="222330" y="616916"/>
                  <a:pt x="222940" y="613715"/>
                  <a:pt x="224159" y="612191"/>
                </a:cubicBezTo>
                <a:cubicBezTo>
                  <a:pt x="225378" y="610667"/>
                  <a:pt x="228121" y="609905"/>
                  <a:pt x="232388" y="609905"/>
                </a:cubicBezTo>
                <a:cubicBezTo>
                  <a:pt x="240923" y="609905"/>
                  <a:pt x="246562" y="612648"/>
                  <a:pt x="249305" y="618135"/>
                </a:cubicBezTo>
                <a:cubicBezTo>
                  <a:pt x="252048" y="623621"/>
                  <a:pt x="255248" y="638252"/>
                  <a:pt x="258906" y="662026"/>
                </a:cubicBezTo>
                <a:cubicBezTo>
                  <a:pt x="260735" y="671780"/>
                  <a:pt x="262868" y="676961"/>
                  <a:pt x="265307" y="677571"/>
                </a:cubicBezTo>
                <a:cubicBezTo>
                  <a:pt x="268355" y="678180"/>
                  <a:pt x="269879" y="673608"/>
                  <a:pt x="269879" y="663855"/>
                </a:cubicBezTo>
                <a:cubicBezTo>
                  <a:pt x="269879" y="654711"/>
                  <a:pt x="271403" y="648615"/>
                  <a:pt x="274451" y="645567"/>
                </a:cubicBezTo>
                <a:cubicBezTo>
                  <a:pt x="276889" y="643128"/>
                  <a:pt x="280852" y="630479"/>
                  <a:pt x="286338" y="607619"/>
                </a:cubicBezTo>
                <a:cubicBezTo>
                  <a:pt x="291824" y="584759"/>
                  <a:pt x="293958" y="572110"/>
                  <a:pt x="292739" y="569672"/>
                </a:cubicBezTo>
                <a:cubicBezTo>
                  <a:pt x="291977" y="568452"/>
                  <a:pt x="290262" y="567938"/>
                  <a:pt x="287595" y="568129"/>
                </a:cubicBezTo>
                <a:close/>
                <a:moveTo>
                  <a:pt x="76026" y="493776"/>
                </a:moveTo>
                <a:cubicBezTo>
                  <a:pt x="76026" y="494386"/>
                  <a:pt x="74807" y="496520"/>
                  <a:pt x="72368" y="500177"/>
                </a:cubicBezTo>
                <a:cubicBezTo>
                  <a:pt x="68711" y="504444"/>
                  <a:pt x="65206" y="506426"/>
                  <a:pt x="61853" y="506121"/>
                </a:cubicBezTo>
                <a:cubicBezTo>
                  <a:pt x="58500" y="505816"/>
                  <a:pt x="59567" y="503835"/>
                  <a:pt x="65053" y="500177"/>
                </a:cubicBezTo>
                <a:cubicBezTo>
                  <a:pt x="71759" y="494691"/>
                  <a:pt x="75416" y="492557"/>
                  <a:pt x="76026" y="493776"/>
                </a:cubicBezTo>
                <a:close/>
                <a:moveTo>
                  <a:pt x="265307" y="416967"/>
                </a:moveTo>
                <a:cubicBezTo>
                  <a:pt x="276279" y="416967"/>
                  <a:pt x="286947" y="418186"/>
                  <a:pt x="297311" y="420624"/>
                </a:cubicBezTo>
                <a:cubicBezTo>
                  <a:pt x="311941" y="424892"/>
                  <a:pt x="322914" y="431902"/>
                  <a:pt x="330229" y="441656"/>
                </a:cubicBezTo>
                <a:cubicBezTo>
                  <a:pt x="333277" y="445923"/>
                  <a:pt x="333277" y="448666"/>
                  <a:pt x="330229" y="449885"/>
                </a:cubicBezTo>
                <a:cubicBezTo>
                  <a:pt x="325962" y="451104"/>
                  <a:pt x="321238" y="455067"/>
                  <a:pt x="316056" y="461772"/>
                </a:cubicBezTo>
                <a:cubicBezTo>
                  <a:pt x="310874" y="468478"/>
                  <a:pt x="306760" y="471831"/>
                  <a:pt x="303712" y="471831"/>
                </a:cubicBezTo>
                <a:cubicBezTo>
                  <a:pt x="300664" y="471831"/>
                  <a:pt x="289386" y="478536"/>
                  <a:pt x="269879" y="491948"/>
                </a:cubicBezTo>
                <a:cubicBezTo>
                  <a:pt x="255858" y="501701"/>
                  <a:pt x="241380" y="514655"/>
                  <a:pt x="226445" y="530810"/>
                </a:cubicBezTo>
                <a:cubicBezTo>
                  <a:pt x="211510" y="546964"/>
                  <a:pt x="203432" y="558394"/>
                  <a:pt x="202213" y="565100"/>
                </a:cubicBezTo>
                <a:cubicBezTo>
                  <a:pt x="200994" y="568148"/>
                  <a:pt x="201299" y="569672"/>
                  <a:pt x="203128" y="569672"/>
                </a:cubicBezTo>
                <a:cubicBezTo>
                  <a:pt x="204956" y="569672"/>
                  <a:pt x="215015" y="565100"/>
                  <a:pt x="233303" y="555956"/>
                </a:cubicBezTo>
                <a:cubicBezTo>
                  <a:pt x="254639" y="545592"/>
                  <a:pt x="268660" y="539496"/>
                  <a:pt x="275365" y="537668"/>
                </a:cubicBezTo>
                <a:cubicBezTo>
                  <a:pt x="282071" y="535839"/>
                  <a:pt x="291520" y="534924"/>
                  <a:pt x="303712" y="534924"/>
                </a:cubicBezTo>
                <a:cubicBezTo>
                  <a:pt x="319561" y="535534"/>
                  <a:pt x="329924" y="539192"/>
                  <a:pt x="334801" y="545897"/>
                </a:cubicBezTo>
                <a:cubicBezTo>
                  <a:pt x="337849" y="550164"/>
                  <a:pt x="341049" y="559308"/>
                  <a:pt x="344402" y="573329"/>
                </a:cubicBezTo>
                <a:cubicBezTo>
                  <a:pt x="347755" y="587350"/>
                  <a:pt x="349127" y="598018"/>
                  <a:pt x="348517" y="605333"/>
                </a:cubicBezTo>
                <a:cubicBezTo>
                  <a:pt x="344860" y="632156"/>
                  <a:pt x="338764" y="663398"/>
                  <a:pt x="330229" y="699059"/>
                </a:cubicBezTo>
                <a:cubicBezTo>
                  <a:pt x="321695" y="734721"/>
                  <a:pt x="315294" y="754685"/>
                  <a:pt x="311027" y="758952"/>
                </a:cubicBezTo>
                <a:cubicBezTo>
                  <a:pt x="306760" y="763220"/>
                  <a:pt x="302797" y="763829"/>
                  <a:pt x="299140" y="760781"/>
                </a:cubicBezTo>
                <a:cubicBezTo>
                  <a:pt x="295482" y="757733"/>
                  <a:pt x="287100" y="754380"/>
                  <a:pt x="273994" y="750723"/>
                </a:cubicBezTo>
                <a:cubicBezTo>
                  <a:pt x="260887" y="747065"/>
                  <a:pt x="252505" y="744017"/>
                  <a:pt x="248848" y="741579"/>
                </a:cubicBezTo>
                <a:cubicBezTo>
                  <a:pt x="245799" y="739140"/>
                  <a:pt x="242904" y="739445"/>
                  <a:pt x="240161" y="742493"/>
                </a:cubicBezTo>
                <a:cubicBezTo>
                  <a:pt x="237418" y="745541"/>
                  <a:pt x="235741" y="750113"/>
                  <a:pt x="235132" y="756209"/>
                </a:cubicBezTo>
                <a:cubicBezTo>
                  <a:pt x="235132" y="761086"/>
                  <a:pt x="234065" y="763982"/>
                  <a:pt x="231931" y="764896"/>
                </a:cubicBezTo>
                <a:cubicBezTo>
                  <a:pt x="229797" y="765810"/>
                  <a:pt x="223244" y="775564"/>
                  <a:pt x="212272" y="794157"/>
                </a:cubicBezTo>
                <a:cubicBezTo>
                  <a:pt x="201299" y="812750"/>
                  <a:pt x="192155" y="826008"/>
                  <a:pt x="184840" y="833933"/>
                </a:cubicBezTo>
                <a:cubicBezTo>
                  <a:pt x="177524" y="841858"/>
                  <a:pt x="174629" y="846582"/>
                  <a:pt x="176153" y="848106"/>
                </a:cubicBezTo>
                <a:cubicBezTo>
                  <a:pt x="177677" y="849630"/>
                  <a:pt x="191088" y="852526"/>
                  <a:pt x="216386" y="856793"/>
                </a:cubicBezTo>
                <a:cubicBezTo>
                  <a:pt x="241685" y="861060"/>
                  <a:pt x="255858" y="864718"/>
                  <a:pt x="258906" y="867766"/>
                </a:cubicBezTo>
                <a:cubicBezTo>
                  <a:pt x="267440" y="876300"/>
                  <a:pt x="273841" y="870204"/>
                  <a:pt x="278108" y="849478"/>
                </a:cubicBezTo>
                <a:cubicBezTo>
                  <a:pt x="279328" y="843992"/>
                  <a:pt x="280242" y="837896"/>
                  <a:pt x="280852" y="831190"/>
                </a:cubicBezTo>
                <a:cubicBezTo>
                  <a:pt x="280852" y="828142"/>
                  <a:pt x="282071" y="818693"/>
                  <a:pt x="284509" y="802844"/>
                </a:cubicBezTo>
                <a:lnTo>
                  <a:pt x="288167" y="779984"/>
                </a:lnTo>
                <a:lnTo>
                  <a:pt x="296396" y="801015"/>
                </a:lnTo>
                <a:cubicBezTo>
                  <a:pt x="301273" y="815036"/>
                  <a:pt x="304321" y="828447"/>
                  <a:pt x="305540" y="841248"/>
                </a:cubicBezTo>
                <a:cubicBezTo>
                  <a:pt x="306760" y="854050"/>
                  <a:pt x="309046" y="861060"/>
                  <a:pt x="312398" y="862280"/>
                </a:cubicBezTo>
                <a:cubicBezTo>
                  <a:pt x="315751" y="863499"/>
                  <a:pt x="317428" y="866547"/>
                  <a:pt x="317428" y="871424"/>
                </a:cubicBezTo>
                <a:cubicBezTo>
                  <a:pt x="317428" y="876300"/>
                  <a:pt x="325352" y="886359"/>
                  <a:pt x="341202" y="901599"/>
                </a:cubicBezTo>
                <a:cubicBezTo>
                  <a:pt x="357051" y="916839"/>
                  <a:pt x="364367" y="925983"/>
                  <a:pt x="363148" y="929031"/>
                </a:cubicBezTo>
                <a:cubicBezTo>
                  <a:pt x="361928" y="932079"/>
                  <a:pt x="357509" y="934974"/>
                  <a:pt x="349889" y="937718"/>
                </a:cubicBezTo>
                <a:cubicBezTo>
                  <a:pt x="342269" y="940461"/>
                  <a:pt x="334496" y="939394"/>
                  <a:pt x="326572" y="934517"/>
                </a:cubicBezTo>
                <a:cubicBezTo>
                  <a:pt x="308283" y="922325"/>
                  <a:pt x="283595" y="910743"/>
                  <a:pt x="252505" y="899770"/>
                </a:cubicBezTo>
                <a:cubicBezTo>
                  <a:pt x="221416" y="888797"/>
                  <a:pt x="192460" y="881177"/>
                  <a:pt x="165637" y="876910"/>
                </a:cubicBezTo>
                <a:cubicBezTo>
                  <a:pt x="155274" y="875081"/>
                  <a:pt x="147959" y="874472"/>
                  <a:pt x="143692" y="875081"/>
                </a:cubicBezTo>
                <a:cubicBezTo>
                  <a:pt x="139424" y="875691"/>
                  <a:pt x="135462" y="877824"/>
                  <a:pt x="131804" y="881482"/>
                </a:cubicBezTo>
                <a:cubicBezTo>
                  <a:pt x="126318" y="885749"/>
                  <a:pt x="122660" y="888035"/>
                  <a:pt x="120832" y="888340"/>
                </a:cubicBezTo>
                <a:cubicBezTo>
                  <a:pt x="119003" y="888645"/>
                  <a:pt x="114431" y="886664"/>
                  <a:pt x="107116" y="882396"/>
                </a:cubicBezTo>
                <a:cubicBezTo>
                  <a:pt x="92485" y="875081"/>
                  <a:pt x="85170" y="859536"/>
                  <a:pt x="85170" y="835762"/>
                </a:cubicBezTo>
                <a:cubicBezTo>
                  <a:pt x="85170" y="823570"/>
                  <a:pt x="80903" y="811073"/>
                  <a:pt x="72368" y="798272"/>
                </a:cubicBezTo>
                <a:cubicBezTo>
                  <a:pt x="65663" y="787299"/>
                  <a:pt x="60938" y="777393"/>
                  <a:pt x="58195" y="768554"/>
                </a:cubicBezTo>
                <a:cubicBezTo>
                  <a:pt x="55452" y="759714"/>
                  <a:pt x="52861" y="745236"/>
                  <a:pt x="50423" y="725120"/>
                </a:cubicBezTo>
                <a:cubicBezTo>
                  <a:pt x="47984" y="706832"/>
                  <a:pt x="46003" y="694182"/>
                  <a:pt x="44479" y="687172"/>
                </a:cubicBezTo>
                <a:cubicBezTo>
                  <a:pt x="42955" y="680162"/>
                  <a:pt x="43412" y="674523"/>
                  <a:pt x="45851" y="670256"/>
                </a:cubicBezTo>
                <a:cubicBezTo>
                  <a:pt x="47680" y="667208"/>
                  <a:pt x="48899" y="665684"/>
                  <a:pt x="49508" y="665684"/>
                </a:cubicBezTo>
                <a:cubicBezTo>
                  <a:pt x="50118" y="665684"/>
                  <a:pt x="50423" y="667208"/>
                  <a:pt x="50423" y="670256"/>
                </a:cubicBezTo>
                <a:cubicBezTo>
                  <a:pt x="50423" y="674523"/>
                  <a:pt x="53166" y="677876"/>
                  <a:pt x="58652" y="680314"/>
                </a:cubicBezTo>
                <a:cubicBezTo>
                  <a:pt x="61700" y="682143"/>
                  <a:pt x="63224" y="681533"/>
                  <a:pt x="63224" y="678485"/>
                </a:cubicBezTo>
                <a:cubicBezTo>
                  <a:pt x="63224" y="676047"/>
                  <a:pt x="66425" y="673456"/>
                  <a:pt x="72826" y="670713"/>
                </a:cubicBezTo>
                <a:cubicBezTo>
                  <a:pt x="79226" y="667970"/>
                  <a:pt x="86542" y="658826"/>
                  <a:pt x="94771" y="643281"/>
                </a:cubicBezTo>
                <a:cubicBezTo>
                  <a:pt x="103001" y="627736"/>
                  <a:pt x="112602" y="610058"/>
                  <a:pt x="123575" y="590246"/>
                </a:cubicBezTo>
                <a:cubicBezTo>
                  <a:pt x="134548" y="570434"/>
                  <a:pt x="140339" y="557175"/>
                  <a:pt x="140948" y="550469"/>
                </a:cubicBezTo>
                <a:cubicBezTo>
                  <a:pt x="140948" y="548031"/>
                  <a:pt x="140339" y="546202"/>
                  <a:pt x="139120" y="544983"/>
                </a:cubicBezTo>
                <a:cubicBezTo>
                  <a:pt x="137900" y="543764"/>
                  <a:pt x="135005" y="543002"/>
                  <a:pt x="130433" y="542697"/>
                </a:cubicBezTo>
                <a:cubicBezTo>
                  <a:pt x="125861" y="542392"/>
                  <a:pt x="120222" y="542849"/>
                  <a:pt x="113516" y="544068"/>
                </a:cubicBezTo>
                <a:cubicBezTo>
                  <a:pt x="106811" y="545288"/>
                  <a:pt x="97057" y="547421"/>
                  <a:pt x="84256" y="550469"/>
                </a:cubicBezTo>
                <a:cubicBezTo>
                  <a:pt x="66577" y="554127"/>
                  <a:pt x="52252" y="554127"/>
                  <a:pt x="41279" y="550469"/>
                </a:cubicBezTo>
                <a:cubicBezTo>
                  <a:pt x="30306" y="546812"/>
                  <a:pt x="24820" y="539801"/>
                  <a:pt x="24820" y="529438"/>
                </a:cubicBezTo>
                <a:cubicBezTo>
                  <a:pt x="24820" y="525171"/>
                  <a:pt x="29392" y="520294"/>
                  <a:pt x="38536" y="514808"/>
                </a:cubicBezTo>
                <a:cubicBezTo>
                  <a:pt x="47680" y="509321"/>
                  <a:pt x="53166" y="508102"/>
                  <a:pt x="54995" y="511150"/>
                </a:cubicBezTo>
                <a:cubicBezTo>
                  <a:pt x="56824" y="514198"/>
                  <a:pt x="63072" y="514503"/>
                  <a:pt x="73740" y="512064"/>
                </a:cubicBezTo>
                <a:cubicBezTo>
                  <a:pt x="84408" y="509626"/>
                  <a:pt x="95228" y="505359"/>
                  <a:pt x="106201" y="499263"/>
                </a:cubicBezTo>
                <a:cubicBezTo>
                  <a:pt x="113516" y="496215"/>
                  <a:pt x="122051" y="492557"/>
                  <a:pt x="131804" y="488290"/>
                </a:cubicBezTo>
                <a:cubicBezTo>
                  <a:pt x="175086" y="470002"/>
                  <a:pt x="199165" y="458115"/>
                  <a:pt x="204042" y="452628"/>
                </a:cubicBezTo>
                <a:cubicBezTo>
                  <a:pt x="208919" y="447752"/>
                  <a:pt x="216691" y="441960"/>
                  <a:pt x="227359" y="435255"/>
                </a:cubicBezTo>
                <a:cubicBezTo>
                  <a:pt x="238027" y="428549"/>
                  <a:pt x="244276" y="423825"/>
                  <a:pt x="246104" y="421082"/>
                </a:cubicBezTo>
                <a:cubicBezTo>
                  <a:pt x="247933" y="418338"/>
                  <a:pt x="254334" y="416967"/>
                  <a:pt x="265307" y="416967"/>
                </a:cubicBezTo>
                <a:close/>
                <a:moveTo>
                  <a:pt x="290453" y="323584"/>
                </a:moveTo>
                <a:cubicBezTo>
                  <a:pt x="295025" y="323355"/>
                  <a:pt x="300359" y="323393"/>
                  <a:pt x="306455" y="323698"/>
                </a:cubicBezTo>
                <a:cubicBezTo>
                  <a:pt x="323524" y="325527"/>
                  <a:pt x="335258" y="329946"/>
                  <a:pt x="341659" y="336957"/>
                </a:cubicBezTo>
                <a:cubicBezTo>
                  <a:pt x="348060" y="343967"/>
                  <a:pt x="351260" y="348996"/>
                  <a:pt x="351260" y="352044"/>
                </a:cubicBezTo>
                <a:cubicBezTo>
                  <a:pt x="351260" y="355702"/>
                  <a:pt x="346993" y="359512"/>
                  <a:pt x="338459" y="363474"/>
                </a:cubicBezTo>
                <a:cubicBezTo>
                  <a:pt x="329924" y="367437"/>
                  <a:pt x="320476" y="369723"/>
                  <a:pt x="310112" y="370332"/>
                </a:cubicBezTo>
                <a:cubicBezTo>
                  <a:pt x="296092" y="371552"/>
                  <a:pt x="279632" y="375819"/>
                  <a:pt x="260735" y="383134"/>
                </a:cubicBezTo>
                <a:cubicBezTo>
                  <a:pt x="197336" y="408128"/>
                  <a:pt x="147959" y="428549"/>
                  <a:pt x="112602" y="444399"/>
                </a:cubicBezTo>
                <a:cubicBezTo>
                  <a:pt x="91266" y="454152"/>
                  <a:pt x="70235" y="458420"/>
                  <a:pt x="49508" y="457200"/>
                </a:cubicBezTo>
                <a:cubicBezTo>
                  <a:pt x="28782" y="455981"/>
                  <a:pt x="13847" y="449580"/>
                  <a:pt x="4703" y="437998"/>
                </a:cubicBezTo>
                <a:cubicBezTo>
                  <a:pt x="1045" y="433121"/>
                  <a:pt x="-479" y="429616"/>
                  <a:pt x="131" y="427482"/>
                </a:cubicBezTo>
                <a:cubicBezTo>
                  <a:pt x="740" y="425349"/>
                  <a:pt x="4398" y="422758"/>
                  <a:pt x="11104" y="419710"/>
                </a:cubicBezTo>
                <a:cubicBezTo>
                  <a:pt x="19028" y="415443"/>
                  <a:pt x="25429" y="414833"/>
                  <a:pt x="30306" y="417881"/>
                </a:cubicBezTo>
                <a:cubicBezTo>
                  <a:pt x="33964" y="419710"/>
                  <a:pt x="47070" y="417576"/>
                  <a:pt x="69625" y="411480"/>
                </a:cubicBezTo>
                <a:cubicBezTo>
                  <a:pt x="92180" y="405384"/>
                  <a:pt x="113821" y="397764"/>
                  <a:pt x="134548" y="388620"/>
                </a:cubicBezTo>
                <a:cubicBezTo>
                  <a:pt x="148568" y="381915"/>
                  <a:pt x="160760" y="376733"/>
                  <a:pt x="171124" y="373076"/>
                </a:cubicBezTo>
                <a:cubicBezTo>
                  <a:pt x="196727" y="363932"/>
                  <a:pt x="221720" y="352959"/>
                  <a:pt x="246104" y="340157"/>
                </a:cubicBezTo>
                <a:cubicBezTo>
                  <a:pt x="261954" y="331623"/>
                  <a:pt x="272927" y="326594"/>
                  <a:pt x="279023" y="325070"/>
                </a:cubicBezTo>
                <a:cubicBezTo>
                  <a:pt x="282071" y="324308"/>
                  <a:pt x="285881" y="323812"/>
                  <a:pt x="290453" y="323584"/>
                </a:cubicBezTo>
                <a:close/>
                <a:moveTo>
                  <a:pt x="316170" y="12230"/>
                </a:moveTo>
                <a:cubicBezTo>
                  <a:pt x="318380" y="11849"/>
                  <a:pt x="321085" y="11888"/>
                  <a:pt x="324286" y="12345"/>
                </a:cubicBezTo>
                <a:cubicBezTo>
                  <a:pt x="330686" y="13259"/>
                  <a:pt x="335106" y="14935"/>
                  <a:pt x="337544" y="17374"/>
                </a:cubicBezTo>
                <a:cubicBezTo>
                  <a:pt x="344860" y="27128"/>
                  <a:pt x="353394" y="43892"/>
                  <a:pt x="363148" y="67666"/>
                </a:cubicBezTo>
                <a:cubicBezTo>
                  <a:pt x="374730" y="96927"/>
                  <a:pt x="381436" y="119177"/>
                  <a:pt x="383264" y="134417"/>
                </a:cubicBezTo>
                <a:cubicBezTo>
                  <a:pt x="385093" y="146609"/>
                  <a:pt x="387532" y="157277"/>
                  <a:pt x="390580" y="166421"/>
                </a:cubicBezTo>
                <a:cubicBezTo>
                  <a:pt x="393628" y="175565"/>
                  <a:pt x="396523" y="180137"/>
                  <a:pt x="399266" y="180137"/>
                </a:cubicBezTo>
                <a:cubicBezTo>
                  <a:pt x="402010" y="180137"/>
                  <a:pt x="405820" y="178766"/>
                  <a:pt x="410696" y="176022"/>
                </a:cubicBezTo>
                <a:cubicBezTo>
                  <a:pt x="415573" y="173279"/>
                  <a:pt x="430813" y="167336"/>
                  <a:pt x="456416" y="158192"/>
                </a:cubicBezTo>
                <a:cubicBezTo>
                  <a:pt x="474704" y="151486"/>
                  <a:pt x="486744" y="147828"/>
                  <a:pt x="492535" y="147219"/>
                </a:cubicBezTo>
                <a:cubicBezTo>
                  <a:pt x="498326" y="146609"/>
                  <a:pt x="507013" y="147524"/>
                  <a:pt x="518596" y="149962"/>
                </a:cubicBezTo>
                <a:cubicBezTo>
                  <a:pt x="536274" y="153620"/>
                  <a:pt x="548009" y="156820"/>
                  <a:pt x="553800" y="159563"/>
                </a:cubicBezTo>
                <a:cubicBezTo>
                  <a:pt x="559591" y="162306"/>
                  <a:pt x="561877" y="165507"/>
                  <a:pt x="560658" y="169164"/>
                </a:cubicBezTo>
                <a:cubicBezTo>
                  <a:pt x="558829" y="174041"/>
                  <a:pt x="560658" y="177089"/>
                  <a:pt x="566144" y="178308"/>
                </a:cubicBezTo>
                <a:cubicBezTo>
                  <a:pt x="578336" y="181356"/>
                  <a:pt x="581080" y="185928"/>
                  <a:pt x="574374" y="192024"/>
                </a:cubicBezTo>
                <a:cubicBezTo>
                  <a:pt x="569497" y="195682"/>
                  <a:pt x="560963" y="198120"/>
                  <a:pt x="548771" y="199340"/>
                </a:cubicBezTo>
                <a:cubicBezTo>
                  <a:pt x="517681" y="202388"/>
                  <a:pt x="478972" y="210312"/>
                  <a:pt x="432642" y="223114"/>
                </a:cubicBezTo>
                <a:cubicBezTo>
                  <a:pt x="421669" y="226162"/>
                  <a:pt x="414659" y="229515"/>
                  <a:pt x="411611" y="233172"/>
                </a:cubicBezTo>
                <a:cubicBezTo>
                  <a:pt x="408563" y="236830"/>
                  <a:pt x="408563" y="241707"/>
                  <a:pt x="411611" y="247803"/>
                </a:cubicBezTo>
                <a:cubicBezTo>
                  <a:pt x="419536" y="262433"/>
                  <a:pt x="429594" y="293523"/>
                  <a:pt x="441786" y="341072"/>
                </a:cubicBezTo>
                <a:cubicBezTo>
                  <a:pt x="447272" y="363627"/>
                  <a:pt x="457331" y="398069"/>
                  <a:pt x="471961" y="444399"/>
                </a:cubicBezTo>
                <a:cubicBezTo>
                  <a:pt x="486592" y="490728"/>
                  <a:pt x="496040" y="517856"/>
                  <a:pt x="500308" y="525780"/>
                </a:cubicBezTo>
                <a:cubicBezTo>
                  <a:pt x="504575" y="534924"/>
                  <a:pt x="508537" y="545288"/>
                  <a:pt x="512195" y="556870"/>
                </a:cubicBezTo>
                <a:cubicBezTo>
                  <a:pt x="515243" y="567233"/>
                  <a:pt x="526825" y="593598"/>
                  <a:pt x="546942" y="635966"/>
                </a:cubicBezTo>
                <a:cubicBezTo>
                  <a:pt x="567059" y="678333"/>
                  <a:pt x="578032" y="699516"/>
                  <a:pt x="579860" y="699516"/>
                </a:cubicBezTo>
                <a:cubicBezTo>
                  <a:pt x="581689" y="699516"/>
                  <a:pt x="583213" y="695859"/>
                  <a:pt x="584432" y="688544"/>
                </a:cubicBezTo>
                <a:cubicBezTo>
                  <a:pt x="596015" y="629412"/>
                  <a:pt x="608512" y="573024"/>
                  <a:pt x="621923" y="519380"/>
                </a:cubicBezTo>
                <a:cubicBezTo>
                  <a:pt x="627409" y="498044"/>
                  <a:pt x="631676" y="480060"/>
                  <a:pt x="634724" y="465430"/>
                </a:cubicBezTo>
                <a:cubicBezTo>
                  <a:pt x="637772" y="450800"/>
                  <a:pt x="640973" y="435712"/>
                  <a:pt x="644326" y="420167"/>
                </a:cubicBezTo>
                <a:cubicBezTo>
                  <a:pt x="647678" y="404622"/>
                  <a:pt x="649050" y="395021"/>
                  <a:pt x="648440" y="391364"/>
                </a:cubicBezTo>
                <a:cubicBezTo>
                  <a:pt x="647831" y="387706"/>
                  <a:pt x="649050" y="385877"/>
                  <a:pt x="652098" y="385877"/>
                </a:cubicBezTo>
                <a:cubicBezTo>
                  <a:pt x="655146" y="385877"/>
                  <a:pt x="656670" y="389230"/>
                  <a:pt x="656670" y="395936"/>
                </a:cubicBezTo>
                <a:cubicBezTo>
                  <a:pt x="657280" y="402641"/>
                  <a:pt x="656975" y="467259"/>
                  <a:pt x="655756" y="589788"/>
                </a:cubicBezTo>
                <a:cubicBezTo>
                  <a:pt x="654536" y="683667"/>
                  <a:pt x="654994" y="731216"/>
                  <a:pt x="657127" y="732435"/>
                </a:cubicBezTo>
                <a:cubicBezTo>
                  <a:pt x="659261" y="733654"/>
                  <a:pt x="659566" y="741122"/>
                  <a:pt x="658042" y="754838"/>
                </a:cubicBezTo>
                <a:cubicBezTo>
                  <a:pt x="656518" y="768554"/>
                  <a:pt x="657280" y="778307"/>
                  <a:pt x="660328" y="784098"/>
                </a:cubicBezTo>
                <a:cubicBezTo>
                  <a:pt x="663376" y="789890"/>
                  <a:pt x="663528" y="798424"/>
                  <a:pt x="660785" y="809702"/>
                </a:cubicBezTo>
                <a:cubicBezTo>
                  <a:pt x="658042" y="820979"/>
                  <a:pt x="657889" y="830885"/>
                  <a:pt x="660328" y="839420"/>
                </a:cubicBezTo>
                <a:cubicBezTo>
                  <a:pt x="662766" y="847954"/>
                  <a:pt x="664900" y="870204"/>
                  <a:pt x="666728" y="906171"/>
                </a:cubicBezTo>
                <a:lnTo>
                  <a:pt x="669472" y="960120"/>
                </a:lnTo>
                <a:lnTo>
                  <a:pt x="657584" y="973836"/>
                </a:lnTo>
                <a:cubicBezTo>
                  <a:pt x="649050" y="982980"/>
                  <a:pt x="642954" y="987552"/>
                  <a:pt x="639296" y="987552"/>
                </a:cubicBezTo>
                <a:cubicBezTo>
                  <a:pt x="631981" y="987552"/>
                  <a:pt x="619484" y="981761"/>
                  <a:pt x="601806" y="970179"/>
                </a:cubicBezTo>
                <a:cubicBezTo>
                  <a:pt x="597539" y="967740"/>
                  <a:pt x="596320" y="966521"/>
                  <a:pt x="598148" y="966521"/>
                </a:cubicBezTo>
                <a:cubicBezTo>
                  <a:pt x="600587" y="966521"/>
                  <a:pt x="597996" y="963016"/>
                  <a:pt x="590376" y="956006"/>
                </a:cubicBezTo>
                <a:cubicBezTo>
                  <a:pt x="582756" y="948995"/>
                  <a:pt x="578946" y="942747"/>
                  <a:pt x="578946" y="937260"/>
                </a:cubicBezTo>
                <a:cubicBezTo>
                  <a:pt x="578946" y="931774"/>
                  <a:pt x="574679" y="924916"/>
                  <a:pt x="566144" y="916686"/>
                </a:cubicBezTo>
                <a:cubicBezTo>
                  <a:pt x="557610" y="908457"/>
                  <a:pt x="553343" y="901904"/>
                  <a:pt x="553343" y="897027"/>
                </a:cubicBezTo>
                <a:cubicBezTo>
                  <a:pt x="553343" y="892150"/>
                  <a:pt x="549838" y="885444"/>
                  <a:pt x="542827" y="876910"/>
                </a:cubicBezTo>
                <a:cubicBezTo>
                  <a:pt x="535817" y="868376"/>
                  <a:pt x="532312" y="855879"/>
                  <a:pt x="532312" y="839420"/>
                </a:cubicBezTo>
                <a:cubicBezTo>
                  <a:pt x="532312" y="826618"/>
                  <a:pt x="528044" y="801624"/>
                  <a:pt x="519510" y="764439"/>
                </a:cubicBezTo>
                <a:cubicBezTo>
                  <a:pt x="510976" y="727253"/>
                  <a:pt x="504880" y="706222"/>
                  <a:pt x="501222" y="701345"/>
                </a:cubicBezTo>
                <a:cubicBezTo>
                  <a:pt x="498174" y="697688"/>
                  <a:pt x="497412" y="694792"/>
                  <a:pt x="498936" y="692658"/>
                </a:cubicBezTo>
                <a:cubicBezTo>
                  <a:pt x="500460" y="690525"/>
                  <a:pt x="497869" y="680009"/>
                  <a:pt x="491164" y="661112"/>
                </a:cubicBezTo>
                <a:cubicBezTo>
                  <a:pt x="452759" y="551384"/>
                  <a:pt x="429289" y="479146"/>
                  <a:pt x="420755" y="444399"/>
                </a:cubicBezTo>
                <a:cubicBezTo>
                  <a:pt x="403686" y="377952"/>
                  <a:pt x="390884" y="324917"/>
                  <a:pt x="382350" y="285293"/>
                </a:cubicBezTo>
                <a:cubicBezTo>
                  <a:pt x="378083" y="265176"/>
                  <a:pt x="374882" y="253899"/>
                  <a:pt x="372749" y="251460"/>
                </a:cubicBezTo>
                <a:cubicBezTo>
                  <a:pt x="370615" y="249022"/>
                  <a:pt x="358271" y="251460"/>
                  <a:pt x="335716" y="258776"/>
                </a:cubicBezTo>
                <a:cubicBezTo>
                  <a:pt x="313160" y="266091"/>
                  <a:pt x="298835" y="269748"/>
                  <a:pt x="292739" y="269748"/>
                </a:cubicBezTo>
                <a:cubicBezTo>
                  <a:pt x="286643" y="269748"/>
                  <a:pt x="278108" y="272187"/>
                  <a:pt x="267136" y="277064"/>
                </a:cubicBezTo>
                <a:cubicBezTo>
                  <a:pt x="256772" y="281331"/>
                  <a:pt x="242599" y="284988"/>
                  <a:pt x="224616" y="288036"/>
                </a:cubicBezTo>
                <a:cubicBezTo>
                  <a:pt x="206633" y="291084"/>
                  <a:pt x="191240" y="292608"/>
                  <a:pt x="178439" y="292608"/>
                </a:cubicBezTo>
                <a:cubicBezTo>
                  <a:pt x="154664" y="291389"/>
                  <a:pt x="130280" y="282245"/>
                  <a:pt x="105287" y="265176"/>
                </a:cubicBezTo>
                <a:cubicBezTo>
                  <a:pt x="93095" y="256642"/>
                  <a:pt x="87913" y="244755"/>
                  <a:pt x="89742" y="229515"/>
                </a:cubicBezTo>
                <a:cubicBezTo>
                  <a:pt x="91571" y="217323"/>
                  <a:pt x="97667" y="213970"/>
                  <a:pt x="108030" y="219456"/>
                </a:cubicBezTo>
                <a:cubicBezTo>
                  <a:pt x="114126" y="223114"/>
                  <a:pt x="119612" y="227686"/>
                  <a:pt x="124489" y="233172"/>
                </a:cubicBezTo>
                <a:cubicBezTo>
                  <a:pt x="136681" y="245974"/>
                  <a:pt x="164418" y="247193"/>
                  <a:pt x="207700" y="236830"/>
                </a:cubicBezTo>
                <a:cubicBezTo>
                  <a:pt x="230255" y="230734"/>
                  <a:pt x="243666" y="227991"/>
                  <a:pt x="247933" y="228600"/>
                </a:cubicBezTo>
                <a:cubicBezTo>
                  <a:pt x="252200" y="228600"/>
                  <a:pt x="267288" y="224638"/>
                  <a:pt x="293196" y="216713"/>
                </a:cubicBezTo>
                <a:cubicBezTo>
                  <a:pt x="319104" y="208788"/>
                  <a:pt x="336630" y="202692"/>
                  <a:pt x="345774" y="198425"/>
                </a:cubicBezTo>
                <a:cubicBezTo>
                  <a:pt x="355528" y="194158"/>
                  <a:pt x="360404" y="191110"/>
                  <a:pt x="360404" y="189281"/>
                </a:cubicBezTo>
                <a:cubicBezTo>
                  <a:pt x="360404" y="187452"/>
                  <a:pt x="357661" y="176784"/>
                  <a:pt x="352175" y="157277"/>
                </a:cubicBezTo>
                <a:cubicBezTo>
                  <a:pt x="346688" y="137770"/>
                  <a:pt x="342116" y="117196"/>
                  <a:pt x="338459" y="95555"/>
                </a:cubicBezTo>
                <a:cubicBezTo>
                  <a:pt x="334801" y="73914"/>
                  <a:pt x="329010" y="57912"/>
                  <a:pt x="321085" y="47549"/>
                </a:cubicBezTo>
                <a:cubicBezTo>
                  <a:pt x="308283" y="32309"/>
                  <a:pt x="304931" y="21336"/>
                  <a:pt x="311027" y="14631"/>
                </a:cubicBezTo>
                <a:cubicBezTo>
                  <a:pt x="312246" y="13412"/>
                  <a:pt x="313960" y="12611"/>
                  <a:pt x="316170" y="12230"/>
                </a:cubicBezTo>
                <a:close/>
                <a:moveTo>
                  <a:pt x="487735" y="343"/>
                </a:moveTo>
                <a:cubicBezTo>
                  <a:pt x="490325" y="-343"/>
                  <a:pt x="492992" y="0"/>
                  <a:pt x="495736" y="1372"/>
                </a:cubicBezTo>
                <a:cubicBezTo>
                  <a:pt x="501222" y="4115"/>
                  <a:pt x="510671" y="12192"/>
                  <a:pt x="524082" y="25604"/>
                </a:cubicBezTo>
                <a:cubicBezTo>
                  <a:pt x="536274" y="37795"/>
                  <a:pt x="543589" y="46025"/>
                  <a:pt x="546028" y="50292"/>
                </a:cubicBezTo>
                <a:cubicBezTo>
                  <a:pt x="548466" y="54560"/>
                  <a:pt x="549076" y="60656"/>
                  <a:pt x="547856" y="68580"/>
                </a:cubicBezTo>
                <a:cubicBezTo>
                  <a:pt x="546637" y="80163"/>
                  <a:pt x="545113" y="86868"/>
                  <a:pt x="543284" y="88697"/>
                </a:cubicBezTo>
                <a:cubicBezTo>
                  <a:pt x="541456" y="90526"/>
                  <a:pt x="535055" y="89307"/>
                  <a:pt x="524082" y="85040"/>
                </a:cubicBezTo>
                <a:cubicBezTo>
                  <a:pt x="513109" y="80772"/>
                  <a:pt x="506708" y="77115"/>
                  <a:pt x="504880" y="74067"/>
                </a:cubicBezTo>
                <a:cubicBezTo>
                  <a:pt x="502441" y="69799"/>
                  <a:pt x="499393" y="67666"/>
                  <a:pt x="495736" y="67666"/>
                </a:cubicBezTo>
                <a:cubicBezTo>
                  <a:pt x="489640" y="67666"/>
                  <a:pt x="487201" y="59436"/>
                  <a:pt x="488420" y="42977"/>
                </a:cubicBezTo>
                <a:cubicBezTo>
                  <a:pt x="489030" y="36881"/>
                  <a:pt x="486896" y="30176"/>
                  <a:pt x="482020" y="22860"/>
                </a:cubicBezTo>
                <a:cubicBezTo>
                  <a:pt x="477143" y="15545"/>
                  <a:pt x="476533" y="9754"/>
                  <a:pt x="480191" y="5487"/>
                </a:cubicBezTo>
                <a:cubicBezTo>
                  <a:pt x="482629" y="2744"/>
                  <a:pt x="485144" y="1029"/>
                  <a:pt x="487735" y="343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7200">
              <a:solidFill>
                <a:srgbClr val="A8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391" y="-117985"/>
            <a:ext cx="4901609" cy="128027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241</Paragraphs>
  <Slides>29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7">
      <vt:lpstr>Arial</vt:lpstr>
      <vt:lpstr>微软雅黑</vt:lpstr>
      <vt:lpstr>Calibri Light</vt:lpstr>
      <vt:lpstr>Calibri</vt:lpstr>
      <vt:lpstr>Times New Roman</vt:lpstr>
      <vt:lpstr>叶根友毛笔行书简体2012版</vt:lpstr>
      <vt:lpstr>禹卫书法行书简体</vt:lpstr>
      <vt:lpstr>Arial Rounded MT Bold</vt:lpstr>
      <vt:lpstr>FontAwesome</vt:lpstr>
      <vt:lpstr>Lato</vt:lpstr>
      <vt:lpstr>Gill Sans</vt:lpstr>
      <vt:lpstr>Helvetica Light</vt:lpstr>
      <vt:lpstr>Lucida Grande</vt:lpstr>
      <vt:lpstr>造字工房尚雅准宋 G0v1 常规体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39</cp:revision>
  <dcterms:created xsi:type="dcterms:W3CDTF">2016-09-27T05:09:00Z</dcterms:created>
  <dcterms:modified xsi:type="dcterms:W3CDTF">2023-05-08T06:36:03Z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