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67" r:id="rId2"/>
  </p:sldMasterIdLst>
  <p:notesMasterIdLst>
    <p:notesMasterId r:id="rId3"/>
  </p:notesMasterIdLst>
  <p:handoutMasterIdLst>
    <p:handoutMasterId r:id="rId4"/>
  </p:handoutMasterIdLst>
  <p:sldIdLst>
    <p:sldId id="261" r:id="rId5"/>
    <p:sldId id="262" r:id="rId6"/>
    <p:sldId id="263" r:id="rId7"/>
    <p:sldId id="264" r:id="rId8"/>
    <p:sldId id="265" r:id="rId9"/>
    <p:sldId id="266" r:id="rId10"/>
    <p:sldId id="269" r:id="rId11"/>
    <p:sldId id="270" r:id="rId12"/>
    <p:sldId id="268" r:id="rId13"/>
    <p:sldId id="267" r:id="rId14"/>
    <p:sldId id="273" r:id="rId15"/>
    <p:sldId id="274" r:id="rId16"/>
    <p:sldId id="286" r:id="rId17"/>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163" autoAdjust="0"/>
  </p:normalViewPr>
  <p:slideViewPr>
    <p:cSldViewPr snapToGrid="0">
      <p:cViewPr>
        <p:scale>
          <a:sx n="100" d="100"/>
          <a:sy n="100" d="100"/>
        </p:scale>
        <p:origin x="990" y="204"/>
      </p:cViewPr>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tags" Target="tags/tag68.xml" /><Relationship Id="rId19" Type="http://schemas.openxmlformats.org/officeDocument/2006/relationships/presProps" Target="presProps.xml" /><Relationship Id="rId2" Type="http://schemas.openxmlformats.org/officeDocument/2006/relationships/slideMaster" Target="slideMasters/slideMaster2.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12</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13</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矩形 1"/>
          <p:cNvSpPr/>
          <p:nvPr userDrawn="1"/>
        </p:nvSpPr>
        <p:spPr>
          <a:xfrm>
            <a:off x="0" y="0"/>
            <a:ext cx="12192000" cy="6858000"/>
          </a:xfrm>
          <a:prstGeom prst="rect">
            <a:avLst/>
          </a:prstGeom>
          <a:solidFill>
            <a:srgbClr val="0D2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userDrawn="1"/>
        </p:nvPicPr>
        <p:blipFill>
          <a:blip r:embed="rId1"/>
          <a:stretch>
            <a:fillRect/>
          </a:stretch>
        </p:blipFill>
        <p:spPr>
          <a:xfrm>
            <a:off x="0" y="0"/>
            <a:ext cx="12192000" cy="6858594"/>
          </a:xfrm>
          <a:prstGeom prst="rect">
            <a:avLst/>
          </a:prstGeom>
        </p:spPr>
      </p:pic>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矩形 2"/>
          <p:cNvSpPr/>
          <p:nvPr userDrawn="1"/>
        </p:nvSpPr>
        <p:spPr>
          <a:xfrm>
            <a:off x="0" y="5867553"/>
            <a:ext cx="6096000" cy="923330"/>
          </a:xfrm>
          <a:prstGeom prst="rect">
            <a:avLst/>
          </a:prstGeom>
        </p:spPr>
        <p:txBody>
          <a:bodyPr>
            <a:spAutoFit/>
          </a:bodyPr>
          <a:lstStyle/>
          <a:p>
            <a:r>
              <a:rPr lang="zh-CN" altLang="en-US" sz="180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a:solidFill>
                  <a:schemeClr val="bg1">
                    <a:lumMod val="85000"/>
                  </a:schemeClr>
                </a:solidFill>
                <a:latin typeface="微软雅黑" panose="020b0503020204020204" pitchFamily="34" charset="-122"/>
                <a:ea typeface="微软雅黑" panose="020b0503020204020204" pitchFamily="34" charset="-122"/>
              </a:rPr>
              <a:t>PPT</a:t>
            </a:r>
            <a:r>
              <a:rPr lang="zh-CN" altLang="en-US" sz="180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a:solidFill>
                  <a:schemeClr val="bg1">
                    <a:lumMod val="85000"/>
                  </a:schemeClr>
                </a:solidFill>
                <a:latin typeface="微软雅黑" panose="020b0503020204020204" pitchFamily="34" charset="-122"/>
                <a:ea typeface="微软雅黑" panose="020b0503020204020204" pitchFamily="34" charset="-122"/>
              </a:rPr>
              <a:t>PPT</a:t>
            </a:r>
            <a:r>
              <a:rPr lang="zh-CN" altLang="en-US" sz="180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a:solidFill>
                <a:schemeClr val="bg1">
                  <a:lumMod val="85000"/>
                </a:schemeClr>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
            </a:fld>
            <a:endParaRPr lang="zh-HK"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9.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emf" /><Relationship Id="rId6" Type="http://schemas.openxmlformats.org/officeDocument/2006/relationships/image" Target="../media/image4.png" /><Relationship Id="rId7" Type="http://schemas.openxmlformats.org/officeDocument/2006/relationships/image" Target="../media/image5.png" /><Relationship Id="rId8" Type="http://schemas.openxmlformats.org/officeDocument/2006/relationships/image" Target="../media/image6.em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0.xml" /><Relationship Id="rId3" Type="http://schemas.openxmlformats.org/officeDocument/2006/relationships/image" Target="../media/image4.png" /><Relationship Id="rId4" Type="http://schemas.openxmlformats.org/officeDocument/2006/relationships/image" Target="../media/image5.png" /><Relationship Id="rId5" Type="http://schemas.openxmlformats.org/officeDocument/2006/relationships/image" Target="../media/image6.em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12.emf" /><Relationship Id="rId11" Type="http://schemas.openxmlformats.org/officeDocument/2006/relationships/image" Target="../media/image3.emf" /><Relationship Id="rId12" Type="http://schemas.openxmlformats.org/officeDocument/2006/relationships/image" Target="../media/image5.png" /><Relationship Id="rId13" Type="http://schemas.openxmlformats.org/officeDocument/2006/relationships/image" Target="../media/image6.emf" /><Relationship Id="rId14" Type="http://schemas.openxmlformats.org/officeDocument/2006/relationships/image" Target="../media/image14.emf" /><Relationship Id="rId15" Type="http://schemas.openxmlformats.org/officeDocument/2006/relationships/image" Target="../media/image32.emf" /><Relationship Id="rId16" Type="http://schemas.openxmlformats.org/officeDocument/2006/relationships/image" Target="../media/image33.emf" /><Relationship Id="rId2" Type="http://schemas.openxmlformats.org/officeDocument/2006/relationships/notesSlide" Target="../notesSlides/notesSlide11.xml" /><Relationship Id="rId3" Type="http://schemas.openxmlformats.org/officeDocument/2006/relationships/image" Target="../media/image27.png" /><Relationship Id="rId4" Type="http://schemas.openxmlformats.org/officeDocument/2006/relationships/image" Target="../media/image28.png" /><Relationship Id="rId5" Type="http://schemas.openxmlformats.org/officeDocument/2006/relationships/image" Target="../media/image13.emf" /><Relationship Id="rId6" Type="http://schemas.openxmlformats.org/officeDocument/2006/relationships/image" Target="../media/image29.emf" /><Relationship Id="rId7" Type="http://schemas.openxmlformats.org/officeDocument/2006/relationships/image" Target="../media/image10.emf" /><Relationship Id="rId8" Type="http://schemas.openxmlformats.org/officeDocument/2006/relationships/image" Target="../media/image30.emf" /><Relationship Id="rId9" Type="http://schemas.openxmlformats.org/officeDocument/2006/relationships/image" Target="../media/image31.em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2.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34.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4.xml" /><Relationship Id="rId10" Type="http://schemas.openxmlformats.org/officeDocument/2006/relationships/image" Target="../media/image3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13.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2.xml" /><Relationship Id="rId3" Type="http://schemas.openxmlformats.org/officeDocument/2006/relationships/image" Target="../media/image7.emf" /><Relationship Id="rId4" Type="http://schemas.openxmlformats.org/officeDocument/2006/relationships/image" Target="../media/image8.emf" /><Relationship Id="rId5" Type="http://schemas.openxmlformats.org/officeDocument/2006/relationships/image" Target="../media/image9.emf" /><Relationship Id="rId6" Type="http://schemas.openxmlformats.org/officeDocument/2006/relationships/image" Target="../media/image10.em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3.xml" /><Relationship Id="rId3" Type="http://schemas.openxmlformats.org/officeDocument/2006/relationships/image" Target="../media/image4.png" /><Relationship Id="rId4" Type="http://schemas.openxmlformats.org/officeDocument/2006/relationships/image" Target="../media/image11.emf" /><Relationship Id="rId5" Type="http://schemas.openxmlformats.org/officeDocument/2006/relationships/image" Target="../media/image12.emf" /><Relationship Id="rId6" Type="http://schemas.openxmlformats.org/officeDocument/2006/relationships/image" Target="../media/image13.emf" /><Relationship Id="rId7" Type="http://schemas.openxmlformats.org/officeDocument/2006/relationships/image" Target="../media/image14.emf" /><Relationship Id="rId8" Type="http://schemas.openxmlformats.org/officeDocument/2006/relationships/image" Target="../media/image3.em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4.xml" /><Relationship Id="rId3" Type="http://schemas.openxmlformats.org/officeDocument/2006/relationships/image" Target="../media/image15.png" /><Relationship Id="rId4" Type="http://schemas.openxmlformats.org/officeDocument/2006/relationships/image" Target="../media/image16.jpeg" /><Relationship Id="rId5" Type="http://schemas.openxmlformats.org/officeDocument/2006/relationships/image" Target="../media/image17.jpeg" /><Relationship Id="rId6" Type="http://schemas.openxmlformats.org/officeDocument/2006/relationships/image" Target="../media/image4.png" /><Relationship Id="rId7" Type="http://schemas.openxmlformats.org/officeDocument/2006/relationships/image" Target="../media/image18.emf" /><Relationship Id="rId8" Type="http://schemas.openxmlformats.org/officeDocument/2006/relationships/image" Target="../media/image19.emf" /><Relationship Id="rId9" Type="http://schemas.openxmlformats.org/officeDocument/2006/relationships/image" Target="../media/image20.em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5.xml" /><Relationship Id="rId3" Type="http://schemas.openxmlformats.org/officeDocument/2006/relationships/image" Target="../media/image4.png" /><Relationship Id="rId4" Type="http://schemas.openxmlformats.org/officeDocument/2006/relationships/image" Target="../media/image21.emf" /><Relationship Id="rId5" Type="http://schemas.openxmlformats.org/officeDocument/2006/relationships/image" Target="../media/image22.emf" /><Relationship Id="rId6" Type="http://schemas.openxmlformats.org/officeDocument/2006/relationships/tags" Target="../tags/tag61.xml" /><Relationship Id="rId7" Type="http://schemas.openxmlformats.org/officeDocument/2006/relationships/tags" Target="../tags/tag62.xml" /><Relationship Id="rId8" Type="http://schemas.openxmlformats.org/officeDocument/2006/relationships/tags" Target="../tags/tag63.xml" /><Relationship Id="rId9" Type="http://schemas.openxmlformats.org/officeDocument/2006/relationships/tags" Target="../tags/tag64.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6.xml" /><Relationship Id="rId3" Type="http://schemas.openxmlformats.org/officeDocument/2006/relationships/tags" Target="../tags/tag65.xml" /><Relationship Id="rId4" Type="http://schemas.openxmlformats.org/officeDocument/2006/relationships/image" Target="../media/image3.emf" /><Relationship Id="rId5" Type="http://schemas.openxmlformats.org/officeDocument/2006/relationships/image" Target="../media/image22.em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7.xml" /><Relationship Id="rId3" Type="http://schemas.openxmlformats.org/officeDocument/2006/relationships/image" Target="../media/image4.png" /><Relationship Id="rId4" Type="http://schemas.openxmlformats.org/officeDocument/2006/relationships/tags" Target="../tags/tag66.xml" /><Relationship Id="rId5" Type="http://schemas.openxmlformats.org/officeDocument/2006/relationships/image" Target="../media/image23.jpeg" /><Relationship Id="rId6" Type="http://schemas.openxmlformats.org/officeDocument/2006/relationships/image" Target="../media/image24.jpeg" /><Relationship Id="rId7" Type="http://schemas.openxmlformats.org/officeDocument/2006/relationships/image" Target="../media/image25.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8.xml" /><Relationship Id="rId3" Type="http://schemas.openxmlformats.org/officeDocument/2006/relationships/image" Target="../media/image26.emf" /><Relationship Id="rId4" Type="http://schemas.openxmlformats.org/officeDocument/2006/relationships/image" Target="../media/image6.emf" /><Relationship Id="rId5" Type="http://schemas.openxmlformats.org/officeDocument/2006/relationships/image" Target="../media/image23.jpeg" /><Relationship Id="rId6" Type="http://schemas.openxmlformats.org/officeDocument/2006/relationships/image" Target="../media/image24.jpeg" /><Relationship Id="rId7" Type="http://schemas.openxmlformats.org/officeDocument/2006/relationships/image" Target="../media/image25.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9.xml" /><Relationship Id="rId3" Type="http://schemas.openxmlformats.org/officeDocument/2006/relationships/image" Target="../media/image4.png" /><Relationship Id="rId4" Type="http://schemas.openxmlformats.org/officeDocument/2006/relationships/tags" Target="../tags/tag67.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0" y="0"/>
            <a:ext cx="12192000" cy="6858000"/>
          </a:xfrm>
          <a:prstGeom prst="rect">
            <a:avLst/>
          </a:prstGeom>
          <a:solidFill>
            <a:srgbClr val="0D2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a:stretch>
            <a:fillRect/>
          </a:stretch>
        </p:blipFill>
        <p:spPr>
          <a:xfrm>
            <a:off x="0" y="0"/>
            <a:ext cx="12192000" cy="6858594"/>
          </a:xfrm>
          <a:prstGeom prst="rect">
            <a:avLst/>
          </a:prstGeom>
        </p:spPr>
      </p:pic>
      <p:sp>
        <p:nvSpPr>
          <p:cNvPr id="4" name="矩形: 圆角 3"/>
          <p:cNvSpPr/>
          <p:nvPr/>
        </p:nvSpPr>
        <p:spPr>
          <a:xfrm>
            <a:off x="1696477" y="700275"/>
            <a:ext cx="8799046" cy="6858594"/>
          </a:xfrm>
          <a:prstGeom prst="roundRect">
            <a:avLst>
              <a:gd name="adj" fmla="val 53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D2B4F"/>
              </a:solidFill>
            </a:endParaRPr>
          </a:p>
        </p:txBody>
      </p:sp>
      <p:pic>
        <p:nvPicPr>
          <p:cNvPr id="11" name="图片 10"/>
          <p:cNvPicPr>
            <a:picLocks noChangeAspect="1"/>
          </p:cNvPicPr>
          <p:nvPr/>
        </p:nvPicPr>
        <p:blipFill>
          <a:blip r:embed="rId4"/>
          <a:stretch>
            <a:fillRect/>
          </a:stretch>
        </p:blipFill>
        <p:spPr>
          <a:xfrm>
            <a:off x="8763000" y="3429297"/>
            <a:ext cx="3429000" cy="3429000"/>
          </a:xfrm>
          <a:prstGeom prst="rect">
            <a:avLst/>
          </a:prstGeom>
        </p:spPr>
      </p:pic>
      <p:pic>
        <p:nvPicPr>
          <p:cNvPr id="12" name="图片 11"/>
          <p:cNvPicPr>
            <a:picLocks noChangeAspect="1"/>
          </p:cNvPicPr>
          <p:nvPr/>
        </p:nvPicPr>
        <p:blipFill>
          <a:blip r:embed="rId5"/>
          <a:stretch>
            <a:fillRect/>
          </a:stretch>
        </p:blipFill>
        <p:spPr>
          <a:xfrm>
            <a:off x="9968056" y="207168"/>
            <a:ext cx="1893987" cy="980279"/>
          </a:xfrm>
          <a:prstGeom prst="rect">
            <a:avLst/>
          </a:prstGeom>
        </p:spPr>
      </p:pic>
      <p:grpSp>
        <p:nvGrpSpPr>
          <p:cNvPr id="34" name="组合 33"/>
          <p:cNvGrpSpPr/>
          <p:nvPr/>
        </p:nvGrpSpPr>
        <p:grpSpPr>
          <a:xfrm>
            <a:off x="0" y="289715"/>
            <a:ext cx="7624084" cy="1969555"/>
            <a:chOff x="0" y="289715"/>
            <a:chExt cx="7624084" cy="1969555"/>
          </a:xfrm>
        </p:grpSpPr>
        <p:pic>
          <p:nvPicPr>
            <p:cNvPr id="16" name="图片 15"/>
            <p:cNvPicPr>
              <a:picLocks noChangeAspect="1"/>
            </p:cNvPicPr>
            <p:nvPr/>
          </p:nvPicPr>
          <p:blipFill>
            <a:blip r:embed="rId6"/>
            <a:stretch>
              <a:fillRect/>
            </a:stretch>
          </p:blipFill>
          <p:spPr>
            <a:xfrm>
              <a:off x="0" y="289715"/>
              <a:ext cx="7624084" cy="1969555"/>
            </a:xfrm>
            <a:prstGeom prst="rect">
              <a:avLst/>
            </a:prstGeom>
          </p:spPr>
        </p:pic>
        <p:sp>
          <p:nvSpPr>
            <p:cNvPr id="6" name="文本框 5"/>
            <p:cNvSpPr txBox="1"/>
            <p:nvPr/>
          </p:nvSpPr>
          <p:spPr>
            <a:xfrm>
              <a:off x="3096002" y="874424"/>
              <a:ext cx="3313673" cy="923330"/>
            </a:xfrm>
            <a:prstGeom prst="rect">
              <a:avLst/>
            </a:prstGeom>
            <a:noFill/>
          </p:spPr>
          <p:txBody>
            <a:bodyPr wrap="square" rtlCol="0">
              <a:spAutoFit/>
            </a:bodyPr>
            <a:lstStyle/>
            <a:p>
              <a:r>
                <a:rPr lang="zh-CN" altLang="en-US" sz="5400">
                  <a:solidFill>
                    <a:schemeClr val="bg1"/>
                  </a:solidFill>
                  <a:latin typeface="华文琥珀" panose="02010800040101010101" pitchFamily="2" charset="-122"/>
                  <a:ea typeface="华文琥珀" panose="02010800040101010101" pitchFamily="2" charset="-122"/>
                </a:rPr>
                <a:t>自我介绍</a:t>
              </a:r>
              <a:endParaRPr lang="zh-CN" altLang="en-US" sz="5400">
                <a:solidFill>
                  <a:schemeClr val="bg1"/>
                </a:solidFill>
                <a:latin typeface="华文琥珀" panose="02010800040101010101" pitchFamily="2" charset="-122"/>
                <a:ea typeface="华文琥珀" panose="02010800040101010101" pitchFamily="2" charset="-122"/>
              </a:endParaRPr>
            </a:p>
          </p:txBody>
        </p:sp>
      </p:grpSp>
      <p:grpSp>
        <p:nvGrpSpPr>
          <p:cNvPr id="26" name="组合 25"/>
          <p:cNvGrpSpPr/>
          <p:nvPr/>
        </p:nvGrpSpPr>
        <p:grpSpPr>
          <a:xfrm>
            <a:off x="2274276" y="2715437"/>
            <a:ext cx="3307365" cy="3268139"/>
            <a:chOff x="6783940" y="3091236"/>
            <a:chExt cx="3307365" cy="3268139"/>
          </a:xfrm>
        </p:grpSpPr>
        <p:sp>
          <p:nvSpPr>
            <p:cNvPr id="27" name="椭圆 26"/>
            <p:cNvSpPr/>
            <p:nvPr/>
          </p:nvSpPr>
          <p:spPr>
            <a:xfrm>
              <a:off x="6783940" y="3091236"/>
              <a:ext cx="3307365" cy="3268139"/>
            </a:xfrm>
            <a:prstGeom prst="ellipse">
              <a:avLst/>
            </a:prstGeom>
            <a:solidFill>
              <a:srgbClr val="11879E"/>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 27"/>
            <p:cNvPicPr>
              <a:picLocks noChangeAspect="1"/>
            </p:cNvPicPr>
            <p:nvPr/>
          </p:nvPicPr>
          <p:blipFill>
            <a:blip r:embed="rId7"/>
            <a:srcRect l="1786" r="1786"/>
            <a:stretch>
              <a:fillRect/>
            </a:stretch>
          </p:blipFill>
          <p:spPr>
            <a:xfrm>
              <a:off x="6930233" y="3217916"/>
              <a:ext cx="3014779" cy="3014779"/>
            </a:xfrm>
            <a:prstGeom prst="ellipse">
              <a:avLst/>
            </a:prstGeom>
          </p:spPr>
        </p:pic>
      </p:grpSp>
      <p:pic>
        <p:nvPicPr>
          <p:cNvPr id="29" name="图片 28"/>
          <p:cNvPicPr>
            <a:picLocks noChangeAspect="1"/>
          </p:cNvPicPr>
          <p:nvPr/>
        </p:nvPicPr>
        <p:blipFill>
          <a:blip r:embed="rId8"/>
          <a:stretch>
            <a:fillRect/>
          </a:stretch>
        </p:blipFill>
        <p:spPr>
          <a:xfrm rot="20447702" flipH="1">
            <a:off x="2108013" y="1794969"/>
            <a:ext cx="2747199" cy="2417228"/>
          </a:xfrm>
          <a:prstGeom prst="rect">
            <a:avLst/>
          </a:prstGeom>
          <a:effectLst>
            <a:outerShdw blurRad="50800" dist="38100" dir="8100000" algn="tr" rotWithShape="0">
              <a:prstClr val="black">
                <a:alpha val="40000"/>
              </a:prstClr>
            </a:outerShdw>
          </a:effectLst>
        </p:spPr>
      </p:pic>
      <p:grpSp>
        <p:nvGrpSpPr>
          <p:cNvPr id="43" name="组合 42"/>
          <p:cNvGrpSpPr/>
          <p:nvPr/>
        </p:nvGrpSpPr>
        <p:grpSpPr>
          <a:xfrm>
            <a:off x="5754140" y="2707906"/>
            <a:ext cx="2761121" cy="503277"/>
            <a:chOff x="5754140" y="2707906"/>
            <a:chExt cx="2761121" cy="503277"/>
          </a:xfrm>
        </p:grpSpPr>
        <p:sp>
          <p:nvSpPr>
            <p:cNvPr id="30" name="矩形: 圆角 29"/>
            <p:cNvSpPr/>
            <p:nvPr/>
          </p:nvSpPr>
          <p:spPr>
            <a:xfrm>
              <a:off x="5754140" y="2707906"/>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姓名</a:t>
              </a:r>
              <a:r>
                <a:rPr lang="zh-CN" altLang="en-US" sz="2000" b="1" smtClean="0"/>
                <a:t>：</a:t>
              </a:r>
              <a:r>
                <a:rPr lang="en-US" altLang="zh-CN" sz="2000" b="1" smtClean="0"/>
                <a:t>PPT</a:t>
              </a:r>
              <a:r>
                <a:rPr lang="zh-CN" altLang="en-US" sz="2000" b="1" smtClean="0"/>
                <a:t>汇</a:t>
              </a:r>
              <a:endParaRPr lang="zh-CN" altLang="en-US" sz="2000" b="1" smtClean="0"/>
            </a:p>
          </p:txBody>
        </p:sp>
        <p:sp>
          <p:nvSpPr>
            <p:cNvPr id="39" name="椭圆 38"/>
            <p:cNvSpPr/>
            <p:nvPr/>
          </p:nvSpPr>
          <p:spPr>
            <a:xfrm>
              <a:off x="5883398" y="2826450"/>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6278104" y="3520726"/>
            <a:ext cx="2761121" cy="503277"/>
            <a:chOff x="6278104" y="3520726"/>
            <a:chExt cx="2761121" cy="503277"/>
          </a:xfrm>
        </p:grpSpPr>
        <p:sp>
          <p:nvSpPr>
            <p:cNvPr id="31" name="矩形: 圆角 30"/>
            <p:cNvSpPr/>
            <p:nvPr/>
          </p:nvSpPr>
          <p:spPr>
            <a:xfrm>
              <a:off x="6278104" y="3520726"/>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年龄：</a:t>
              </a:r>
              <a:r>
                <a:rPr lang="en-US" altLang="zh-CN" sz="2000" b="1"/>
                <a:t>10</a:t>
              </a:r>
              <a:r>
                <a:rPr lang="zh-CN" altLang="en-US" sz="2000" b="1"/>
                <a:t>岁</a:t>
              </a:r>
              <a:endParaRPr lang="zh-CN" altLang="en-US" sz="2000" b="1"/>
            </a:p>
          </p:txBody>
        </p:sp>
        <p:sp>
          <p:nvSpPr>
            <p:cNvPr id="40" name="椭圆 39"/>
            <p:cNvSpPr/>
            <p:nvPr/>
          </p:nvSpPr>
          <p:spPr>
            <a:xfrm>
              <a:off x="6409675" y="3646171"/>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6300384" y="4333546"/>
            <a:ext cx="2761121" cy="503277"/>
            <a:chOff x="6300384" y="4333546"/>
            <a:chExt cx="2761121" cy="503277"/>
          </a:xfrm>
        </p:grpSpPr>
        <p:sp>
          <p:nvSpPr>
            <p:cNvPr id="32" name="矩形: 圆角 31"/>
            <p:cNvSpPr/>
            <p:nvPr/>
          </p:nvSpPr>
          <p:spPr>
            <a:xfrm>
              <a:off x="6300384" y="4333546"/>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性别：男</a:t>
              </a:r>
              <a:endParaRPr lang="zh-CN" altLang="en-US" sz="2000" b="1"/>
            </a:p>
          </p:txBody>
        </p:sp>
        <p:sp>
          <p:nvSpPr>
            <p:cNvPr id="41" name="椭圆 40"/>
            <p:cNvSpPr/>
            <p:nvPr/>
          </p:nvSpPr>
          <p:spPr>
            <a:xfrm>
              <a:off x="6430617" y="4455242"/>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5754140" y="5146367"/>
            <a:ext cx="2761121" cy="503277"/>
            <a:chOff x="5754140" y="5146367"/>
            <a:chExt cx="2761121" cy="503277"/>
          </a:xfrm>
        </p:grpSpPr>
        <p:sp>
          <p:nvSpPr>
            <p:cNvPr id="33" name="矩形: 圆角 32"/>
            <p:cNvSpPr/>
            <p:nvPr/>
          </p:nvSpPr>
          <p:spPr>
            <a:xfrm>
              <a:off x="5754140" y="5146367"/>
              <a:ext cx="2761121" cy="503277"/>
            </a:xfrm>
            <a:prstGeom prst="roundRect">
              <a:avLst>
                <a:gd name="adj" fmla="val 50000"/>
              </a:avLst>
            </a:prstGeom>
            <a:solidFill>
              <a:srgbClr val="0D2B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t>星座：双鱼座</a:t>
              </a:r>
              <a:endParaRPr lang="zh-CN" altLang="en-US" sz="2000" b="1"/>
            </a:p>
          </p:txBody>
        </p:sp>
        <p:sp>
          <p:nvSpPr>
            <p:cNvPr id="42" name="椭圆 41"/>
            <p:cNvSpPr/>
            <p:nvPr/>
          </p:nvSpPr>
          <p:spPr>
            <a:xfrm>
              <a:off x="5883398" y="5256468"/>
              <a:ext cx="283073" cy="283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750" fill="hold"/>
                                        <p:tgtEl>
                                          <p:spTgt spid="34"/>
                                        </p:tgtEl>
                                        <p:attrNameLst>
                                          <p:attrName>ppt_x</p:attrName>
                                        </p:attrNameLst>
                                      </p:cBhvr>
                                      <p:tavLst>
                                        <p:tav tm="0">
                                          <p:val>
                                            <p:strVal val="1+#ppt_w/2"/>
                                          </p:val>
                                        </p:tav>
                                        <p:tav tm="100000">
                                          <p:val>
                                            <p:strVal val="#ppt_x"/>
                                          </p:val>
                                        </p:tav>
                                      </p:tavLst>
                                    </p:anim>
                                    <p:anim calcmode="lin" valueType="num">
                                      <p:cBhvr additive="base">
                                        <p:cTn id="8" dur="750" fill="hold"/>
                                        <p:tgtEl>
                                          <p:spTgt spid="3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42" presetClass="entr" presetSubtype="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750"/>
                                        <p:tgtEl>
                                          <p:spTgt spid="12"/>
                                        </p:tgtEl>
                                      </p:cBhvr>
                                    </p:animEffect>
                                    <p:anim calcmode="lin" valueType="num">
                                      <p:cBhvr>
                                        <p:cTn id="13" dur="750" fill="hold"/>
                                        <p:tgtEl>
                                          <p:spTgt spid="12"/>
                                        </p:tgtEl>
                                        <p:attrNameLst>
                                          <p:attrName>ppt_x</p:attrName>
                                        </p:attrNameLst>
                                      </p:cBhvr>
                                      <p:tavLst>
                                        <p:tav tm="0">
                                          <p:val>
                                            <p:strVal val="#ppt_x"/>
                                          </p:val>
                                        </p:tav>
                                        <p:tav tm="100000">
                                          <p:val>
                                            <p:strVal val="#ppt_x"/>
                                          </p:val>
                                        </p:tav>
                                      </p:tavLst>
                                    </p:anim>
                                    <p:anim calcmode="lin" valueType="num">
                                      <p:cBhvr>
                                        <p:cTn id="14" dur="750" fill="hold"/>
                                        <p:tgtEl>
                                          <p:spTgt spid="12"/>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750" fill="hold"/>
                                        <p:tgtEl>
                                          <p:spTgt spid="26"/>
                                        </p:tgtEl>
                                        <p:attrNameLst>
                                          <p:attrName>ppt_w</p:attrName>
                                        </p:attrNameLst>
                                      </p:cBhvr>
                                      <p:tavLst>
                                        <p:tav tm="0">
                                          <p:val>
                                            <p:fltVal val="0"/>
                                          </p:val>
                                        </p:tav>
                                        <p:tav tm="100000">
                                          <p:val>
                                            <p:strVal val="#ppt_w"/>
                                          </p:val>
                                        </p:tav>
                                      </p:tavLst>
                                    </p:anim>
                                    <p:anim calcmode="lin" valueType="num">
                                      <p:cBhvr>
                                        <p:cTn id="19" dur="750" fill="hold"/>
                                        <p:tgtEl>
                                          <p:spTgt spid="26"/>
                                        </p:tgtEl>
                                        <p:attrNameLst>
                                          <p:attrName>ppt_h</p:attrName>
                                        </p:attrNameLst>
                                      </p:cBhvr>
                                      <p:tavLst>
                                        <p:tav tm="0">
                                          <p:val>
                                            <p:fltVal val="0"/>
                                          </p:val>
                                        </p:tav>
                                        <p:tav tm="100000">
                                          <p:val>
                                            <p:strVal val="#ppt_h"/>
                                          </p:val>
                                        </p:tav>
                                      </p:tavLst>
                                    </p:anim>
                                    <p:animEffect transition="in" filter="fade">
                                      <p:cBhvr>
                                        <p:cTn id="20" dur="750"/>
                                        <p:tgtEl>
                                          <p:spTgt spid="26"/>
                                        </p:tgtEl>
                                      </p:cBhvr>
                                    </p:animEffect>
                                  </p:childTnLst>
                                </p:cTn>
                              </p:par>
                            </p:childTnLst>
                          </p:cTn>
                        </p:par>
                        <p:par>
                          <p:cTn id="21" fill="hold" nodeType="afterGroup">
                            <p:stCondLst>
                              <p:cond delay="2250"/>
                            </p:stCondLst>
                            <p:childTnLst>
                              <p:par>
                                <p:cTn id="22" presetID="10" presetClass="entr" presetSubtype="0"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par>
                          <p:cTn id="25" fill="hold" nodeType="afterGroup">
                            <p:stCondLst>
                              <p:cond delay="2750"/>
                            </p:stCondLst>
                            <p:childTnLst>
                              <p:par>
                                <p:cTn id="26" presetID="2" presetClass="entr" presetSubtype="2"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750" fill="hold"/>
                                        <p:tgtEl>
                                          <p:spTgt spid="43"/>
                                        </p:tgtEl>
                                        <p:attrNameLst>
                                          <p:attrName>ppt_x</p:attrName>
                                        </p:attrNameLst>
                                      </p:cBhvr>
                                      <p:tavLst>
                                        <p:tav tm="0">
                                          <p:val>
                                            <p:strVal val="1+#ppt_w/2"/>
                                          </p:val>
                                        </p:tav>
                                        <p:tav tm="100000">
                                          <p:val>
                                            <p:strVal val="#ppt_x"/>
                                          </p:val>
                                        </p:tav>
                                      </p:tavLst>
                                    </p:anim>
                                    <p:anim calcmode="lin" valueType="num">
                                      <p:cBhvr additive="base">
                                        <p:cTn id="29" dur="750" fill="hold"/>
                                        <p:tgtEl>
                                          <p:spTgt spid="43"/>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250"/>
                                  </p:stCondLst>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750" fill="hold"/>
                                        <p:tgtEl>
                                          <p:spTgt spid="44"/>
                                        </p:tgtEl>
                                        <p:attrNameLst>
                                          <p:attrName>ppt_x</p:attrName>
                                        </p:attrNameLst>
                                      </p:cBhvr>
                                      <p:tavLst>
                                        <p:tav tm="0">
                                          <p:val>
                                            <p:strVal val="1+#ppt_w/2"/>
                                          </p:val>
                                        </p:tav>
                                        <p:tav tm="100000">
                                          <p:val>
                                            <p:strVal val="#ppt_x"/>
                                          </p:val>
                                        </p:tav>
                                      </p:tavLst>
                                    </p:anim>
                                    <p:anim calcmode="lin" valueType="num">
                                      <p:cBhvr additive="base">
                                        <p:cTn id="33" dur="750" fill="hold"/>
                                        <p:tgtEl>
                                          <p:spTgt spid="44"/>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50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750" fill="hold"/>
                                        <p:tgtEl>
                                          <p:spTgt spid="45"/>
                                        </p:tgtEl>
                                        <p:attrNameLst>
                                          <p:attrName>ppt_x</p:attrName>
                                        </p:attrNameLst>
                                      </p:cBhvr>
                                      <p:tavLst>
                                        <p:tav tm="0">
                                          <p:val>
                                            <p:strVal val="1+#ppt_w/2"/>
                                          </p:val>
                                        </p:tav>
                                        <p:tav tm="100000">
                                          <p:val>
                                            <p:strVal val="#ppt_x"/>
                                          </p:val>
                                        </p:tav>
                                      </p:tavLst>
                                    </p:anim>
                                    <p:anim calcmode="lin" valueType="num">
                                      <p:cBhvr additive="base">
                                        <p:cTn id="37" dur="750" fill="hold"/>
                                        <p:tgtEl>
                                          <p:spTgt spid="45"/>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750"/>
                                  </p:stCondLst>
                                  <p:childTnLst>
                                    <p:set>
                                      <p:cBhvr>
                                        <p:cTn id="39" dur="1" fill="hold">
                                          <p:stCondLst>
                                            <p:cond delay="0"/>
                                          </p:stCondLst>
                                        </p:cTn>
                                        <p:tgtEl>
                                          <p:spTgt spid="47"/>
                                        </p:tgtEl>
                                        <p:attrNameLst>
                                          <p:attrName>style.visibility</p:attrName>
                                        </p:attrNameLst>
                                      </p:cBhvr>
                                      <p:to>
                                        <p:strVal val="visible"/>
                                      </p:to>
                                    </p:set>
                                    <p:anim calcmode="lin" valueType="num">
                                      <p:cBhvr additive="base">
                                        <p:cTn id="40" dur="750" fill="hold"/>
                                        <p:tgtEl>
                                          <p:spTgt spid="47"/>
                                        </p:tgtEl>
                                        <p:attrNameLst>
                                          <p:attrName>ppt_x</p:attrName>
                                        </p:attrNameLst>
                                      </p:cBhvr>
                                      <p:tavLst>
                                        <p:tav tm="0">
                                          <p:val>
                                            <p:strVal val="1+#ppt_w/2"/>
                                          </p:val>
                                        </p:tav>
                                        <p:tav tm="100000">
                                          <p:val>
                                            <p:strVal val="#ppt_x"/>
                                          </p:val>
                                        </p:tav>
                                      </p:tavLst>
                                    </p:anim>
                                    <p:anim calcmode="lin" valueType="num">
                                      <p:cBhvr additive="base">
                                        <p:cTn id="41" dur="750" fill="hold"/>
                                        <p:tgtEl>
                                          <p:spTgt spid="47"/>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4250"/>
                            </p:stCondLst>
                            <p:childTnLst>
                              <p:par>
                                <p:cTn id="43" presetID="2" presetClass="entr" presetSubtype="4"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750" fill="hold"/>
                                        <p:tgtEl>
                                          <p:spTgt spid="11"/>
                                        </p:tgtEl>
                                        <p:attrNameLst>
                                          <p:attrName>ppt_x</p:attrName>
                                        </p:attrNameLst>
                                      </p:cBhvr>
                                      <p:tavLst>
                                        <p:tav tm="0">
                                          <p:val>
                                            <p:strVal val="#ppt_x"/>
                                          </p:val>
                                        </p:tav>
                                        <p:tav tm="100000">
                                          <p:val>
                                            <p:strVal val="#ppt_x"/>
                                          </p:val>
                                        </p:tav>
                                      </p:tavLst>
                                    </p:anim>
                                    <p:anim calcmode="lin" valueType="num">
                                      <p:cBhvr additive="base">
                                        <p:cTn id="46" dur="75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pPr algn="ctr"/>
              <a:r>
                <a:rPr lang="zh-CN" altLang="en-US" sz="5400">
                  <a:solidFill>
                    <a:schemeClr val="bg1"/>
                  </a:solidFill>
                  <a:latin typeface="华文琥珀" panose="02010800040101010101" pitchFamily="2" charset="-122"/>
                  <a:ea typeface="华文琥珀" panose="02010800040101010101" pitchFamily="2" charset="-122"/>
                </a:rPr>
                <a:t>宣誓拉票</a:t>
              </a:r>
              <a:endParaRPr lang="zh-CN" altLang="en-US" sz="5400">
                <a:solidFill>
                  <a:schemeClr val="bg1"/>
                </a:solidFill>
                <a:latin typeface="华文琥珀" panose="02010800040101010101" pitchFamily="2" charset="-122"/>
                <a:ea typeface="华文琥珀" panose="02010800040101010101" pitchFamily="2" charset="-122"/>
              </a:endParaRPr>
            </a:p>
          </p:txBody>
        </p:sp>
      </p:grpSp>
      <p:sp>
        <p:nvSpPr>
          <p:cNvPr id="9" name="矩形: 圆角 8"/>
          <p:cNvSpPr/>
          <p:nvPr/>
        </p:nvSpPr>
        <p:spPr>
          <a:xfrm>
            <a:off x="3200659" y="2585749"/>
            <a:ext cx="8219863" cy="3179807"/>
          </a:xfrm>
          <a:prstGeom prst="roundRect">
            <a:avLst/>
          </a:prstGeom>
          <a:solidFill>
            <a:srgbClr val="0D2B4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390993" y="3065060"/>
            <a:ext cx="5724644" cy="2308324"/>
          </a:xfrm>
          <a:prstGeom prst="rect">
            <a:avLst/>
          </a:prstGeom>
        </p:spPr>
        <p:txBody>
          <a:bodyPr wrap="none">
            <a:spAutoFit/>
          </a:bodyPr>
          <a:lstStyle/>
          <a:p>
            <a:pPr algn="ctr"/>
            <a:r>
              <a:rPr lang="zh-CN" altLang="en-US" sz="4800">
                <a:solidFill>
                  <a:schemeClr val="bg1"/>
                </a:solidFill>
                <a:latin typeface="华文琥珀" panose="02010800040101010101" pitchFamily="2" charset="-122"/>
                <a:ea typeface="华文琥珀" panose="02010800040101010101" pitchFamily="2" charset="-122"/>
              </a:rPr>
              <a:t>请投我一票！</a:t>
            </a:r>
            <a:endParaRPr lang="zh-CN" altLang="en-US" sz="4800">
              <a:solidFill>
                <a:schemeClr val="bg1"/>
              </a:solidFill>
              <a:latin typeface="华文琥珀" panose="02010800040101010101" pitchFamily="2" charset="-122"/>
              <a:ea typeface="华文琥珀" panose="02010800040101010101" pitchFamily="2" charset="-122"/>
            </a:endParaRPr>
          </a:p>
          <a:p>
            <a:pPr algn="ctr"/>
            <a:r>
              <a:rPr lang="zh-CN" altLang="en-US" sz="4800">
                <a:solidFill>
                  <a:schemeClr val="bg1"/>
                </a:solidFill>
                <a:latin typeface="华文琥珀" panose="02010800040101010101" pitchFamily="2" charset="-122"/>
                <a:ea typeface="华文琥珀" panose="02010800040101010101" pitchFamily="2" charset="-122"/>
              </a:rPr>
              <a:t>我是你们最好的选择</a:t>
            </a:r>
            <a:endParaRPr lang="en-US" altLang="zh-CN" sz="4800">
              <a:solidFill>
                <a:schemeClr val="bg1"/>
              </a:solidFill>
              <a:latin typeface="华文琥珀" panose="02010800040101010101" pitchFamily="2" charset="-122"/>
              <a:ea typeface="华文琥珀" panose="02010800040101010101" pitchFamily="2" charset="-122"/>
            </a:endParaRPr>
          </a:p>
          <a:p>
            <a:pPr algn="ctr"/>
            <a:r>
              <a:rPr lang="zh-CN" altLang="en-US" sz="4800">
                <a:solidFill>
                  <a:schemeClr val="bg1"/>
                </a:solidFill>
                <a:latin typeface="华文琥珀" panose="02010800040101010101" pitchFamily="2" charset="-122"/>
                <a:ea typeface="华文琥珀" panose="02010800040101010101" pitchFamily="2" charset="-122"/>
              </a:rPr>
              <a:t>谢谢支持</a:t>
            </a:r>
            <a:endParaRPr lang="zh-CN" altLang="en-US" sz="4800">
              <a:solidFill>
                <a:schemeClr val="bg1"/>
              </a:solidFill>
              <a:latin typeface="华文琥珀" panose="02010800040101010101" pitchFamily="2" charset="-122"/>
              <a:ea typeface="华文琥珀" panose="02010800040101010101" pitchFamily="2" charset="-122"/>
            </a:endParaRPr>
          </a:p>
        </p:txBody>
      </p:sp>
      <p:grpSp>
        <p:nvGrpSpPr>
          <p:cNvPr id="11" name="组合 10"/>
          <p:cNvGrpSpPr/>
          <p:nvPr/>
        </p:nvGrpSpPr>
        <p:grpSpPr>
          <a:xfrm>
            <a:off x="1269271" y="2400246"/>
            <a:ext cx="3816837" cy="3771568"/>
            <a:chOff x="6783940" y="3091236"/>
            <a:chExt cx="3307365" cy="3268139"/>
          </a:xfrm>
        </p:grpSpPr>
        <p:sp>
          <p:nvSpPr>
            <p:cNvPr id="12" name="椭圆 11"/>
            <p:cNvSpPr/>
            <p:nvPr/>
          </p:nvSpPr>
          <p:spPr>
            <a:xfrm>
              <a:off x="6783940" y="3091236"/>
              <a:ext cx="3307365" cy="3268139"/>
            </a:xfrm>
            <a:prstGeom prst="ellipse">
              <a:avLst/>
            </a:prstGeom>
            <a:solidFill>
              <a:srgbClr val="11879E"/>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4"/>
            <a:srcRect l="1786" r="1786"/>
            <a:stretch>
              <a:fillRect/>
            </a:stretch>
          </p:blipFill>
          <p:spPr>
            <a:xfrm>
              <a:off x="6930233" y="3217916"/>
              <a:ext cx="3014779" cy="3014779"/>
            </a:xfrm>
            <a:prstGeom prst="ellipse">
              <a:avLst/>
            </a:prstGeom>
          </p:spPr>
        </p:pic>
      </p:grpSp>
      <p:pic>
        <p:nvPicPr>
          <p:cNvPr id="14" name="图片 13"/>
          <p:cNvPicPr>
            <a:picLocks noChangeAspect="1"/>
          </p:cNvPicPr>
          <p:nvPr/>
        </p:nvPicPr>
        <p:blipFill>
          <a:blip r:embed="rId5"/>
          <a:stretch>
            <a:fillRect/>
          </a:stretch>
        </p:blipFill>
        <p:spPr>
          <a:xfrm rot="20447702" flipH="1">
            <a:off x="1178677" y="1424897"/>
            <a:ext cx="2847660" cy="2505623"/>
          </a:xfrm>
          <a:prstGeom prst="rect">
            <a:avLst/>
          </a:prstGeom>
          <a:effectLst>
            <a:outerShdw blurRad="50800" dist="38100" dir="8100000" algn="tr" rotWithShape="0">
              <a:prstClr val="black">
                <a:alpha val="40000"/>
              </a:prstClr>
            </a:outerShdw>
          </a:effectLst>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53" presetClass="entr" presetSubtype="16"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750" fill="hold"/>
                                        <p:tgtEl>
                                          <p:spTgt spid="11"/>
                                        </p:tgtEl>
                                        <p:attrNameLst>
                                          <p:attrName>ppt_w</p:attrName>
                                        </p:attrNameLst>
                                      </p:cBhvr>
                                      <p:tavLst>
                                        <p:tav tm="0">
                                          <p:val>
                                            <p:fltVal val="0"/>
                                          </p:val>
                                        </p:tav>
                                        <p:tav tm="100000">
                                          <p:val>
                                            <p:strVal val="#ppt_w"/>
                                          </p:val>
                                        </p:tav>
                                      </p:tavLst>
                                    </p:anim>
                                    <p:anim calcmode="lin" valueType="num">
                                      <p:cBhvr>
                                        <p:cTn id="13" dur="750" fill="hold"/>
                                        <p:tgtEl>
                                          <p:spTgt spid="11"/>
                                        </p:tgtEl>
                                        <p:attrNameLst>
                                          <p:attrName>ppt_h</p:attrName>
                                        </p:attrNameLst>
                                      </p:cBhvr>
                                      <p:tavLst>
                                        <p:tav tm="0">
                                          <p:val>
                                            <p:fltVal val="0"/>
                                          </p:val>
                                        </p:tav>
                                        <p:tav tm="100000">
                                          <p:val>
                                            <p:strVal val="#ppt_h"/>
                                          </p:val>
                                        </p:tav>
                                      </p:tavLst>
                                    </p:anim>
                                    <p:animEffect transition="in" filter="fade">
                                      <p:cBhvr>
                                        <p:cTn id="14" dur="750"/>
                                        <p:tgtEl>
                                          <p:spTgt spid="11"/>
                                        </p:tgtEl>
                                      </p:cBhvr>
                                    </p:animEffect>
                                  </p:childTnLst>
                                </p:cTn>
                              </p:par>
                            </p:childTnLst>
                          </p:cTn>
                        </p:par>
                        <p:par>
                          <p:cTn id="15" fill="hold" nodeType="afterGroup">
                            <p:stCondLst>
                              <p:cond delay="1500"/>
                            </p:stCondLst>
                            <p:childTnLst>
                              <p:par>
                                <p:cTn id="16" presetID="10"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par>
                          <p:cTn id="19" fill="hold" nodeType="afterGroup">
                            <p:stCondLst>
                              <p:cond delay="2000"/>
                            </p:stCondLst>
                            <p:childTnLst>
                              <p:par>
                                <p:cTn id="20" presetID="17"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750" fill="hold"/>
                                        <p:tgtEl>
                                          <p:spTgt spid="9"/>
                                        </p:tgtEl>
                                        <p:attrNameLst>
                                          <p:attrName>ppt_x</p:attrName>
                                        </p:attrNameLst>
                                      </p:cBhvr>
                                      <p:tavLst>
                                        <p:tav tm="0">
                                          <p:val>
                                            <p:strVal val="#ppt_x-#ppt_w/2"/>
                                          </p:val>
                                        </p:tav>
                                        <p:tav tm="100000">
                                          <p:val>
                                            <p:strVal val="#ppt_x"/>
                                          </p:val>
                                        </p:tav>
                                      </p:tavLst>
                                    </p:anim>
                                    <p:anim calcmode="lin" valueType="num">
                                      <p:cBhvr>
                                        <p:cTn id="23" dur="750" fill="hold"/>
                                        <p:tgtEl>
                                          <p:spTgt spid="9"/>
                                        </p:tgtEl>
                                        <p:attrNameLst>
                                          <p:attrName>ppt_y</p:attrName>
                                        </p:attrNameLst>
                                      </p:cBhvr>
                                      <p:tavLst>
                                        <p:tav tm="0">
                                          <p:val>
                                            <p:strVal val="#ppt_y"/>
                                          </p:val>
                                        </p:tav>
                                        <p:tav tm="100000">
                                          <p:val>
                                            <p:strVal val="#ppt_y"/>
                                          </p:val>
                                        </p:tav>
                                      </p:tavLst>
                                    </p:anim>
                                    <p:anim calcmode="lin" valueType="num">
                                      <p:cBhvr>
                                        <p:cTn id="24" dur="750" fill="hold"/>
                                        <p:tgtEl>
                                          <p:spTgt spid="9"/>
                                        </p:tgtEl>
                                        <p:attrNameLst>
                                          <p:attrName>ppt_w</p:attrName>
                                        </p:attrNameLst>
                                      </p:cBhvr>
                                      <p:tavLst>
                                        <p:tav tm="0">
                                          <p:val>
                                            <p:fltVal val="0"/>
                                          </p:val>
                                        </p:tav>
                                        <p:tav tm="100000">
                                          <p:val>
                                            <p:strVal val="#ppt_w"/>
                                          </p:val>
                                        </p:tav>
                                      </p:tavLst>
                                    </p:anim>
                                    <p:anim calcmode="lin" valueType="num">
                                      <p:cBhvr>
                                        <p:cTn id="25" dur="750" fill="hold"/>
                                        <p:tgtEl>
                                          <p:spTgt spid="9"/>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2750"/>
                            </p:stCondLst>
                            <p:childTnLst>
                              <p:par>
                                <p:cTn id="27" presetID="23" presetClass="entr" presetSubtype="32" fill="hold" grpId="0" nodeType="afterEffect">
                                  <p:stCondLst>
                                    <p:cond delay="0"/>
                                  </p:stCondLst>
                                  <p:iterate type="lt">
                                    <p:tmPct val="10000"/>
                                  </p:iterate>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strVal val="4*#ppt_w"/>
                                          </p:val>
                                        </p:tav>
                                        <p:tav tm="100000">
                                          <p:val>
                                            <p:strVal val="#ppt_w"/>
                                          </p:val>
                                        </p:tav>
                                      </p:tavLst>
                                    </p:anim>
                                    <p:anim calcmode="lin" valueType="num">
                                      <p:cBhvr>
                                        <p:cTn id="30" dur="500" fill="hold"/>
                                        <p:tgtEl>
                                          <p:spTgt spid="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7" name="图片 6"/>
          <p:cNvPicPr>
            <a:picLocks noChangeAspect="1"/>
          </p:cNvPicPr>
          <p:nvPr/>
        </p:nvPicPr>
        <p:blipFill>
          <a:blip r:embed="rId3"/>
          <a:stretch>
            <a:fillRect/>
          </a:stretch>
        </p:blipFill>
        <p:spPr>
          <a:xfrm>
            <a:off x="17622" y="2528181"/>
            <a:ext cx="12192000" cy="4329819"/>
          </a:xfrm>
          <a:prstGeom prst="rect">
            <a:avLst/>
          </a:prstGeom>
          <a:solidFill>
            <a:srgbClr val="0D2B4F"/>
          </a:solidFill>
        </p:spPr>
      </p:pic>
      <p:pic>
        <p:nvPicPr>
          <p:cNvPr id="30" name="图片 29"/>
          <p:cNvPicPr>
            <a:picLocks noChangeAspect="1"/>
          </p:cNvPicPr>
          <p:nvPr/>
        </p:nvPicPr>
        <p:blipFill>
          <a:blip r:embed="rId4"/>
          <a:stretch>
            <a:fillRect/>
          </a:stretch>
        </p:blipFill>
        <p:spPr>
          <a:xfrm>
            <a:off x="17622" y="142581"/>
            <a:ext cx="12183190" cy="6858594"/>
          </a:xfrm>
          <a:prstGeom prst="rect">
            <a:avLst/>
          </a:prstGeom>
        </p:spPr>
      </p:pic>
      <p:pic>
        <p:nvPicPr>
          <p:cNvPr id="11" name="图片 10"/>
          <p:cNvPicPr>
            <a:picLocks noChangeAspect="1"/>
          </p:cNvPicPr>
          <p:nvPr/>
        </p:nvPicPr>
        <p:blipFill>
          <a:blip r:embed="rId5"/>
          <a:stretch>
            <a:fillRect/>
          </a:stretch>
        </p:blipFill>
        <p:spPr>
          <a:xfrm>
            <a:off x="10155495" y="3069345"/>
            <a:ext cx="1706548" cy="2478243"/>
          </a:xfrm>
          <a:prstGeom prst="rect">
            <a:avLst/>
          </a:prstGeom>
        </p:spPr>
      </p:pic>
      <p:pic>
        <p:nvPicPr>
          <p:cNvPr id="15" name="图片 14"/>
          <p:cNvPicPr>
            <a:picLocks noChangeAspect="1"/>
          </p:cNvPicPr>
          <p:nvPr/>
        </p:nvPicPr>
        <p:blipFill>
          <a:blip r:embed="rId6"/>
          <a:stretch>
            <a:fillRect/>
          </a:stretch>
        </p:blipFill>
        <p:spPr>
          <a:xfrm>
            <a:off x="-137191" y="97516"/>
            <a:ext cx="2486936" cy="1752616"/>
          </a:xfrm>
          <a:prstGeom prst="rect">
            <a:avLst/>
          </a:prstGeom>
        </p:spPr>
      </p:pic>
      <p:pic>
        <p:nvPicPr>
          <p:cNvPr id="18" name="图片 17"/>
          <p:cNvPicPr>
            <a:picLocks noChangeAspect="1"/>
          </p:cNvPicPr>
          <p:nvPr/>
        </p:nvPicPr>
        <p:blipFill>
          <a:blip r:embed="rId7"/>
          <a:stretch>
            <a:fillRect/>
          </a:stretch>
        </p:blipFill>
        <p:spPr>
          <a:xfrm>
            <a:off x="3255073" y="3021503"/>
            <a:ext cx="3680973" cy="1524829"/>
          </a:xfrm>
          <a:prstGeom prst="rect">
            <a:avLst/>
          </a:prstGeom>
        </p:spPr>
      </p:pic>
      <p:pic>
        <p:nvPicPr>
          <p:cNvPr id="12" name="图片 11"/>
          <p:cNvPicPr>
            <a:picLocks noChangeAspect="1"/>
          </p:cNvPicPr>
          <p:nvPr/>
        </p:nvPicPr>
        <p:blipFill>
          <a:blip r:embed="rId8"/>
          <a:stretch>
            <a:fillRect/>
          </a:stretch>
        </p:blipFill>
        <p:spPr>
          <a:xfrm>
            <a:off x="5870841" y="2385006"/>
            <a:ext cx="1423290" cy="746968"/>
          </a:xfrm>
          <a:prstGeom prst="rect">
            <a:avLst/>
          </a:prstGeom>
        </p:spPr>
      </p:pic>
      <p:sp>
        <p:nvSpPr>
          <p:cNvPr id="23" name="矩形 22"/>
          <p:cNvSpPr/>
          <p:nvPr/>
        </p:nvSpPr>
        <p:spPr>
          <a:xfrm>
            <a:off x="3023440" y="4258452"/>
            <a:ext cx="1590040" cy="768350"/>
          </a:xfrm>
          <a:prstGeom prst="rect">
            <a:avLst/>
          </a:prstGeom>
        </p:spPr>
        <p:txBody>
          <a:bodyPr wrap="none">
            <a:spAutoFit/>
          </a:bodyPr>
          <a:lstStyle/>
          <a:p>
            <a:r>
              <a:rPr lang="en-US" altLang="zh-CN" sz="4400" b="1">
                <a:solidFill>
                  <a:schemeClr val="bg1"/>
                </a:solidFill>
                <a:latin typeface="幼圆" panose="02010509060101010101" pitchFamily="49" charset="-122"/>
                <a:ea typeface="幼圆" panose="02010509060101010101" pitchFamily="49" charset="-122"/>
              </a:rPr>
              <a:t>PPT</a:t>
            </a:r>
            <a:r>
              <a:rPr lang="zh-CN" altLang="en-US" sz="4400" b="1">
                <a:solidFill>
                  <a:schemeClr val="bg1"/>
                </a:solidFill>
                <a:latin typeface="幼圆" panose="02010509060101010101" pitchFamily="49" charset="-122"/>
                <a:ea typeface="幼圆" panose="02010509060101010101" pitchFamily="49" charset="-122"/>
              </a:rPr>
              <a:t>汇</a:t>
            </a:r>
            <a:endParaRPr lang="zh-CN" altLang="en-US" sz="4400" b="1">
              <a:solidFill>
                <a:schemeClr val="bg1"/>
              </a:solidFill>
              <a:latin typeface="幼圆" panose="02010509060101010101" pitchFamily="49" charset="-122"/>
              <a:ea typeface="幼圆" panose="02010509060101010101" pitchFamily="49" charset="-122"/>
            </a:endParaRPr>
          </a:p>
        </p:txBody>
      </p:sp>
      <p:pic>
        <p:nvPicPr>
          <p:cNvPr id="13" name="图片 12"/>
          <p:cNvPicPr>
            <a:picLocks noChangeAspect="1"/>
          </p:cNvPicPr>
          <p:nvPr/>
        </p:nvPicPr>
        <p:blipFill>
          <a:blip r:embed="rId9"/>
          <a:stretch>
            <a:fillRect/>
          </a:stretch>
        </p:blipFill>
        <p:spPr>
          <a:xfrm>
            <a:off x="559602" y="1947945"/>
            <a:ext cx="3112419" cy="3814549"/>
          </a:xfrm>
          <a:prstGeom prst="rect">
            <a:avLst/>
          </a:prstGeom>
        </p:spPr>
      </p:pic>
      <p:pic>
        <p:nvPicPr>
          <p:cNvPr id="19" name="图片 18"/>
          <p:cNvPicPr>
            <a:picLocks noChangeAspect="1"/>
          </p:cNvPicPr>
          <p:nvPr/>
        </p:nvPicPr>
        <p:blipFill>
          <a:blip r:embed="rId10"/>
          <a:stretch>
            <a:fillRect/>
          </a:stretch>
        </p:blipFill>
        <p:spPr>
          <a:xfrm>
            <a:off x="1273768" y="5562633"/>
            <a:ext cx="1206083" cy="1307683"/>
          </a:xfrm>
          <a:prstGeom prst="rect">
            <a:avLst/>
          </a:prstGeom>
        </p:spPr>
      </p:pic>
      <p:sp>
        <p:nvSpPr>
          <p:cNvPr id="29" name="文本框 28"/>
          <p:cNvSpPr txBox="1"/>
          <p:nvPr/>
        </p:nvSpPr>
        <p:spPr>
          <a:xfrm>
            <a:off x="3023440" y="5128491"/>
            <a:ext cx="3726360" cy="954107"/>
          </a:xfrm>
          <a:prstGeom prst="rect">
            <a:avLst/>
          </a:prstGeom>
        </p:spPr>
        <p:txBody>
          <a:bodyPr wrap="square">
            <a:spAutoFit/>
          </a:bodyPr>
          <a:lstStyle>
            <a:defPPr>
              <a:defRPr lang="en-US"/>
            </a:defPPr>
            <a:lvl1pPr algn="ctr">
              <a:defRPr sz="6600" b="1">
                <a:solidFill>
                  <a:schemeClr val="bg1"/>
                </a:solidFill>
                <a:latin typeface="幼圆" panose="02010509060101010101" pitchFamily="49" charset="-122"/>
                <a:ea typeface="幼圆" panose="02010509060101010101" pitchFamily="49" charset="-122"/>
              </a:defRPr>
            </a:lvl1pPr>
          </a:lstStyle>
          <a:p>
            <a:pPr algn="l"/>
            <a:r>
              <a:rPr lang="zh-CN" altLang="en-US" sz="2800">
                <a:latin typeface="+mn-ea"/>
                <a:ea typeface="+mn-ea"/>
              </a:rPr>
              <a:t>北京市某某实验小学</a:t>
            </a:r>
            <a:endParaRPr lang="en-US" altLang="zh-CN" sz="2800">
              <a:latin typeface="+mn-ea"/>
              <a:ea typeface="+mn-ea"/>
            </a:endParaRPr>
          </a:p>
          <a:p>
            <a:pPr algn="l"/>
            <a:r>
              <a:rPr lang="zh-CN" altLang="en-US" sz="2800">
                <a:latin typeface="+mn-ea"/>
                <a:ea typeface="+mn-ea"/>
              </a:rPr>
              <a:t>四年二班</a:t>
            </a:r>
            <a:endParaRPr lang="zh-CN" altLang="en-US" sz="2800">
              <a:latin typeface="+mn-ea"/>
              <a:ea typeface="+mn-ea"/>
            </a:endParaRPr>
          </a:p>
        </p:txBody>
      </p:sp>
      <p:pic>
        <p:nvPicPr>
          <p:cNvPr id="10" name="图片 9"/>
          <p:cNvPicPr>
            <a:picLocks noChangeAspect="1"/>
          </p:cNvPicPr>
          <p:nvPr/>
        </p:nvPicPr>
        <p:blipFill>
          <a:blip r:embed="rId11"/>
          <a:stretch>
            <a:fillRect/>
          </a:stretch>
        </p:blipFill>
        <p:spPr>
          <a:xfrm>
            <a:off x="9968056" y="207168"/>
            <a:ext cx="1893987" cy="980279"/>
          </a:xfrm>
          <a:prstGeom prst="rect">
            <a:avLst/>
          </a:prstGeom>
        </p:spPr>
      </p:pic>
      <p:sp>
        <p:nvSpPr>
          <p:cNvPr id="22" name="矩形 21"/>
          <p:cNvSpPr/>
          <p:nvPr/>
        </p:nvSpPr>
        <p:spPr>
          <a:xfrm>
            <a:off x="2365759" y="272941"/>
            <a:ext cx="7263528" cy="2215991"/>
          </a:xfrm>
          <a:prstGeom prst="rect">
            <a:avLst/>
          </a:prstGeom>
        </p:spPr>
        <p:txBody>
          <a:bodyPr wrap="none">
            <a:spAutoFit/>
          </a:bodyPr>
          <a:lstStyle/>
          <a:p>
            <a:pPr algn="ctr"/>
            <a:r>
              <a:rPr lang="zh-CN" altLang="en-US" sz="13800">
                <a:solidFill>
                  <a:srgbClr val="0D2B4F"/>
                </a:solidFill>
                <a:latin typeface="华文琥珀" panose="02010800040101010101" pitchFamily="2" charset="-122"/>
                <a:ea typeface="华文琥珀" panose="02010800040101010101" pitchFamily="2" charset="-122"/>
              </a:rPr>
              <a:t>谢谢观赏</a:t>
            </a:r>
            <a:endParaRPr lang="zh-CN" altLang="en-US" sz="13800">
              <a:solidFill>
                <a:srgbClr val="0D2B4F"/>
              </a:solidFill>
              <a:latin typeface="华文琥珀" panose="02010800040101010101" pitchFamily="2" charset="-122"/>
              <a:ea typeface="华文琥珀" panose="02010800040101010101" pitchFamily="2" charset="-122"/>
            </a:endParaRPr>
          </a:p>
        </p:txBody>
      </p:sp>
      <p:grpSp>
        <p:nvGrpSpPr>
          <p:cNvPr id="36" name="组合 35"/>
          <p:cNvGrpSpPr/>
          <p:nvPr/>
        </p:nvGrpSpPr>
        <p:grpSpPr>
          <a:xfrm>
            <a:off x="6995826" y="2531724"/>
            <a:ext cx="3307365" cy="3268139"/>
            <a:chOff x="6783940" y="3091236"/>
            <a:chExt cx="3307365" cy="3268139"/>
          </a:xfrm>
        </p:grpSpPr>
        <p:sp>
          <p:nvSpPr>
            <p:cNvPr id="34" name="椭圆 33"/>
            <p:cNvSpPr/>
            <p:nvPr/>
          </p:nvSpPr>
          <p:spPr>
            <a:xfrm>
              <a:off x="6783940" y="3091236"/>
              <a:ext cx="3307365" cy="3268139"/>
            </a:xfrm>
            <a:prstGeom prst="ellipse">
              <a:avLst/>
            </a:prstGeom>
            <a:solidFill>
              <a:srgbClr val="11879E"/>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3" name="图片 32"/>
            <p:cNvPicPr>
              <a:picLocks noChangeAspect="1"/>
            </p:cNvPicPr>
            <p:nvPr/>
          </p:nvPicPr>
          <p:blipFill>
            <a:blip r:embed="rId12"/>
            <a:srcRect l="1786" r="1786"/>
            <a:stretch>
              <a:fillRect/>
            </a:stretch>
          </p:blipFill>
          <p:spPr>
            <a:xfrm>
              <a:off x="6930233" y="3217916"/>
              <a:ext cx="3014779" cy="3014779"/>
            </a:xfrm>
            <a:prstGeom prst="ellipse">
              <a:avLst/>
            </a:prstGeom>
          </p:spPr>
        </p:pic>
      </p:grpSp>
      <p:pic>
        <p:nvPicPr>
          <p:cNvPr id="9" name="图片 8"/>
          <p:cNvPicPr>
            <a:picLocks noChangeAspect="1"/>
          </p:cNvPicPr>
          <p:nvPr/>
        </p:nvPicPr>
        <p:blipFill>
          <a:blip r:embed="rId13"/>
          <a:stretch>
            <a:fillRect/>
          </a:stretch>
        </p:blipFill>
        <p:spPr>
          <a:xfrm rot="1152298">
            <a:off x="7913565" y="1572029"/>
            <a:ext cx="2747199" cy="2417228"/>
          </a:xfrm>
          <a:prstGeom prst="rect">
            <a:avLst/>
          </a:prstGeom>
          <a:effectLst>
            <a:outerShdw blurRad="50800" dist="38100" dir="8100000" algn="tr" rotWithShape="0">
              <a:prstClr val="black">
                <a:alpha val="40000"/>
              </a:prstClr>
            </a:outerShdw>
          </a:effectLst>
        </p:spPr>
      </p:pic>
      <p:pic>
        <p:nvPicPr>
          <p:cNvPr id="17" name="图片 16"/>
          <p:cNvPicPr>
            <a:picLocks noChangeAspect="1"/>
          </p:cNvPicPr>
          <p:nvPr/>
        </p:nvPicPr>
        <p:blipFill>
          <a:blip r:embed="rId14"/>
          <a:stretch>
            <a:fillRect/>
          </a:stretch>
        </p:blipFill>
        <p:spPr>
          <a:xfrm>
            <a:off x="9406830" y="5282971"/>
            <a:ext cx="817067" cy="975373"/>
          </a:xfrm>
          <a:prstGeom prst="rect">
            <a:avLst/>
          </a:prstGeom>
        </p:spPr>
      </p:pic>
      <p:pic>
        <p:nvPicPr>
          <p:cNvPr id="16" name="图片 15"/>
          <p:cNvPicPr>
            <a:picLocks noChangeAspect="1"/>
          </p:cNvPicPr>
          <p:nvPr/>
        </p:nvPicPr>
        <p:blipFill>
          <a:blip r:embed="rId15"/>
          <a:stretch>
            <a:fillRect/>
          </a:stretch>
        </p:blipFill>
        <p:spPr>
          <a:xfrm>
            <a:off x="8757998" y="5896304"/>
            <a:ext cx="584642" cy="640340"/>
          </a:xfrm>
          <a:prstGeom prst="rect">
            <a:avLst/>
          </a:prstGeom>
        </p:spPr>
      </p:pic>
      <p:grpSp>
        <p:nvGrpSpPr>
          <p:cNvPr id="38" name="组合 37"/>
          <p:cNvGrpSpPr/>
          <p:nvPr/>
        </p:nvGrpSpPr>
        <p:grpSpPr>
          <a:xfrm>
            <a:off x="10362971" y="5649244"/>
            <a:ext cx="1161169" cy="1152786"/>
            <a:chOff x="10362971" y="5649244"/>
            <a:chExt cx="1161169" cy="1152786"/>
          </a:xfrm>
        </p:grpSpPr>
        <p:pic>
          <p:nvPicPr>
            <p:cNvPr id="20" name="图片 19"/>
            <p:cNvPicPr>
              <a:picLocks noChangeAspect="1"/>
            </p:cNvPicPr>
            <p:nvPr/>
          </p:nvPicPr>
          <p:blipFill>
            <a:blip r:embed="rId16"/>
            <a:stretch>
              <a:fillRect/>
            </a:stretch>
          </p:blipFill>
          <p:spPr>
            <a:xfrm>
              <a:off x="10362971" y="5649244"/>
              <a:ext cx="1161169" cy="1152786"/>
            </a:xfrm>
            <a:prstGeom prst="rect">
              <a:avLst/>
            </a:prstGeom>
          </p:spPr>
        </p:pic>
        <p:pic>
          <p:nvPicPr>
            <p:cNvPr id="37" name="图片 36"/>
            <p:cNvPicPr>
              <a:picLocks noChangeAspect="1"/>
            </p:cNvPicPr>
            <p:nvPr/>
          </p:nvPicPr>
          <p:blipFill>
            <a:blip r:embed="rId15"/>
            <a:stretch>
              <a:fillRect/>
            </a:stretch>
          </p:blipFill>
          <p:spPr>
            <a:xfrm rot="4769721">
              <a:off x="11015761" y="6249235"/>
              <a:ext cx="398222" cy="436160"/>
            </a:xfrm>
            <a:prstGeom prst="rect">
              <a:avLst/>
            </a:prstGeom>
          </p:spPr>
        </p:pic>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10" presetClass="entr" presetSubtype="0"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par>
                                <p:cTn id="13" presetID="2" presetClass="entr" presetSubtype="12" fill="hold" nodeType="withEffect">
                                  <p:stCondLst>
                                    <p:cond delay="25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25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10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750" fill="hold"/>
                                        <p:tgtEl>
                                          <p:spTgt spid="13"/>
                                        </p:tgtEl>
                                        <p:attrNameLst>
                                          <p:attrName>ppt_x</p:attrName>
                                        </p:attrNameLst>
                                      </p:cBhvr>
                                      <p:tavLst>
                                        <p:tav tm="0">
                                          <p:val>
                                            <p:strVal val="0-#ppt_w/2"/>
                                          </p:val>
                                        </p:tav>
                                        <p:tav tm="100000">
                                          <p:val>
                                            <p:strVal val="#ppt_x"/>
                                          </p:val>
                                        </p:tav>
                                      </p:tavLst>
                                    </p:anim>
                                    <p:anim calcmode="lin" valueType="num">
                                      <p:cBhvr additive="base">
                                        <p:cTn id="24" dur="750" fill="hold"/>
                                        <p:tgtEl>
                                          <p:spTgt spid="13"/>
                                        </p:tgtEl>
                                        <p:attrNameLst>
                                          <p:attrName>ppt_y</p:attrName>
                                        </p:attrNameLst>
                                      </p:cBhvr>
                                      <p:tavLst>
                                        <p:tav tm="0">
                                          <p:val>
                                            <p:strVal val="#ppt_y"/>
                                          </p:val>
                                        </p:tav>
                                        <p:tav tm="100000">
                                          <p:val>
                                            <p:strVal val="#ppt_y"/>
                                          </p:val>
                                        </p:tav>
                                      </p:tavLst>
                                    </p:anim>
                                  </p:childTnLst>
                                </p:cTn>
                              </p:par>
                              <p:par>
                                <p:cTn id="25" presetID="42" presetClass="entr" presetSubtype="0" fill="hold" nodeType="withEffect">
                                  <p:stCondLst>
                                    <p:cond delay="75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750"/>
                                        <p:tgtEl>
                                          <p:spTgt spid="38"/>
                                        </p:tgtEl>
                                      </p:cBhvr>
                                    </p:animEffect>
                                    <p:anim calcmode="lin" valueType="num">
                                      <p:cBhvr>
                                        <p:cTn id="28" dur="750" fill="hold"/>
                                        <p:tgtEl>
                                          <p:spTgt spid="38"/>
                                        </p:tgtEl>
                                        <p:attrNameLst>
                                          <p:attrName>ppt_x</p:attrName>
                                        </p:attrNameLst>
                                      </p:cBhvr>
                                      <p:tavLst>
                                        <p:tav tm="0">
                                          <p:val>
                                            <p:strVal val="#ppt_x"/>
                                          </p:val>
                                        </p:tav>
                                        <p:tav tm="100000">
                                          <p:val>
                                            <p:strVal val="#ppt_x"/>
                                          </p:val>
                                        </p:tav>
                                      </p:tavLst>
                                    </p:anim>
                                    <p:anim calcmode="lin" valueType="num">
                                      <p:cBhvr>
                                        <p:cTn id="29" dur="750" fill="hold"/>
                                        <p:tgtEl>
                                          <p:spTgt spid="38"/>
                                        </p:tgtEl>
                                        <p:attrNameLst>
                                          <p:attrName>ppt_y</p:attrName>
                                        </p:attrNameLst>
                                      </p:cBhvr>
                                      <p:tavLst>
                                        <p:tav tm="0">
                                          <p:val>
                                            <p:strVal val="#ppt_y+.1"/>
                                          </p:val>
                                        </p:tav>
                                        <p:tav tm="100000">
                                          <p:val>
                                            <p:strVal val="#ppt_y"/>
                                          </p:val>
                                        </p:tav>
                                      </p:tavLst>
                                    </p:anim>
                                  </p:childTnLst>
                                </p:cTn>
                              </p:par>
                              <p:par>
                                <p:cTn id="30" presetID="53" presetClass="entr" presetSubtype="16" fill="hold" nodeType="withEffect">
                                  <p:stCondLst>
                                    <p:cond delay="75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par>
                                <p:cTn id="35" presetID="10" presetClass="entr" presetSubtype="0" fill="hold" nodeType="withEffect">
                                  <p:stCondLst>
                                    <p:cond delay="75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42" presetClass="entr" presetSubtype="0" fill="hold" nodeType="withEffect">
                                  <p:stCondLst>
                                    <p:cond delay="50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750"/>
                                        <p:tgtEl>
                                          <p:spTgt spid="19"/>
                                        </p:tgtEl>
                                      </p:cBhvr>
                                    </p:animEffect>
                                    <p:anim calcmode="lin" valueType="num">
                                      <p:cBhvr>
                                        <p:cTn id="41" dur="750" fill="hold"/>
                                        <p:tgtEl>
                                          <p:spTgt spid="19"/>
                                        </p:tgtEl>
                                        <p:attrNameLst>
                                          <p:attrName>ppt_x</p:attrName>
                                        </p:attrNameLst>
                                      </p:cBhvr>
                                      <p:tavLst>
                                        <p:tav tm="0">
                                          <p:val>
                                            <p:strVal val="#ppt_x"/>
                                          </p:val>
                                        </p:tav>
                                        <p:tav tm="100000">
                                          <p:val>
                                            <p:strVal val="#ppt_x"/>
                                          </p:val>
                                        </p:tav>
                                      </p:tavLst>
                                    </p:anim>
                                    <p:anim calcmode="lin" valueType="num">
                                      <p:cBhvr>
                                        <p:cTn id="42" dur="750" fill="hold"/>
                                        <p:tgtEl>
                                          <p:spTgt spid="19"/>
                                        </p:tgtEl>
                                        <p:attrNameLst>
                                          <p:attrName>ppt_y</p:attrName>
                                        </p:attrNameLst>
                                      </p:cBhvr>
                                      <p:tavLst>
                                        <p:tav tm="0">
                                          <p:val>
                                            <p:strVal val="#ppt_y+.1"/>
                                          </p:val>
                                        </p:tav>
                                        <p:tav tm="100000">
                                          <p:val>
                                            <p:strVal val="#ppt_y"/>
                                          </p:val>
                                        </p:tav>
                                      </p:tavLst>
                                    </p:anim>
                                  </p:childTnLst>
                                </p:cTn>
                              </p:par>
                              <p:par>
                                <p:cTn id="43" presetID="53" presetClass="entr" presetSubtype="16" fill="hold" nodeType="withEffect">
                                  <p:stCondLst>
                                    <p:cond delay="50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par>
                                <p:cTn id="48" presetID="2" presetClass="entr" presetSubtype="4" fill="hold" nodeType="withEffect">
                                  <p:stCondLst>
                                    <p:cond delay="50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1+#ppt_h/2"/>
                                          </p:val>
                                        </p:tav>
                                        <p:tav tm="100000">
                                          <p:val>
                                            <p:strVal val="#ppt_y"/>
                                          </p:val>
                                        </p:tav>
                                      </p:tavLst>
                                    </p:anim>
                                  </p:childTnLst>
                                </p:cTn>
                              </p:par>
                              <p:par>
                                <p:cTn id="52" presetID="10" presetClass="entr" presetSubtype="0" fill="hold" nodeType="withEffect">
                                  <p:stCondLst>
                                    <p:cond delay="100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par>
                          <p:cTn id="55" fill="hold" nodeType="afterGroup">
                            <p:stCondLst>
                              <p:cond delay="2750"/>
                            </p:stCondLst>
                            <p:childTnLst>
                              <p:par>
                                <p:cTn id="56" presetID="38" presetClass="entr" presetSubtype="0" accel="50000" fill="hold" grpId="0" nodeType="afterEffect">
                                  <p:stCondLst>
                                    <p:cond delay="0"/>
                                  </p:stCondLst>
                                  <p:iterate type="lt">
                                    <p:tmPct val="12500"/>
                                  </p:iterate>
                                  <p:childTnLst>
                                    <p:set>
                                      <p:cBhvr>
                                        <p:cTn id="57" dur="1" fill="hold">
                                          <p:stCondLst>
                                            <p:cond delay="0"/>
                                          </p:stCondLst>
                                        </p:cTn>
                                        <p:tgtEl>
                                          <p:spTgt spid="22"/>
                                        </p:tgtEl>
                                        <p:attrNameLst>
                                          <p:attrName>style.visibility</p:attrName>
                                        </p:attrNameLst>
                                      </p:cBhvr>
                                      <p:to>
                                        <p:strVal val="visible"/>
                                      </p:to>
                                    </p:set>
                                    <p:set>
                                      <p:cBhvr>
                                        <p:cTn id="58" dur="227" fill="hold">
                                          <p:stCondLst>
                                            <p:cond delay="0"/>
                                          </p:stCondLst>
                                        </p:cTn>
                                        <p:tgtEl>
                                          <p:spTgt spid="22"/>
                                        </p:tgtEl>
                                        <p:attrNameLst>
                                          <p:attrName>style.rotation</p:attrName>
                                        </p:attrNameLst>
                                      </p:cBhvr>
                                      <p:to>
                                        <p:strVal val="-45.0"/>
                                      </p:to>
                                    </p:set>
                                    <p:anim calcmode="lin" valueType="num">
                                      <p:cBhvr>
                                        <p:cTn id="59" dur="227" fill="hold">
                                          <p:stCondLst>
                                            <p:cond delay="227"/>
                                          </p:stCondLst>
                                        </p:cTn>
                                        <p:tgtEl>
                                          <p:spTgt spid="22"/>
                                        </p:tgtEl>
                                        <p:attrNameLst>
                                          <p:attrName>style.rotation</p:attrName>
                                        </p:attrNameLst>
                                      </p:cBhvr>
                                      <p:tavLst>
                                        <p:tav tm="0">
                                          <p:val>
                                            <p:fltVal val="-45"/>
                                          </p:val>
                                        </p:tav>
                                        <p:tav tm="69900">
                                          <p:val>
                                            <p:fltVal val="45"/>
                                          </p:val>
                                        </p:tav>
                                        <p:tav tm="100000">
                                          <p:val>
                                            <p:fltVal val="0"/>
                                          </p:val>
                                        </p:tav>
                                      </p:tavLst>
                                    </p:anim>
                                    <p:anim calcmode="lin" valueType="num">
                                      <p:cBhvr>
                                        <p:cTn id="60" dur="227" fill="hold">
                                          <p:stCondLst>
                                            <p:cond delay="0"/>
                                          </p:stCondLst>
                                        </p:cTn>
                                        <p:tgtEl>
                                          <p:spTgt spid="22"/>
                                        </p:tgtEl>
                                        <p:attrNameLst>
                                          <p:attrName>ppt_y</p:attrName>
                                        </p:attrNameLst>
                                      </p:cBhvr>
                                      <p:tavLst>
                                        <p:tav tm="0">
                                          <p:val>
                                            <p:strVal val="#ppt_y-1"/>
                                          </p:val>
                                        </p:tav>
                                        <p:tav tm="100000">
                                          <p:val>
                                            <p:strVal val="#ppt_y-(0.354*#ppt_w-0.172*#ppt_h)"/>
                                          </p:val>
                                        </p:tav>
                                      </p:tavLst>
                                    </p:anim>
                                    <p:anim calcmode="lin" valueType="num">
                                      <p:cBhvr>
                                        <p:cTn id="61" dur="78" decel="50000" autoRev="1" fill="hold">
                                          <p:stCondLst>
                                            <p:cond delay="227"/>
                                          </p:stCondLst>
                                        </p:cTn>
                                        <p:tgtEl>
                                          <p:spTgt spid="22"/>
                                        </p:tgtEl>
                                        <p:attrNameLst>
                                          <p:attrName>ppt_y</p:attrName>
                                        </p:attrNameLst>
                                      </p:cBhvr>
                                      <p:tavLst>
                                        <p:tav tm="0">
                                          <p:val>
                                            <p:strVal val="#ppt_y-(0.354*#ppt_w-0.172*#ppt_h)"/>
                                          </p:val>
                                        </p:tav>
                                        <p:tav tm="100000">
                                          <p:val>
                                            <p:strVal val="#ppt_y-(0.354*#ppt_w-0.172*#ppt_h)-#ppt_h/2"/>
                                          </p:val>
                                        </p:tav>
                                      </p:tavLst>
                                    </p:anim>
                                    <p:anim calcmode="lin" valueType="num">
                                      <p:cBhvr>
                                        <p:cTn id="62" dur="68" fill="hold">
                                          <p:stCondLst>
                                            <p:cond delay="432"/>
                                          </p:stCondLst>
                                        </p:cTn>
                                        <p:tgtEl>
                                          <p:spTgt spid="22"/>
                                        </p:tgtEl>
                                        <p:attrNameLst>
                                          <p:attrName>ppt_y</p:attrName>
                                        </p:attrNameLst>
                                      </p:cBhvr>
                                      <p:tavLst>
                                        <p:tav tm="0">
                                          <p:val>
                                            <p:strVal val="#ppt_y-(0.354*#ppt_w-0.172*#ppt_h)"/>
                                          </p:val>
                                        </p:tav>
                                        <p:tav tm="100000">
                                          <p:val>
                                            <p:strVal val="#ppt_y"/>
                                          </p:val>
                                        </p:tav>
                                      </p:tavLst>
                                    </p:anim>
                                  </p:childTnLst>
                                </p:cTn>
                              </p:par>
                            </p:childTnLst>
                          </p:cTn>
                        </p:par>
                        <p:par>
                          <p:cTn id="63" fill="hold" nodeType="afterGroup">
                            <p:stCondLst>
                              <p:cond delay="3250"/>
                            </p:stCondLst>
                            <p:childTnLst>
                              <p:par>
                                <p:cTn id="64" presetID="53" presetClass="entr" presetSubtype="16" fill="hold" nodeType="after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childTnLst>
                                </p:cTn>
                              </p:par>
                              <p:par>
                                <p:cTn id="69" presetID="26" presetClass="emph" presetSubtype="0" fill="hold" nodeType="withEffect">
                                  <p:stCondLst>
                                    <p:cond delay="250"/>
                                  </p:stCondLst>
                                  <p:childTnLst>
                                    <p:animEffect transition="out" filter="fade">
                                      <p:cBhvr>
                                        <p:cTn id="70" dur="500" tmFilter="0, 0; .2, .5; .8, .5; 1, 0"/>
                                        <p:tgtEl>
                                          <p:spTgt spid="36"/>
                                        </p:tgtEl>
                                      </p:cBhvr>
                                    </p:animEffect>
                                    <p:animScale>
                                      <p:cBhvr>
                                        <p:cTn id="71" dur="250" autoRev="1" fill="hold"/>
                                        <p:tgtEl>
                                          <p:spTgt spid="36"/>
                                        </p:tgtEl>
                                      </p:cBhvr>
                                      <p:by x="105000" y="105000"/>
                                    </p:animScale>
                                  </p:childTnLst>
                                </p:cTn>
                              </p:par>
                              <p:par>
                                <p:cTn id="72" presetID="10" presetClass="entr" presetSubtype="0" fill="hold" nodeType="withEffect">
                                  <p:stCondLst>
                                    <p:cond delay="25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childTnLst>
                                </p:cTn>
                              </p:par>
                            </p:childTnLst>
                          </p:cTn>
                        </p:par>
                        <p:par>
                          <p:cTn id="75" fill="hold" nodeType="afterGroup">
                            <p:stCondLst>
                              <p:cond delay="4000"/>
                            </p:stCondLst>
                            <p:childTnLst>
                              <p:par>
                                <p:cTn id="76" presetID="42" presetClass="entr" presetSubtype="0"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1000"/>
                                        <p:tgtEl>
                                          <p:spTgt spid="23"/>
                                        </p:tgtEl>
                                      </p:cBhvr>
                                    </p:animEffect>
                                    <p:anim calcmode="lin" valueType="num">
                                      <p:cBhvr>
                                        <p:cTn id="79" dur="1000" fill="hold"/>
                                        <p:tgtEl>
                                          <p:spTgt spid="23"/>
                                        </p:tgtEl>
                                        <p:attrNameLst>
                                          <p:attrName>ppt_x</p:attrName>
                                        </p:attrNameLst>
                                      </p:cBhvr>
                                      <p:tavLst>
                                        <p:tav tm="0">
                                          <p:val>
                                            <p:strVal val="#ppt_x"/>
                                          </p:val>
                                        </p:tav>
                                        <p:tav tm="100000">
                                          <p:val>
                                            <p:strVal val="#ppt_x"/>
                                          </p:val>
                                        </p:tav>
                                      </p:tavLst>
                                    </p:anim>
                                    <p:anim calcmode="lin" valueType="num">
                                      <p:cBhvr>
                                        <p:cTn id="80" dur="1000" fill="hold"/>
                                        <p:tgtEl>
                                          <p:spTgt spid="23"/>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50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1000"/>
                                        <p:tgtEl>
                                          <p:spTgt spid="29"/>
                                        </p:tgtEl>
                                      </p:cBhvr>
                                    </p:animEffect>
                                    <p:anim calcmode="lin" valueType="num">
                                      <p:cBhvr>
                                        <p:cTn id="84" dur="1000" fill="hold"/>
                                        <p:tgtEl>
                                          <p:spTgt spid="29"/>
                                        </p:tgtEl>
                                        <p:attrNameLst>
                                          <p:attrName>ppt_x</p:attrName>
                                        </p:attrNameLst>
                                      </p:cBhvr>
                                      <p:tavLst>
                                        <p:tav tm="0">
                                          <p:val>
                                            <p:strVal val="#ppt_x"/>
                                          </p:val>
                                        </p:tav>
                                        <p:tav tm="100000">
                                          <p:val>
                                            <p:strVal val="#ppt_x"/>
                                          </p:val>
                                        </p:tav>
                                      </p:tavLst>
                                    </p:anim>
                                    <p:anim calcmode="lin" valueType="num">
                                      <p:cBhvr>
                                        <p:cTn id="8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22"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4"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07945" y="2490889"/>
            <a:ext cx="640487" cy="58453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38917" name="矩形 11"/>
          <p:cNvSpPr/>
          <p:nvPr/>
        </p:nvSpPr>
        <p:spPr>
          <a:xfrm>
            <a:off x="2914995" y="3798055"/>
            <a:ext cx="6270345" cy="1269071"/>
          </a:xfrm>
          <a:prstGeom prst="rect">
            <a:avLst/>
          </a:prstGeom>
          <a:noFill/>
          <a:ln w="25400">
            <a:noFill/>
          </a:ln>
        </p:spPr>
        <p:txBody>
          <a:bodyPr lIns="91425" tIns="45712" rIns="91425" bIns="45712"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背景图片：</a:t>
            </a:r>
            <a:r>
              <a:rPr lang="en-US" altLang="zh-CN" sz="1055" b="1">
                <a:solidFill>
                  <a:srgbClr val="4A452A"/>
                </a:solidFill>
                <a:latin typeface="微软雅黑" panose="020b0503020204020204" pitchFamily="34" charset="-122"/>
                <a:ea typeface="微软雅黑" panose="020b0503020204020204" pitchFamily="34" charset="-122"/>
              </a:rPr>
              <a:t> </a:t>
            </a:r>
            <a:r>
              <a:rPr lang="en-US" altLang="zh-CN" sz="1055"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055" b="1">
                <a:solidFill>
                  <a:srgbClr val="4A452A"/>
                </a:solidFill>
                <a:latin typeface="微软雅黑" panose="020b0503020204020204" pitchFamily="34" charset="-122"/>
                <a:ea typeface="微软雅黑" panose="020b0503020204020204" pitchFamily="34" charset="-122"/>
              </a:rPr>
              <a:t>            PPT</a:t>
            </a:r>
            <a:r>
              <a:rPr lang="zh-CN" altLang="en-US" sz="1055" b="1">
                <a:solidFill>
                  <a:srgbClr val="4A452A"/>
                </a:solidFill>
                <a:latin typeface="微软雅黑" panose="020b0503020204020204" pitchFamily="34" charset="-122"/>
                <a:ea typeface="微软雅黑" panose="020b0503020204020204" pitchFamily="34" charset="-122"/>
              </a:rPr>
              <a:t>课件模板：</a:t>
            </a:r>
            <a:r>
              <a:rPr lang="en-US" altLang="zh-CN" sz="1055"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622167" y="974196"/>
            <a:ext cx="2857192" cy="1428596"/>
          </a:xfrm>
          <a:prstGeom prst="rect">
            <a:avLst/>
          </a:prstGeom>
          <a:noFill/>
          <a:ln w="9525">
            <a:noFill/>
          </a:ln>
        </p:spPr>
      </p:pic>
    </p:spTree>
  </p:cSld>
  <p:clrMapOvr>
    <a:masterClrMapping/>
  </p:clrMapOvr>
  <p:transition spd="med" advClick="0" advTm="0">
    <p:push dir="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2228158" y="369191"/>
            <a:ext cx="527740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4400" b="1" i="0" u="none" strike="noStrike" kern="1200" cap="none" spc="0" normalizeH="0" baseline="0" noProof="0">
                <a:ln>
                  <a:noFill/>
                </a:ln>
                <a:solidFill>
                  <a:srgbClr val="0D2B4F"/>
                </a:solidFill>
                <a:effectLst/>
                <a:uLnTx/>
                <a:uFillTx/>
                <a:latin typeface="幼圆" panose="02010509060101010101" pitchFamily="49" charset="-122"/>
                <a:ea typeface="幼圆" panose="02010509060101010101" pitchFamily="49" charset="-122"/>
                <a:cs typeface="+mn-ea"/>
                <a:sym typeface="+mn-lt"/>
              </a:rPr>
              <a:t>同学们好！老师好！</a:t>
            </a:r>
            <a:endParaRPr kumimoji="0" lang="zh-CN" altLang="en-US" sz="4400" b="1" i="0" u="none" strike="noStrike" kern="1200" cap="none" spc="0" normalizeH="0" baseline="0" noProof="0">
              <a:ln>
                <a:noFill/>
              </a:ln>
              <a:solidFill>
                <a:srgbClr val="0D2B4F"/>
              </a:solidFill>
              <a:effectLst/>
              <a:uLnTx/>
              <a:uFillTx/>
              <a:latin typeface="幼圆" panose="02010509060101010101" pitchFamily="49" charset="-122"/>
              <a:ea typeface="幼圆" panose="02010509060101010101" pitchFamily="49" charset="-122"/>
              <a:cs typeface="+mn-ea"/>
              <a:sym typeface="+mn-lt"/>
            </a:endParaRPr>
          </a:p>
        </p:txBody>
      </p:sp>
      <p:sp>
        <p:nvSpPr>
          <p:cNvPr id="7" name="文本框 6"/>
          <p:cNvSpPr txBox="1"/>
          <p:nvPr/>
        </p:nvSpPr>
        <p:spPr>
          <a:xfrm>
            <a:off x="3694886" y="4261643"/>
            <a:ext cx="6549762" cy="1477328"/>
          </a:xfrm>
          <a:prstGeom prst="rect">
            <a:avLst/>
          </a:prstGeom>
          <a:noFill/>
        </p:spPr>
        <p:txBody>
          <a:bodyPr wrap="square" rtlCol="0">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2000" b="0" i="0" u="none" strike="noStrike" kern="1200" cap="none" spc="0" normalizeH="0" baseline="0" noProof="0">
                <a:ln>
                  <a:noFill/>
                </a:ln>
                <a:solidFill>
                  <a:srgbClr val="0D2B4F"/>
                </a:solidFill>
                <a:effectLst/>
                <a:uLnTx/>
                <a:uFillTx/>
                <a:cs typeface="+mn-ea"/>
                <a:sym typeface="+mn-lt"/>
              </a:rPr>
              <a:t>老师给我的评价是：</a:t>
            </a:r>
            <a:r>
              <a:rPr kumimoji="0" lang="zh-CN" altLang="en-US" sz="2000" b="1" i="0" u="none" strike="noStrike" kern="1200" cap="none" spc="0" normalizeH="0" baseline="0" noProof="0">
                <a:ln>
                  <a:noFill/>
                </a:ln>
                <a:solidFill>
                  <a:srgbClr val="0D2B4F"/>
                </a:solidFill>
                <a:effectLst/>
                <a:uLnTx/>
                <a:uFillTx/>
                <a:cs typeface="+mn-ea"/>
                <a:sym typeface="+mn-lt"/>
              </a:rPr>
              <a:t>做事认真、主动、组织能力强</a:t>
            </a:r>
            <a:r>
              <a:rPr kumimoji="0" lang="zh-CN" altLang="en-US" sz="2000" b="0" i="0" u="none" strike="noStrike" kern="1200" cap="none" spc="0" normalizeH="0" baseline="0" noProof="0">
                <a:ln>
                  <a:noFill/>
                </a:ln>
                <a:solidFill>
                  <a:srgbClr val="0D2B4F"/>
                </a:solidFill>
                <a:effectLst/>
                <a:uLnTx/>
                <a:uFillTx/>
                <a:cs typeface="+mn-ea"/>
                <a:sym typeface="+mn-lt"/>
              </a:rPr>
              <a:t>；</a:t>
            </a:r>
            <a:endParaRPr kumimoji="0" lang="en-US" altLang="zh-CN" sz="2000" b="0" i="0" u="none" strike="noStrike" kern="1200" cap="none" spc="0" normalizeH="0" baseline="0" noProof="0">
              <a:ln>
                <a:noFill/>
              </a:ln>
              <a:solidFill>
                <a:srgbClr val="0D2B4F"/>
              </a:solidFill>
              <a:effectLst/>
              <a:uLnTx/>
              <a:uFillTx/>
              <a:cs typeface="+mn-ea"/>
              <a:sym typeface="+mn-lt"/>
            </a:endParaRPr>
          </a:p>
          <a:p>
            <a:pPr marL="342900" marR="0" lvl="0" indent="-342900" algn="l" defTabSz="9144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2000" b="0" i="0" u="none" strike="noStrike" kern="1200" cap="none" spc="0" normalizeH="0" baseline="0" noProof="0">
                <a:ln>
                  <a:noFill/>
                </a:ln>
                <a:solidFill>
                  <a:srgbClr val="0D2B4F"/>
                </a:solidFill>
                <a:effectLst/>
                <a:uLnTx/>
                <a:uFillTx/>
                <a:cs typeface="+mn-ea"/>
                <a:sym typeface="+mn-lt"/>
              </a:rPr>
              <a:t>同学们给我的评价是：</a:t>
            </a:r>
            <a:r>
              <a:rPr lang="zh-CN" altLang="en-US" sz="2000" b="1">
                <a:solidFill>
                  <a:srgbClr val="0D2B4F"/>
                </a:solidFill>
                <a:cs typeface="+mn-ea"/>
                <a:sym typeface="+mn-lt"/>
              </a:rPr>
              <a:t>学习成绩好，举止大方；</a:t>
            </a:r>
            <a:endParaRPr lang="en-US" altLang="zh-CN" sz="2000" b="1">
              <a:solidFill>
                <a:srgbClr val="0D2B4F"/>
              </a:solidFill>
              <a:cs typeface="+mn-ea"/>
              <a:sym typeface="+mn-lt"/>
            </a:endParaRPr>
          </a:p>
          <a:p>
            <a:pPr marL="342900" marR="0" lvl="0" indent="-342900" algn="l" defTabSz="914400" rtl="0" eaLnBrk="1" fontAlgn="auto" latinLnBrk="0" hangingPunct="1">
              <a:lnSpc>
                <a:spcPct val="150000"/>
              </a:lnSpc>
              <a:spcBef>
                <a:spcPct val="0"/>
              </a:spcBef>
              <a:spcAft>
                <a:spcPct val="0"/>
              </a:spcAft>
              <a:buClrTx/>
              <a:buSzTx/>
              <a:buFont typeface="Wingdings" panose="05000000000000000000" pitchFamily="2" charset="2"/>
              <a:buChar char="l"/>
              <a:defRPr/>
            </a:pPr>
            <a:r>
              <a:rPr lang="zh-CN" altLang="en-US" sz="2000">
                <a:solidFill>
                  <a:srgbClr val="0D2B4F"/>
                </a:solidFill>
                <a:cs typeface="+mn-ea"/>
                <a:sym typeface="+mn-lt"/>
              </a:rPr>
              <a:t>我给自己的评价是：</a:t>
            </a:r>
            <a:r>
              <a:rPr lang="zh-CN" altLang="en-US" sz="2000" b="1">
                <a:solidFill>
                  <a:srgbClr val="0D2B4F"/>
                </a:solidFill>
                <a:cs typeface="+mn-ea"/>
                <a:sym typeface="+mn-lt"/>
              </a:rPr>
              <a:t>充满自信、喜欢挑战、乐于奉献</a:t>
            </a:r>
            <a:r>
              <a:rPr kumimoji="0" lang="zh-CN" altLang="en-US" sz="2000" b="0" i="0" u="none" strike="noStrike" kern="1200" cap="none" spc="0" normalizeH="0" baseline="0" noProof="0">
                <a:ln>
                  <a:noFill/>
                </a:ln>
                <a:solidFill>
                  <a:srgbClr val="0D2B4F"/>
                </a:solidFill>
                <a:effectLst/>
                <a:uLnTx/>
                <a:uFillTx/>
                <a:cs typeface="+mn-ea"/>
                <a:sym typeface="+mn-lt"/>
              </a:rPr>
              <a:t>。</a:t>
            </a:r>
            <a:endParaRPr kumimoji="0" lang="zh-CN" altLang="en-US" sz="2000" b="0" i="0" u="none" strike="noStrike" kern="1200" cap="none" spc="0" normalizeH="0" baseline="0" noProof="0">
              <a:ln>
                <a:noFill/>
              </a:ln>
              <a:solidFill>
                <a:srgbClr val="0D2B4F"/>
              </a:solidFill>
              <a:effectLst/>
              <a:uLnTx/>
              <a:uFillTx/>
              <a:cs typeface="+mn-ea"/>
              <a:sym typeface="+mn-lt"/>
            </a:endParaRPr>
          </a:p>
        </p:txBody>
      </p:sp>
      <p:sp>
        <p:nvSpPr>
          <p:cNvPr id="9" name="矩形 8"/>
          <p:cNvSpPr/>
          <p:nvPr/>
        </p:nvSpPr>
        <p:spPr>
          <a:xfrm>
            <a:off x="3680089" y="1852360"/>
            <a:ext cx="6096000" cy="2246769"/>
          </a:xfrm>
          <a:prstGeom prst="rect">
            <a:avLst/>
          </a:prstGeom>
        </p:spPr>
        <p:txBody>
          <a:bodyPr>
            <a:spAutoFit/>
          </a:bodyPr>
          <a:lstStyle/>
          <a:p>
            <a:pPr algn="just"/>
            <a:r>
              <a:rPr lang="zh-CN" altLang="en-US" sz="2000">
                <a:solidFill>
                  <a:srgbClr val="0D2B4F"/>
                </a:solidFill>
                <a:latin typeface="+mn-ea"/>
              </a:rPr>
              <a:t>我叫</a:t>
            </a:r>
            <a:r>
              <a:rPr lang="en-US" altLang="zh-CN" sz="2000">
                <a:solidFill>
                  <a:srgbClr val="0D2B4F"/>
                </a:solidFill>
                <a:latin typeface="+mn-ea"/>
              </a:rPr>
              <a:t>xxx</a:t>
            </a:r>
            <a:r>
              <a:rPr lang="zh-CN" altLang="en-US" sz="2000">
                <a:solidFill>
                  <a:srgbClr val="0D2B4F"/>
                </a:solidFill>
                <a:latin typeface="+mn-ea"/>
              </a:rPr>
              <a:t>，是四（二）中队的队员，在这个金风送爽、硕果累累的季节里，我充满了感激之情，感谢我们南小，把我从一个一无所知的孩子培养成了一名品学兼优的、知书达理的好学生，也正是因为有了这份收获，才使我充满自信地站在这里，参加少先队大队委员竞选活动。</a:t>
            </a:r>
            <a:endParaRPr lang="zh-CN" altLang="en-US" sz="2000">
              <a:solidFill>
                <a:srgbClr val="0D2B4F"/>
              </a:solidFill>
              <a:latin typeface="+mn-ea"/>
            </a:endParaRPr>
          </a:p>
          <a:p>
            <a:pPr algn="just"/>
            <a:endParaRPr lang="zh-CN" altLang="en-US" sz="2000">
              <a:solidFill>
                <a:srgbClr val="0D2B4F"/>
              </a:solidFill>
              <a:latin typeface="+mn-ea"/>
            </a:endParaRPr>
          </a:p>
        </p:txBody>
      </p:sp>
      <p:pic>
        <p:nvPicPr>
          <p:cNvPr id="11" name="图片 10"/>
          <p:cNvPicPr>
            <a:picLocks noChangeAspect="1"/>
          </p:cNvPicPr>
          <p:nvPr/>
        </p:nvPicPr>
        <p:blipFill>
          <a:blip r:embed="rId3"/>
          <a:stretch>
            <a:fillRect/>
          </a:stretch>
        </p:blipFill>
        <p:spPr>
          <a:xfrm>
            <a:off x="10495523" y="4269501"/>
            <a:ext cx="1498928" cy="2451703"/>
          </a:xfrm>
          <a:prstGeom prst="rect">
            <a:avLst/>
          </a:prstGeom>
        </p:spPr>
      </p:pic>
      <p:pic>
        <p:nvPicPr>
          <p:cNvPr id="12" name="图片 11"/>
          <p:cNvPicPr>
            <a:picLocks noChangeAspect="1"/>
          </p:cNvPicPr>
          <p:nvPr/>
        </p:nvPicPr>
        <p:blipFill>
          <a:blip r:embed="rId4"/>
          <a:stretch>
            <a:fillRect/>
          </a:stretch>
        </p:blipFill>
        <p:spPr>
          <a:xfrm>
            <a:off x="298036" y="6107715"/>
            <a:ext cx="2896235" cy="762188"/>
          </a:xfrm>
          <a:prstGeom prst="rect">
            <a:avLst/>
          </a:prstGeom>
        </p:spPr>
      </p:pic>
      <p:pic>
        <p:nvPicPr>
          <p:cNvPr id="10" name="图片 9"/>
          <p:cNvPicPr>
            <a:picLocks noChangeAspect="1"/>
          </p:cNvPicPr>
          <p:nvPr/>
        </p:nvPicPr>
        <p:blipFill>
          <a:blip r:embed="rId5"/>
          <a:stretch>
            <a:fillRect/>
          </a:stretch>
        </p:blipFill>
        <p:spPr>
          <a:xfrm flipH="1">
            <a:off x="-52192" y="1852359"/>
            <a:ext cx="3246463" cy="4818567"/>
          </a:xfrm>
          <a:prstGeom prst="rect">
            <a:avLst/>
          </a:prstGeom>
        </p:spPr>
      </p:pic>
      <p:pic>
        <p:nvPicPr>
          <p:cNvPr id="13" name="图片 12"/>
          <p:cNvPicPr>
            <a:picLocks noChangeAspect="1"/>
          </p:cNvPicPr>
          <p:nvPr/>
        </p:nvPicPr>
        <p:blipFill>
          <a:blip r:embed="rId6"/>
          <a:stretch>
            <a:fillRect/>
          </a:stretch>
        </p:blipFill>
        <p:spPr>
          <a:xfrm>
            <a:off x="8313478" y="114300"/>
            <a:ext cx="3680973" cy="1524829"/>
          </a:xfrm>
          <a:prstGeom prst="rect">
            <a:avLst/>
          </a:prstGeom>
        </p:spPr>
      </p:pic>
      <p:sp>
        <p:nvSpPr>
          <p:cNvPr id="17" name="矩形 32"/>
          <p:cNvSpPr>
            <a:spLocks noChangeArrowheads="1"/>
          </p:cNvSpPr>
          <p:nvPr/>
        </p:nvSpPr>
        <p:spPr bwMode="auto">
          <a:xfrm flipV="1">
            <a:off x="3680090" y="1718707"/>
            <a:ext cx="6096000" cy="36000"/>
          </a:xfrm>
          <a:prstGeom prst="rect">
            <a:avLst/>
          </a:prstGeom>
          <a:solidFill>
            <a:schemeClr val="accent2"/>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8" name="矩形 32"/>
          <p:cNvSpPr>
            <a:spLocks noChangeArrowheads="1"/>
          </p:cNvSpPr>
          <p:nvPr/>
        </p:nvSpPr>
        <p:spPr bwMode="auto">
          <a:xfrm flipV="1">
            <a:off x="3694886" y="3929473"/>
            <a:ext cx="6096000" cy="36000"/>
          </a:xfrm>
          <a:prstGeom prst="rect">
            <a:avLst/>
          </a:prstGeom>
          <a:solidFill>
            <a:schemeClr val="accent2"/>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500" fill="hold"/>
                                        <p:tgtEl>
                                          <p:spTgt spid="11"/>
                                        </p:tgtEl>
                                        <p:attrNameLst>
                                          <p:attrName>ppt_x</p:attrName>
                                        </p:attrNameLst>
                                      </p:cBhvr>
                                      <p:tavLst>
                                        <p:tav tm="0">
                                          <p:val>
                                            <p:strVal val="#ppt_x"/>
                                          </p:val>
                                        </p:tav>
                                        <p:tav tm="100000">
                                          <p:val>
                                            <p:strVal val="#ppt_x"/>
                                          </p:val>
                                        </p:tav>
                                      </p:tavLst>
                                    </p:anim>
                                    <p:anim calcmode="lin" valueType="num">
                                      <p:cBhvr additive="base">
                                        <p:cTn id="11" dur="500" fill="hold"/>
                                        <p:tgtEl>
                                          <p:spTgt spid="11"/>
                                        </p:tgtEl>
                                        <p:attrNameLst>
                                          <p:attrName>ppt_y</p:attrName>
                                        </p:attrNameLst>
                                      </p:cBhvr>
                                      <p:tavLst>
                                        <p:tav tm="0">
                                          <p:val>
                                            <p:strVal val="1+#ppt_h/2"/>
                                          </p:val>
                                        </p:tav>
                                        <p:tav tm="100000">
                                          <p:val>
                                            <p:strVal val="#ppt_y"/>
                                          </p:val>
                                        </p:tav>
                                      </p:tavLst>
                                    </p:anim>
                                  </p:childTnLst>
                                </p:cTn>
                              </p:par>
                              <p:par>
                                <p:cTn id="12" presetID="42"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0-#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1000"/>
                            </p:stCondLst>
                            <p:childTnLst>
                              <p:par>
                                <p:cTn id="22" presetID="53" presetClass="entr" presetSubtype="16" fill="hold" grpId="0" nodeType="afterEffect">
                                  <p:stCondLst>
                                    <p:cond delay="0"/>
                                  </p:stCondLst>
                                  <p:iterate type="lt">
                                    <p:tmPct val="22500"/>
                                  </p:iterate>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nodeType="afterGroup">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anim calcmode="lin" valueType="num">
                                      <p:cBhvr>
                                        <p:cTn id="31" dur="500" fill="hold"/>
                                        <p:tgtEl>
                                          <p:spTgt spid="18"/>
                                        </p:tgtEl>
                                        <p:attrNameLst>
                                          <p:attrName>ppt_x</p:attrName>
                                        </p:attrNameLst>
                                      </p:cBhvr>
                                      <p:tavLst>
                                        <p:tav tm="0">
                                          <p:val>
                                            <p:strVal val="#ppt_x"/>
                                          </p:val>
                                        </p:tav>
                                        <p:tav tm="100000">
                                          <p:val>
                                            <p:strVal val="#ppt_x"/>
                                          </p:val>
                                        </p:tav>
                                      </p:tavLst>
                                    </p:anim>
                                    <p:anim calcmode="lin" valueType="num">
                                      <p:cBhvr>
                                        <p:cTn id="32" dur="500" fill="hold"/>
                                        <p:tgtEl>
                                          <p:spTgt spid="18"/>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anim calcmode="lin" valueType="num">
                                      <p:cBhvr>
                                        <p:cTn id="36" dur="500" fill="hold"/>
                                        <p:tgtEl>
                                          <p:spTgt spid="17"/>
                                        </p:tgtEl>
                                        <p:attrNameLst>
                                          <p:attrName>ppt_x</p:attrName>
                                        </p:attrNameLst>
                                      </p:cBhvr>
                                      <p:tavLst>
                                        <p:tav tm="0">
                                          <p:val>
                                            <p:strVal val="#ppt_x"/>
                                          </p:val>
                                        </p:tav>
                                        <p:tav tm="100000">
                                          <p:val>
                                            <p:strVal val="#ppt_x"/>
                                          </p:val>
                                        </p:tav>
                                      </p:tavLst>
                                    </p:anim>
                                    <p:anim calcmode="lin" valueType="num">
                                      <p:cBhvr>
                                        <p:cTn id="37" dur="500" fill="hold"/>
                                        <p:tgtEl>
                                          <p:spTgt spid="17"/>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2000"/>
                            </p:stCondLst>
                            <p:childTnLst>
                              <p:par>
                                <p:cTn id="39" presetID="50" presetClass="entr" presetSubtype="0" decel="100000" fill="hold" grpId="0" nodeType="afterEffect">
                                  <p:stCondLst>
                                    <p:cond delay="0"/>
                                  </p:stCondLst>
                                  <p:iterate type="lt">
                                    <p:tmPct val="3471"/>
                                  </p:iterate>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strVal val="#ppt_w+.3"/>
                                          </p:val>
                                        </p:tav>
                                        <p:tav tm="100000">
                                          <p:val>
                                            <p:strVal val="#ppt_w"/>
                                          </p:val>
                                        </p:tav>
                                      </p:tavLst>
                                    </p:anim>
                                    <p:anim calcmode="lin" valueType="num">
                                      <p:cBhvr>
                                        <p:cTn id="42" dur="500" fill="hold"/>
                                        <p:tgtEl>
                                          <p:spTgt spid="9"/>
                                        </p:tgtEl>
                                        <p:attrNameLst>
                                          <p:attrName>ppt_h</p:attrName>
                                        </p:attrNameLst>
                                      </p:cBhvr>
                                      <p:tavLst>
                                        <p:tav tm="0">
                                          <p:val>
                                            <p:strVal val="#ppt_h"/>
                                          </p:val>
                                        </p:tav>
                                        <p:tav tm="100000">
                                          <p:val>
                                            <p:strVal val="#ppt_h"/>
                                          </p:val>
                                        </p:tav>
                                      </p:tavLst>
                                    </p:anim>
                                    <p:animEffect transition="in" filter="fade">
                                      <p:cBhvr>
                                        <p:cTn id="43" dur="500"/>
                                        <p:tgtEl>
                                          <p:spTgt spid="9"/>
                                        </p:tgtEl>
                                      </p:cBhvr>
                                    </p:animEffect>
                                  </p:childTnLst>
                                </p:cTn>
                              </p:par>
                            </p:childTnLst>
                          </p:cTn>
                        </p:par>
                        <p:par>
                          <p:cTn id="44" fill="hold" nodeType="afterGroup">
                            <p:stCondLst>
                              <p:cond delay="2500"/>
                            </p:stCondLst>
                            <p:childTnLst>
                              <p:par>
                                <p:cTn id="45" presetID="53" presetClass="entr" presetSubtype="16" fill="hold" grpId="0" nodeType="afterEffect">
                                  <p:stCondLst>
                                    <p:cond delay="0"/>
                                  </p:stCondLst>
                                  <p:iterate type="lt">
                                    <p:tmPct val="10000"/>
                                  </p:iterate>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7" grpId="0" animBg="1"/>
      <p:bldP spid="18" grpId="0" animBg="1"/>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3096002" y="874424"/>
              <a:ext cx="3313673" cy="923330"/>
            </a:xfrm>
            <a:prstGeom prst="rect">
              <a:avLst/>
            </a:prstGeom>
            <a:noFill/>
          </p:spPr>
          <p:txBody>
            <a:bodyPr wrap="square" rtlCol="0">
              <a:spAutoFit/>
            </a:bodyPr>
            <a:lstStyle/>
            <a:p>
              <a:r>
                <a:rPr lang="zh-CN" altLang="en-US" sz="5400">
                  <a:solidFill>
                    <a:schemeClr val="bg1"/>
                  </a:solidFill>
                  <a:latin typeface="华文琥珀" panose="02010800040101010101" pitchFamily="2" charset="-122"/>
                  <a:ea typeface="华文琥珀" panose="02010800040101010101" pitchFamily="2" charset="-122"/>
                </a:rPr>
                <a:t>优势特点</a:t>
              </a:r>
              <a:endParaRPr lang="zh-CN" altLang="en-US" sz="5400">
                <a:solidFill>
                  <a:schemeClr val="bg1"/>
                </a:solidFill>
                <a:latin typeface="华文琥珀" panose="02010800040101010101" pitchFamily="2" charset="-122"/>
                <a:ea typeface="华文琥珀" panose="02010800040101010101" pitchFamily="2" charset="-122"/>
              </a:endParaRPr>
            </a:p>
          </p:txBody>
        </p:sp>
      </p:grpSp>
      <p:sp>
        <p:nvSpPr>
          <p:cNvPr id="9" name="文本框 22"/>
          <p:cNvSpPr txBox="1"/>
          <p:nvPr/>
        </p:nvSpPr>
        <p:spPr>
          <a:xfrm flipH="1">
            <a:off x="3305313" y="2371211"/>
            <a:ext cx="5581374" cy="738664"/>
          </a:xfrm>
          <a:prstGeom prst="rect">
            <a:avLst/>
          </a:prstGeom>
          <a:noFill/>
          <a:ln w="9525">
            <a:noFill/>
            <a:miter/>
          </a:ln>
          <a:effectLst>
            <a:outerShdw sx="999" sy="999" algn="ctr" rotWithShape="0">
              <a:srgbClr val="000000"/>
            </a:outerShdw>
          </a:effectLst>
        </p:spPr>
        <p:txBody>
          <a:bodyPr wrap="square" anchor="t">
            <a:spAutoFit/>
          </a:bodyPr>
          <a:lstStyle/>
          <a:p>
            <a:pPr lvl="0" algn="r"/>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rPr>
              <a:t>我有广泛的兴趣爱好。我喜欢唱歌跳舞，另外我还喜欢跆拳道。我真的梦想长大能为祖国效力。我清楚地知道，这些成绩的取得，是我刻苦学习、不甘落后的结果，更是老师辛勤培育的结果。</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0" name="文本框 22"/>
          <p:cNvSpPr txBox="1"/>
          <p:nvPr/>
        </p:nvSpPr>
        <p:spPr>
          <a:xfrm flipH="1">
            <a:off x="2806112" y="3795997"/>
            <a:ext cx="5050475" cy="738664"/>
          </a:xfrm>
          <a:prstGeom prst="rect">
            <a:avLst/>
          </a:prstGeom>
          <a:noFill/>
          <a:ln w="9525">
            <a:noFill/>
            <a:miter/>
          </a:ln>
          <a:effectLst>
            <a:outerShdw sx="999" sy="999" algn="ctr" rotWithShape="0">
              <a:srgbClr val="000000"/>
            </a:outerShdw>
          </a:effectLst>
        </p:spPr>
        <p:txBody>
          <a:bodyPr wrap="square" anchor="t">
            <a:spAutoFit/>
          </a:bodyPr>
          <a:lstStyle/>
          <a:p>
            <a:pPr lvl="0" algn="r"/>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rPr>
              <a:t>我有较强的管理能力，从一年级我就一直担任班长这个职务。因此我有很好的锻炼能力的机会，也使我学会了与同学沟通、和别人相处，培养了我管理能力</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文本框 22"/>
          <p:cNvSpPr txBox="1"/>
          <p:nvPr/>
        </p:nvSpPr>
        <p:spPr>
          <a:xfrm flipH="1">
            <a:off x="2350347" y="5393772"/>
            <a:ext cx="5050475" cy="738664"/>
          </a:xfrm>
          <a:prstGeom prst="rect">
            <a:avLst/>
          </a:prstGeom>
          <a:noFill/>
          <a:ln w="9525">
            <a:noFill/>
            <a:miter/>
          </a:ln>
          <a:effectLst>
            <a:outerShdw sx="999" sy="999" algn="ctr" rotWithShape="0">
              <a:srgbClr val="000000"/>
            </a:outerShdw>
          </a:effectLst>
        </p:spPr>
        <p:txBody>
          <a:bodyPr wrap="square" anchor="t">
            <a:spAutoFit/>
          </a:bodyPr>
          <a:lstStyle/>
          <a:p>
            <a:pPr lvl="0" algn="r"/>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rPr>
              <a:t>热爱学习，从一年级开始，我的成绩一直都是名列前茅。二年给曾三次获得年级第一名，三年级两次获得年级第一名，我从二年级到三年级学习成绩一直在班里都是第一名</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sym typeface="宋体" panose="02010600030101010101" pitchFamily="2" charset="-122"/>
            </a:endParaRPr>
          </a:p>
        </p:txBody>
      </p:sp>
      <p:pic>
        <p:nvPicPr>
          <p:cNvPr id="14" name="图片 13"/>
          <p:cNvPicPr>
            <a:picLocks noChangeAspect="1"/>
          </p:cNvPicPr>
          <p:nvPr/>
        </p:nvPicPr>
        <p:blipFill>
          <a:blip r:embed="rId4"/>
          <a:stretch>
            <a:fillRect/>
          </a:stretch>
        </p:blipFill>
        <p:spPr>
          <a:xfrm flipH="1">
            <a:off x="8886687" y="3975367"/>
            <a:ext cx="3417049" cy="2896313"/>
          </a:xfrm>
          <a:prstGeom prst="rect">
            <a:avLst/>
          </a:prstGeom>
        </p:spPr>
      </p:pic>
      <p:sp>
        <p:nvSpPr>
          <p:cNvPr id="15" name="弧形 14"/>
          <p:cNvSpPr/>
          <p:nvPr/>
        </p:nvSpPr>
        <p:spPr>
          <a:xfrm rot="15139955">
            <a:off x="8112140" y="2983522"/>
            <a:ext cx="5508292" cy="5508292"/>
          </a:xfrm>
          <a:prstGeom prst="arc">
            <a:avLst/>
          </a:prstGeom>
          <a:ln>
            <a:solidFill>
              <a:srgbClr val="0D2B4F"/>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26" name="组合 25"/>
          <p:cNvGrpSpPr/>
          <p:nvPr/>
        </p:nvGrpSpPr>
        <p:grpSpPr>
          <a:xfrm>
            <a:off x="7625328" y="5463217"/>
            <a:ext cx="778433" cy="844008"/>
            <a:chOff x="7625328" y="5463217"/>
            <a:chExt cx="778433" cy="844008"/>
          </a:xfrm>
        </p:grpSpPr>
        <p:pic>
          <p:nvPicPr>
            <p:cNvPr id="19" name="图片 18"/>
            <p:cNvPicPr>
              <a:picLocks noChangeAspect="1"/>
            </p:cNvPicPr>
            <p:nvPr/>
          </p:nvPicPr>
          <p:blipFill>
            <a:blip r:embed="rId5"/>
            <a:stretch>
              <a:fillRect/>
            </a:stretch>
          </p:blipFill>
          <p:spPr>
            <a:xfrm>
              <a:off x="7625328" y="5463217"/>
              <a:ext cx="778433" cy="844008"/>
            </a:xfrm>
            <a:prstGeom prst="rect">
              <a:avLst/>
            </a:prstGeom>
          </p:spPr>
        </p:pic>
        <p:sp>
          <p:nvSpPr>
            <p:cNvPr id="20" name="文本框 19"/>
            <p:cNvSpPr txBox="1"/>
            <p:nvPr/>
          </p:nvSpPr>
          <p:spPr>
            <a:xfrm>
              <a:off x="7649851" y="5529827"/>
              <a:ext cx="678585" cy="646331"/>
            </a:xfrm>
            <a:prstGeom prst="rect">
              <a:avLst/>
            </a:prstGeom>
            <a:noFill/>
          </p:spPr>
          <p:txBody>
            <a:bodyPr wrap="square" rtlCol="0">
              <a:spAutoFit/>
            </a:bodyPr>
            <a:lstStyle/>
            <a:p>
              <a:pPr algn="ctr"/>
              <a:r>
                <a:rPr lang="en-US" altLang="zh-CN" sz="3600" b="1">
                  <a:solidFill>
                    <a:schemeClr val="bg1"/>
                  </a:solidFill>
                </a:rPr>
                <a:t>01</a:t>
              </a:r>
              <a:endParaRPr lang="zh-CN" altLang="en-US" sz="3600" b="1">
                <a:solidFill>
                  <a:schemeClr val="bg1"/>
                </a:solidFill>
              </a:endParaRPr>
            </a:p>
          </p:txBody>
        </p:sp>
      </p:grpSp>
      <p:grpSp>
        <p:nvGrpSpPr>
          <p:cNvPr id="24" name="组合 23"/>
          <p:cNvGrpSpPr/>
          <p:nvPr/>
        </p:nvGrpSpPr>
        <p:grpSpPr>
          <a:xfrm>
            <a:off x="7985032" y="4038674"/>
            <a:ext cx="778433" cy="844008"/>
            <a:chOff x="8042182" y="3924374"/>
            <a:chExt cx="778433" cy="844008"/>
          </a:xfrm>
        </p:grpSpPr>
        <p:pic>
          <p:nvPicPr>
            <p:cNvPr id="18" name="图片 17"/>
            <p:cNvPicPr>
              <a:picLocks noChangeAspect="1"/>
            </p:cNvPicPr>
            <p:nvPr/>
          </p:nvPicPr>
          <p:blipFill>
            <a:blip r:embed="rId5"/>
            <a:stretch>
              <a:fillRect/>
            </a:stretch>
          </p:blipFill>
          <p:spPr>
            <a:xfrm>
              <a:off x="8042182" y="3924374"/>
              <a:ext cx="778433" cy="844008"/>
            </a:xfrm>
            <a:prstGeom prst="rect">
              <a:avLst/>
            </a:prstGeom>
          </p:spPr>
        </p:pic>
        <p:sp>
          <p:nvSpPr>
            <p:cNvPr id="21" name="文本框 20"/>
            <p:cNvSpPr txBox="1"/>
            <p:nvPr/>
          </p:nvSpPr>
          <p:spPr>
            <a:xfrm>
              <a:off x="8093706" y="3963380"/>
              <a:ext cx="678585" cy="646331"/>
            </a:xfrm>
            <a:prstGeom prst="rect">
              <a:avLst/>
            </a:prstGeom>
            <a:noFill/>
          </p:spPr>
          <p:txBody>
            <a:bodyPr wrap="square" rtlCol="0">
              <a:spAutoFit/>
            </a:bodyPr>
            <a:lstStyle/>
            <a:p>
              <a:pPr algn="ctr"/>
              <a:r>
                <a:rPr lang="en-US" altLang="zh-CN" sz="3600" b="1">
                  <a:solidFill>
                    <a:schemeClr val="bg1"/>
                  </a:solidFill>
                </a:rPr>
                <a:t>02</a:t>
              </a:r>
              <a:endParaRPr lang="zh-CN" altLang="en-US" sz="3600" b="1">
                <a:solidFill>
                  <a:schemeClr val="bg1"/>
                </a:solidFill>
              </a:endParaRPr>
            </a:p>
          </p:txBody>
        </p:sp>
      </p:grpSp>
      <p:grpSp>
        <p:nvGrpSpPr>
          <p:cNvPr id="23" name="组合 22"/>
          <p:cNvGrpSpPr/>
          <p:nvPr/>
        </p:nvGrpSpPr>
        <p:grpSpPr>
          <a:xfrm>
            <a:off x="9134000" y="3006996"/>
            <a:ext cx="778433" cy="844008"/>
            <a:chOff x="9134000" y="3006996"/>
            <a:chExt cx="778433" cy="844008"/>
          </a:xfrm>
        </p:grpSpPr>
        <p:pic>
          <p:nvPicPr>
            <p:cNvPr id="17" name="图片 16"/>
            <p:cNvPicPr>
              <a:picLocks noChangeAspect="1"/>
            </p:cNvPicPr>
            <p:nvPr/>
          </p:nvPicPr>
          <p:blipFill>
            <a:blip r:embed="rId5"/>
            <a:stretch>
              <a:fillRect/>
            </a:stretch>
          </p:blipFill>
          <p:spPr>
            <a:xfrm>
              <a:off x="9134000" y="3006996"/>
              <a:ext cx="778433" cy="844008"/>
            </a:xfrm>
            <a:prstGeom prst="rect">
              <a:avLst/>
            </a:prstGeom>
          </p:spPr>
        </p:pic>
        <p:sp>
          <p:nvSpPr>
            <p:cNvPr id="22" name="文本框 21"/>
            <p:cNvSpPr txBox="1"/>
            <p:nvPr/>
          </p:nvSpPr>
          <p:spPr>
            <a:xfrm>
              <a:off x="9173401" y="3058776"/>
              <a:ext cx="678585" cy="646331"/>
            </a:xfrm>
            <a:prstGeom prst="rect">
              <a:avLst/>
            </a:prstGeom>
            <a:noFill/>
          </p:spPr>
          <p:txBody>
            <a:bodyPr wrap="square" rtlCol="0">
              <a:spAutoFit/>
            </a:bodyPr>
            <a:lstStyle/>
            <a:p>
              <a:pPr algn="ctr"/>
              <a:r>
                <a:rPr lang="en-US" altLang="zh-CN" sz="3600" b="1">
                  <a:solidFill>
                    <a:schemeClr val="bg1"/>
                  </a:solidFill>
                </a:rPr>
                <a:t>03</a:t>
              </a:r>
              <a:endParaRPr lang="zh-CN" altLang="en-US" sz="3600" b="1">
                <a:solidFill>
                  <a:schemeClr val="bg1"/>
                </a:solidFill>
              </a:endParaRPr>
            </a:p>
          </p:txBody>
        </p:sp>
      </p:grpSp>
      <p:pic>
        <p:nvPicPr>
          <p:cNvPr id="27" name="图片 26"/>
          <p:cNvPicPr>
            <a:picLocks noChangeAspect="1"/>
          </p:cNvPicPr>
          <p:nvPr/>
        </p:nvPicPr>
        <p:blipFill>
          <a:blip r:embed="rId6"/>
          <a:stretch>
            <a:fillRect/>
          </a:stretch>
        </p:blipFill>
        <p:spPr>
          <a:xfrm rot="21258872">
            <a:off x="163391" y="4693089"/>
            <a:ext cx="1356259" cy="1969555"/>
          </a:xfrm>
          <a:prstGeom prst="rect">
            <a:avLst/>
          </a:prstGeom>
        </p:spPr>
      </p:pic>
      <p:pic>
        <p:nvPicPr>
          <p:cNvPr id="28" name="图片 27"/>
          <p:cNvPicPr>
            <a:picLocks noChangeAspect="1"/>
          </p:cNvPicPr>
          <p:nvPr/>
        </p:nvPicPr>
        <p:blipFill>
          <a:blip r:embed="rId7"/>
          <a:stretch>
            <a:fillRect/>
          </a:stretch>
        </p:blipFill>
        <p:spPr>
          <a:xfrm>
            <a:off x="10963116" y="203584"/>
            <a:ext cx="817067" cy="975373"/>
          </a:xfrm>
          <a:prstGeom prst="rect">
            <a:avLst/>
          </a:prstGeom>
        </p:spPr>
      </p:pic>
      <p:pic>
        <p:nvPicPr>
          <p:cNvPr id="25" name="图片 24"/>
          <p:cNvPicPr>
            <a:picLocks noChangeAspect="1"/>
          </p:cNvPicPr>
          <p:nvPr/>
        </p:nvPicPr>
        <p:blipFill>
          <a:blip r:embed="rId8"/>
          <a:stretch>
            <a:fillRect/>
          </a:stretch>
        </p:blipFill>
        <p:spPr>
          <a:xfrm>
            <a:off x="9968056" y="207168"/>
            <a:ext cx="1893987" cy="980279"/>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500" fill="hold"/>
                                        <p:tgtEl>
                                          <p:spTgt spid="28"/>
                                        </p:tgtEl>
                                        <p:attrNameLst>
                                          <p:attrName>ppt_w</p:attrName>
                                        </p:attrNameLst>
                                      </p:cBhvr>
                                      <p:tavLst>
                                        <p:tav tm="0">
                                          <p:val>
                                            <p:fltVal val="0"/>
                                          </p:val>
                                        </p:tav>
                                        <p:tav tm="100000">
                                          <p:val>
                                            <p:strVal val="#ppt_w"/>
                                          </p:val>
                                        </p:tav>
                                      </p:tavLst>
                                    </p:anim>
                                    <p:anim calcmode="lin" valueType="num">
                                      <p:cBhvr>
                                        <p:cTn id="17" dur="500" fill="hold"/>
                                        <p:tgtEl>
                                          <p:spTgt spid="28"/>
                                        </p:tgtEl>
                                        <p:attrNameLst>
                                          <p:attrName>ppt_h</p:attrName>
                                        </p:attrNameLst>
                                      </p:cBhvr>
                                      <p:tavLst>
                                        <p:tav tm="0">
                                          <p:val>
                                            <p:fltVal val="0"/>
                                          </p:val>
                                        </p:tav>
                                        <p:tav tm="100000">
                                          <p:val>
                                            <p:strVal val="#ppt_h"/>
                                          </p:val>
                                        </p:tav>
                                      </p:tavLst>
                                    </p:anim>
                                    <p:animEffect transition="in" filter="fade">
                                      <p:cBhvr>
                                        <p:cTn id="18" dur="500"/>
                                        <p:tgtEl>
                                          <p:spTgt spid="28"/>
                                        </p:tgtEl>
                                      </p:cBhvr>
                                    </p:animEffect>
                                  </p:childTnLst>
                                </p:cTn>
                              </p:par>
                            </p:childTnLst>
                          </p:cTn>
                        </p:par>
                        <p:par>
                          <p:cTn id="19" fill="hold" nodeType="afterGroup">
                            <p:stCondLst>
                              <p:cond delay="1250"/>
                            </p:stCondLst>
                            <p:childTnLst>
                              <p:par>
                                <p:cTn id="20" presetID="10"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750"/>
                                        <p:tgtEl>
                                          <p:spTgt spid="14"/>
                                        </p:tgtEl>
                                      </p:cBhvr>
                                    </p:animEffect>
                                  </p:childTnLst>
                                </p:cTn>
                              </p:par>
                            </p:childTnLst>
                          </p:cTn>
                        </p:par>
                        <p:par>
                          <p:cTn id="23" fill="hold" nodeType="afterGroup">
                            <p:stCondLst>
                              <p:cond delay="2000"/>
                            </p:stCondLst>
                            <p:childTnLst>
                              <p:par>
                                <p:cTn id="24" presetID="2" presetClass="entr" presetSubtype="6"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53" presetClass="entr" presetSubtype="16" fill="hold" grpId="1"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childTnLst>
                          </p:cTn>
                        </p:par>
                        <p:par>
                          <p:cTn id="33" fill="hold" nodeType="afterGroup">
                            <p:stCondLst>
                              <p:cond delay="2500"/>
                            </p:stCondLst>
                            <p:childTnLst>
                              <p:par>
                                <p:cTn id="34" presetID="2" presetClass="entr" presetSubtype="8"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0-#ppt_w/2"/>
                                          </p:val>
                                        </p:tav>
                                        <p:tav tm="100000">
                                          <p:val>
                                            <p:strVal val="#ppt_x"/>
                                          </p:val>
                                        </p:tav>
                                      </p:tavLst>
                                    </p:anim>
                                    <p:anim calcmode="lin" valueType="num">
                                      <p:cBhvr additive="base">
                                        <p:cTn id="37" dur="500" fill="hold"/>
                                        <p:tgtEl>
                                          <p:spTgt spid="26"/>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childTnLst>
                          </p:cTn>
                        </p:par>
                        <p:par>
                          <p:cTn id="44" fill="hold" nodeType="afterGroup">
                            <p:stCondLst>
                              <p:cond delay="3500"/>
                            </p:stCondLst>
                            <p:childTnLst>
                              <p:par>
                                <p:cTn id="45" presetID="2" presetClass="entr" presetSubtype="8"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0-#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par>
                          <p:cTn id="55" fill="hold" nodeType="afterGroup">
                            <p:stCondLst>
                              <p:cond delay="4500"/>
                            </p:stCondLst>
                            <p:childTnLst>
                              <p:par>
                                <p:cTn id="56" presetID="2" presetClass="entr" presetSubtype="8"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0-#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par>
                                <p:cTn id="66" presetID="2" presetClass="entr" presetSubtype="2" fill="hold" nodeType="withEffect">
                                  <p:stCondLst>
                                    <p:cond delay="25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500" fill="hold"/>
                                        <p:tgtEl>
                                          <p:spTgt spid="25"/>
                                        </p:tgtEl>
                                        <p:attrNameLst>
                                          <p:attrName>ppt_x</p:attrName>
                                        </p:attrNameLst>
                                      </p:cBhvr>
                                      <p:tavLst>
                                        <p:tav tm="0">
                                          <p:val>
                                            <p:strVal val="1+#ppt_w/2"/>
                                          </p:val>
                                        </p:tav>
                                        <p:tav tm="100000">
                                          <p:val>
                                            <p:strVal val="#ppt_x"/>
                                          </p:val>
                                        </p:tav>
                                      </p:tavLst>
                                    </p:anim>
                                    <p:anim calcmode="lin" valueType="num">
                                      <p:cBhvr additive="base">
                                        <p:cTn id="69"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5" grpId="0" animBg="1"/>
      <p:bldP spid="15" grpId="1" animBg="1"/>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a:stretch>
            <a:fillRect/>
          </a:stretch>
        </p:blipFill>
        <p:spPr>
          <a:xfrm>
            <a:off x="1979968" y="2098983"/>
            <a:ext cx="2457562" cy="1851068"/>
          </a:xfrm>
          <a:prstGeom prst="rect">
            <a:avLst/>
          </a:prstGeom>
          <a:ln>
            <a:noFill/>
          </a:ln>
          <a:effectLst>
            <a:outerShdw blurRad="190500" algn="tl" rotWithShape="0">
              <a:srgbClr val="000000">
                <a:alpha val="70000"/>
              </a:srgbClr>
            </a:outerShdw>
          </a:effectLst>
        </p:spPr>
      </p:pic>
      <p:pic>
        <p:nvPicPr>
          <p:cNvPr id="12" name="图片 11"/>
          <p:cNvPicPr>
            <a:picLocks noChangeAspect="1"/>
          </p:cNvPicPr>
          <p:nvPr/>
        </p:nvPicPr>
        <p:blipFill>
          <a:blip r:embed="rId4"/>
          <a:stretch>
            <a:fillRect/>
          </a:stretch>
        </p:blipFill>
        <p:spPr>
          <a:xfrm>
            <a:off x="4738785" y="2118780"/>
            <a:ext cx="2584043" cy="1767399"/>
          </a:xfrm>
          <a:prstGeom prst="rect">
            <a:avLst/>
          </a:prstGeom>
          <a:ln>
            <a:noFill/>
          </a:ln>
          <a:effectLst>
            <a:outerShdw blurRad="190500" algn="tl" rotWithShape="0">
              <a:srgbClr val="000000">
                <a:alpha val="70000"/>
              </a:srgbClr>
            </a:outerShdw>
          </a:effectLst>
        </p:spPr>
      </p:pic>
      <p:pic>
        <p:nvPicPr>
          <p:cNvPr id="13" name="图片 12"/>
          <p:cNvPicPr>
            <a:picLocks noChangeAspect="1"/>
          </p:cNvPicPr>
          <p:nvPr/>
        </p:nvPicPr>
        <p:blipFill>
          <a:blip r:embed="rId5"/>
          <a:stretch>
            <a:fillRect/>
          </a:stretch>
        </p:blipFill>
        <p:spPr>
          <a:xfrm>
            <a:off x="7624084" y="2165166"/>
            <a:ext cx="2650870" cy="1784885"/>
          </a:xfrm>
          <a:prstGeom prst="rect">
            <a:avLst/>
          </a:prstGeom>
        </p:spPr>
      </p:pic>
      <p:grpSp>
        <p:nvGrpSpPr>
          <p:cNvPr id="14" name="组合 13"/>
          <p:cNvGrpSpPr/>
          <p:nvPr/>
        </p:nvGrpSpPr>
        <p:grpSpPr>
          <a:xfrm>
            <a:off x="0" y="-133350"/>
            <a:ext cx="7624084" cy="1969555"/>
            <a:chOff x="0" y="289715"/>
            <a:chExt cx="7624084" cy="1969555"/>
          </a:xfrm>
        </p:grpSpPr>
        <p:pic>
          <p:nvPicPr>
            <p:cNvPr id="15" name="图片 14"/>
            <p:cNvPicPr>
              <a:picLocks noChangeAspect="1"/>
            </p:cNvPicPr>
            <p:nvPr/>
          </p:nvPicPr>
          <p:blipFill>
            <a:blip r:embed="rId6"/>
            <a:stretch>
              <a:fillRect/>
            </a:stretch>
          </p:blipFill>
          <p:spPr>
            <a:xfrm>
              <a:off x="0" y="289715"/>
              <a:ext cx="7624084" cy="1969555"/>
            </a:xfrm>
            <a:prstGeom prst="rect">
              <a:avLst/>
            </a:prstGeom>
          </p:spPr>
        </p:pic>
        <p:sp>
          <p:nvSpPr>
            <p:cNvPr id="16" name="文本框 15"/>
            <p:cNvSpPr txBox="1"/>
            <p:nvPr/>
          </p:nvSpPr>
          <p:spPr>
            <a:xfrm>
              <a:off x="3096002" y="874424"/>
              <a:ext cx="3313673" cy="923330"/>
            </a:xfrm>
            <a:prstGeom prst="rect">
              <a:avLst/>
            </a:prstGeom>
            <a:noFill/>
          </p:spPr>
          <p:txBody>
            <a:bodyPr wrap="square" rtlCol="0">
              <a:spAutoFit/>
            </a:bodyPr>
            <a:lstStyle/>
            <a:p>
              <a:r>
                <a:rPr lang="zh-CN" altLang="en-US" sz="5400">
                  <a:solidFill>
                    <a:schemeClr val="bg1"/>
                  </a:solidFill>
                  <a:latin typeface="华文琥珀" panose="02010800040101010101" pitchFamily="2" charset="-122"/>
                  <a:ea typeface="华文琥珀" panose="02010800040101010101" pitchFamily="2" charset="-122"/>
                </a:rPr>
                <a:t>获奖荣誉</a:t>
              </a:r>
              <a:endParaRPr lang="zh-CN" altLang="en-US" sz="5400">
                <a:solidFill>
                  <a:schemeClr val="bg1"/>
                </a:solidFill>
                <a:latin typeface="华文琥珀" panose="02010800040101010101" pitchFamily="2" charset="-122"/>
                <a:ea typeface="华文琥珀" panose="02010800040101010101" pitchFamily="2" charset="-122"/>
              </a:endParaRPr>
            </a:p>
          </p:txBody>
        </p:sp>
      </p:grpSp>
      <p:pic>
        <p:nvPicPr>
          <p:cNvPr id="24" name="图片 23"/>
          <p:cNvPicPr>
            <a:picLocks noChangeAspect="1"/>
          </p:cNvPicPr>
          <p:nvPr/>
        </p:nvPicPr>
        <p:blipFill>
          <a:blip r:embed="rId7"/>
          <a:stretch>
            <a:fillRect/>
          </a:stretch>
        </p:blipFill>
        <p:spPr>
          <a:xfrm>
            <a:off x="9628211" y="246827"/>
            <a:ext cx="2266837" cy="1535641"/>
          </a:xfrm>
          <a:prstGeom prst="rect">
            <a:avLst/>
          </a:prstGeom>
        </p:spPr>
      </p:pic>
      <p:pic>
        <p:nvPicPr>
          <p:cNvPr id="25" name="图片 24"/>
          <p:cNvPicPr>
            <a:picLocks noChangeAspect="1"/>
          </p:cNvPicPr>
          <p:nvPr/>
        </p:nvPicPr>
        <p:blipFill>
          <a:blip r:embed="rId8"/>
          <a:stretch>
            <a:fillRect/>
          </a:stretch>
        </p:blipFill>
        <p:spPr>
          <a:xfrm>
            <a:off x="48002" y="5361014"/>
            <a:ext cx="3592665" cy="1496985"/>
          </a:xfrm>
          <a:prstGeom prst="rect">
            <a:avLst/>
          </a:prstGeom>
        </p:spPr>
      </p:pic>
      <p:sp>
        <p:nvSpPr>
          <p:cNvPr id="26" name="矩形 25"/>
          <p:cNvSpPr/>
          <p:nvPr/>
        </p:nvSpPr>
        <p:spPr>
          <a:xfrm>
            <a:off x="7718496" y="4445256"/>
            <a:ext cx="2584043" cy="1165704"/>
          </a:xfrm>
          <a:prstGeom prst="rect">
            <a:avLst/>
          </a:prstGeom>
        </p:spPr>
        <p:txBody>
          <a:bodyPr wrap="square">
            <a:spAutoFit/>
          </a:bodyPr>
          <a:lstStyle/>
          <a:p>
            <a:pPr>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a:t>
            </a:r>
            <a:endPar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050">
              <a:solidFill>
                <a:srgbClr val="74A492"/>
              </a:solidFill>
            </a:endParaRPr>
          </a:p>
        </p:txBody>
      </p:sp>
      <p:sp>
        <p:nvSpPr>
          <p:cNvPr id="27" name="矩形 26"/>
          <p:cNvSpPr/>
          <p:nvPr/>
        </p:nvSpPr>
        <p:spPr>
          <a:xfrm>
            <a:off x="4756623" y="4445256"/>
            <a:ext cx="2584043" cy="1165704"/>
          </a:xfrm>
          <a:prstGeom prst="rect">
            <a:avLst/>
          </a:prstGeom>
        </p:spPr>
        <p:txBody>
          <a:bodyPr wrap="square">
            <a:spAutoFit/>
          </a:bodyPr>
          <a:lstStyle/>
          <a:p>
            <a:pPr>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a:t>
            </a:r>
            <a:endPar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050">
              <a:solidFill>
                <a:srgbClr val="74A492"/>
              </a:solidFill>
            </a:endParaRPr>
          </a:p>
        </p:txBody>
      </p:sp>
      <p:sp>
        <p:nvSpPr>
          <p:cNvPr id="28" name="矩形 27"/>
          <p:cNvSpPr/>
          <p:nvPr/>
        </p:nvSpPr>
        <p:spPr>
          <a:xfrm>
            <a:off x="1970289" y="4445256"/>
            <a:ext cx="2490847" cy="1165704"/>
          </a:xfrm>
          <a:prstGeom prst="rect">
            <a:avLst/>
          </a:prstGeom>
        </p:spPr>
        <p:txBody>
          <a:bodyPr wrap="square">
            <a:spAutoFit/>
          </a:bodyPr>
          <a:lstStyle/>
          <a:p>
            <a:pPr>
              <a:lnSpc>
                <a:spcPct val="150000"/>
              </a:lnSpc>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a:t>
            </a:r>
            <a:endPar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050">
              <a:solidFill>
                <a:srgbClr val="74A492"/>
              </a:solidFill>
            </a:endParaRPr>
          </a:p>
        </p:txBody>
      </p:sp>
      <p:sp>
        <p:nvSpPr>
          <p:cNvPr id="29" name="文本框 28"/>
          <p:cNvSpPr txBox="1"/>
          <p:nvPr/>
        </p:nvSpPr>
        <p:spPr>
          <a:xfrm>
            <a:off x="2444100" y="3981996"/>
            <a:ext cx="1529297" cy="461665"/>
          </a:xfrm>
          <a:prstGeom prst="rect">
            <a:avLst/>
          </a:prstGeom>
          <a:noFill/>
        </p:spPr>
        <p:txBody>
          <a:bodyPr wrap="square" rtlCol="0">
            <a:spAutoFit/>
          </a:bodyPr>
          <a:lstStyle/>
          <a:p>
            <a:pPr algn="ctr"/>
            <a:r>
              <a:rPr lang="zh-CN" altLang="en-US" sz="2400" b="1">
                <a:solidFill>
                  <a:srgbClr val="C00000"/>
                </a:solidFill>
                <a:latin typeface="幼圆" panose="02010509060101010101" pitchFamily="49" charset="-122"/>
                <a:ea typeface="幼圆" panose="02010509060101010101" pitchFamily="49" charset="-122"/>
              </a:rPr>
              <a:t>奖状（一）</a:t>
            </a:r>
            <a:endParaRPr lang="zh-CN" altLang="en-US" sz="2400" b="1">
              <a:solidFill>
                <a:srgbClr val="C00000"/>
              </a:solidFill>
              <a:latin typeface="幼圆" panose="02010509060101010101" pitchFamily="49" charset="-122"/>
              <a:ea typeface="幼圆" panose="02010509060101010101" pitchFamily="49" charset="-122"/>
            </a:endParaRPr>
          </a:p>
        </p:txBody>
      </p:sp>
      <p:sp>
        <p:nvSpPr>
          <p:cNvPr id="32" name="文本框 31"/>
          <p:cNvSpPr txBox="1"/>
          <p:nvPr/>
        </p:nvSpPr>
        <p:spPr>
          <a:xfrm>
            <a:off x="5172581" y="3955257"/>
            <a:ext cx="1529297" cy="461665"/>
          </a:xfrm>
          <a:prstGeom prst="rect">
            <a:avLst/>
          </a:prstGeom>
          <a:noFill/>
        </p:spPr>
        <p:txBody>
          <a:bodyPr wrap="square" rtlCol="0">
            <a:spAutoFit/>
          </a:bodyPr>
          <a:lstStyle/>
          <a:p>
            <a:pPr algn="ctr"/>
            <a:r>
              <a:rPr lang="zh-CN" altLang="en-US" sz="2400" b="1">
                <a:solidFill>
                  <a:srgbClr val="C00000"/>
                </a:solidFill>
                <a:latin typeface="幼圆" panose="02010509060101010101" pitchFamily="49" charset="-122"/>
                <a:ea typeface="幼圆" panose="02010509060101010101" pitchFamily="49" charset="-122"/>
              </a:rPr>
              <a:t>奖状（二）</a:t>
            </a:r>
            <a:endParaRPr lang="zh-CN" altLang="en-US" sz="2400" b="1">
              <a:solidFill>
                <a:srgbClr val="C00000"/>
              </a:solidFill>
              <a:latin typeface="幼圆" panose="02010509060101010101" pitchFamily="49" charset="-122"/>
              <a:ea typeface="幼圆" panose="02010509060101010101" pitchFamily="49" charset="-122"/>
            </a:endParaRPr>
          </a:p>
        </p:txBody>
      </p:sp>
      <p:sp>
        <p:nvSpPr>
          <p:cNvPr id="33" name="文本框 32"/>
          <p:cNvSpPr txBox="1"/>
          <p:nvPr/>
        </p:nvSpPr>
        <p:spPr>
          <a:xfrm>
            <a:off x="8184870" y="3972190"/>
            <a:ext cx="1529297" cy="461665"/>
          </a:xfrm>
          <a:prstGeom prst="rect">
            <a:avLst/>
          </a:prstGeom>
          <a:noFill/>
        </p:spPr>
        <p:txBody>
          <a:bodyPr wrap="square" rtlCol="0">
            <a:spAutoFit/>
          </a:bodyPr>
          <a:lstStyle/>
          <a:p>
            <a:pPr algn="ctr"/>
            <a:r>
              <a:rPr lang="zh-CN" altLang="en-US" sz="2400" b="1">
                <a:solidFill>
                  <a:srgbClr val="C00000"/>
                </a:solidFill>
                <a:latin typeface="幼圆" panose="02010509060101010101" pitchFamily="49" charset="-122"/>
                <a:ea typeface="幼圆" panose="02010509060101010101" pitchFamily="49" charset="-122"/>
              </a:rPr>
              <a:t>奖状（三）</a:t>
            </a:r>
            <a:endParaRPr lang="zh-CN" altLang="en-US" sz="2400" b="1">
              <a:solidFill>
                <a:srgbClr val="C00000"/>
              </a:solidFill>
              <a:latin typeface="幼圆" panose="02010509060101010101" pitchFamily="49" charset="-122"/>
              <a:ea typeface="幼圆" panose="02010509060101010101" pitchFamily="49" charset="-122"/>
            </a:endParaRPr>
          </a:p>
        </p:txBody>
      </p:sp>
      <p:pic>
        <p:nvPicPr>
          <p:cNvPr id="34" name="图片 33"/>
          <p:cNvPicPr>
            <a:picLocks noChangeAspect="1"/>
          </p:cNvPicPr>
          <p:nvPr/>
        </p:nvPicPr>
        <p:blipFill>
          <a:blip r:embed="rId9"/>
          <a:stretch>
            <a:fillRect/>
          </a:stretch>
        </p:blipFill>
        <p:spPr>
          <a:xfrm>
            <a:off x="9916013" y="5075533"/>
            <a:ext cx="1747514" cy="1722947"/>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1+#ppt_w/2"/>
                                          </p:val>
                                        </p:tav>
                                        <p:tav tm="100000">
                                          <p:val>
                                            <p:strVal val="#ppt_x"/>
                                          </p:val>
                                        </p:tav>
                                      </p:tavLst>
                                    </p:anim>
                                    <p:anim calcmode="lin" valueType="num">
                                      <p:cBhvr additive="base">
                                        <p:cTn id="8" dur="750" fill="hold"/>
                                        <p:tgtEl>
                                          <p:spTgt spid="1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 presetClass="entr" presetSubtype="2"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1+#ppt_w/2"/>
                                          </p:val>
                                        </p:tav>
                                        <p:tav tm="100000">
                                          <p:val>
                                            <p:strVal val="#ppt_x"/>
                                          </p:val>
                                        </p:tav>
                                      </p:tavLst>
                                    </p:anim>
                                    <p:anim calcmode="lin" valueType="num">
                                      <p:cBhvr additive="base">
                                        <p:cTn id="13" dur="500" fill="hold"/>
                                        <p:tgtEl>
                                          <p:spTgt spid="24"/>
                                        </p:tgtEl>
                                        <p:attrNameLst>
                                          <p:attrName>ppt_y</p:attrName>
                                        </p:attrNameLst>
                                      </p:cBhvr>
                                      <p:tavLst>
                                        <p:tav tm="0">
                                          <p:val>
                                            <p:strVal val="#ppt_y"/>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nodeType="afterGroup">
                            <p:stCondLst>
                              <p:cond delay="1250"/>
                            </p:stCondLst>
                            <p:childTnLst>
                              <p:par>
                                <p:cTn id="21" presetID="43"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
                                        <p:tgtEl>
                                          <p:spTgt spid="11"/>
                                        </p:tgtEl>
                                      </p:cBhvr>
                                    </p:animEffect>
                                    <p:anim calcmode="lin" valueType="num">
                                      <p:cBhvr>
                                        <p:cTn id="24" dur="400" fill="hold"/>
                                        <p:tgtEl>
                                          <p:spTgt spid="11"/>
                                        </p:tgtEl>
                                        <p:attrNameLst>
                                          <p:attrName>ppt_x</p:attrName>
                                        </p:attrNameLst>
                                      </p:cBhvr>
                                      <p:tavLst>
                                        <p:tav tm="0">
                                          <p:val>
                                            <p:strVal val="#ppt_x"/>
                                          </p:val>
                                        </p:tav>
                                        <p:tav tm="100000">
                                          <p:val>
                                            <p:strVal val="#ppt_x"/>
                                          </p:val>
                                        </p:tav>
                                      </p:tavLst>
                                    </p:anim>
                                    <p:anim calcmode="lin" valueType="num">
                                      <p:cBhvr>
                                        <p:cTn id="25" dur="400" fill="hold"/>
                                        <p:tgtEl>
                                          <p:spTgt spid="11"/>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8" presetID="47" presetClass="entr" presetSubtype="0" fill="hold" grpId="0" nodeType="withEffect">
                                  <p:stCondLst>
                                    <p:cond delay="75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anim calcmode="lin" valueType="num">
                                      <p:cBhvr>
                                        <p:cTn id="31" dur="500" fill="hold"/>
                                        <p:tgtEl>
                                          <p:spTgt spid="29"/>
                                        </p:tgtEl>
                                        <p:attrNameLst>
                                          <p:attrName>ppt_x</p:attrName>
                                        </p:attrNameLst>
                                      </p:cBhvr>
                                      <p:tavLst>
                                        <p:tav tm="0">
                                          <p:val>
                                            <p:strVal val="#ppt_x"/>
                                          </p:val>
                                        </p:tav>
                                        <p:tav tm="100000">
                                          <p:val>
                                            <p:strVal val="#ppt_x"/>
                                          </p:val>
                                        </p:tav>
                                      </p:tavLst>
                                    </p:anim>
                                    <p:anim calcmode="lin" valueType="num">
                                      <p:cBhvr>
                                        <p:cTn id="32" dur="500" fill="hold"/>
                                        <p:tgtEl>
                                          <p:spTgt spid="29"/>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2500"/>
                            </p:stCondLst>
                            <p:childTnLst>
                              <p:par>
                                <p:cTn id="34" presetID="43"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
                                        <p:tgtEl>
                                          <p:spTgt spid="12"/>
                                        </p:tgtEl>
                                      </p:cBhvr>
                                    </p:animEffect>
                                    <p:anim calcmode="lin" valueType="num">
                                      <p:cBhvr>
                                        <p:cTn id="37" dur="400" fill="hold"/>
                                        <p:tgtEl>
                                          <p:spTgt spid="12"/>
                                        </p:tgtEl>
                                        <p:attrNameLst>
                                          <p:attrName>ppt_x</p:attrName>
                                        </p:attrNameLst>
                                      </p:cBhvr>
                                      <p:tavLst>
                                        <p:tav tm="0">
                                          <p:val>
                                            <p:strVal val="#ppt_x"/>
                                          </p:val>
                                        </p:tav>
                                        <p:tav tm="100000">
                                          <p:val>
                                            <p:strVal val="#ppt_x"/>
                                          </p:val>
                                        </p:tav>
                                      </p:tavLst>
                                    </p:anim>
                                    <p:anim calcmode="lin" valueType="num">
                                      <p:cBhvr>
                                        <p:cTn id="38" dur="400" fill="hold"/>
                                        <p:tgtEl>
                                          <p:spTgt spid="12"/>
                                        </p:tgtEl>
                                        <p:attrNameLst>
                                          <p:attrName>ppt_y</p:attrName>
                                        </p:attrNameLst>
                                      </p:cBhvr>
                                      <p:tavLst>
                                        <p:tav tm="0">
                                          <p:val>
                                            <p:strVal val="#ppt_y+0.31"/>
                                          </p:val>
                                        </p:tav>
                                        <p:tav tm="100000">
                                          <p:val>
                                            <p:strVal val="#ppt_y+0.31"/>
                                          </p:val>
                                        </p:tav>
                                      </p:tavLst>
                                    </p:anim>
                                    <p:anim calcmode="lin" valueType="num">
                                      <p:cBhvr>
                                        <p:cTn id="39" dur="600" decel="50000" fill="hold">
                                          <p:stCondLst>
                                            <p:cond delay="4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0" dur="600" decel="50000" fill="hold">
                                          <p:stCondLst>
                                            <p:cond delay="4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1" presetID="47" presetClass="entr" presetSubtype="0" fill="hold" grpId="0" nodeType="withEffect">
                                  <p:stCondLst>
                                    <p:cond delay="75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anim calcmode="lin" valueType="num">
                                      <p:cBhvr>
                                        <p:cTn id="44" dur="500" fill="hold"/>
                                        <p:tgtEl>
                                          <p:spTgt spid="32"/>
                                        </p:tgtEl>
                                        <p:attrNameLst>
                                          <p:attrName>ppt_x</p:attrName>
                                        </p:attrNameLst>
                                      </p:cBhvr>
                                      <p:tavLst>
                                        <p:tav tm="0">
                                          <p:val>
                                            <p:strVal val="#ppt_x"/>
                                          </p:val>
                                        </p:tav>
                                        <p:tav tm="100000">
                                          <p:val>
                                            <p:strVal val="#ppt_x"/>
                                          </p:val>
                                        </p:tav>
                                      </p:tavLst>
                                    </p:anim>
                                    <p:anim calcmode="lin" valueType="num">
                                      <p:cBhvr>
                                        <p:cTn id="45" dur="500" fill="hold"/>
                                        <p:tgtEl>
                                          <p:spTgt spid="32"/>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750"/>
                            </p:stCondLst>
                            <p:childTnLst>
                              <p:par>
                                <p:cTn id="47" presetID="43" presetClass="entr" presetSubtype="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
                                        <p:tgtEl>
                                          <p:spTgt spid="13"/>
                                        </p:tgtEl>
                                      </p:cBhvr>
                                    </p:animEffect>
                                    <p:anim calcmode="lin" valueType="num">
                                      <p:cBhvr>
                                        <p:cTn id="50" dur="400" fill="hold"/>
                                        <p:tgtEl>
                                          <p:spTgt spid="13"/>
                                        </p:tgtEl>
                                        <p:attrNameLst>
                                          <p:attrName>ppt_x</p:attrName>
                                        </p:attrNameLst>
                                      </p:cBhvr>
                                      <p:tavLst>
                                        <p:tav tm="0">
                                          <p:val>
                                            <p:strVal val="#ppt_x"/>
                                          </p:val>
                                        </p:tav>
                                        <p:tav tm="100000">
                                          <p:val>
                                            <p:strVal val="#ppt_x"/>
                                          </p:val>
                                        </p:tav>
                                      </p:tavLst>
                                    </p:anim>
                                    <p:anim calcmode="lin" valueType="num">
                                      <p:cBhvr>
                                        <p:cTn id="51" dur="400" fill="hold"/>
                                        <p:tgtEl>
                                          <p:spTgt spid="13"/>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4" presetID="47" presetClass="entr" presetSubtype="0" fill="hold" grpId="0" nodeType="withEffect">
                                  <p:stCondLst>
                                    <p:cond delay="75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anim calcmode="lin" valueType="num">
                                      <p:cBhvr>
                                        <p:cTn id="57" dur="500" fill="hold"/>
                                        <p:tgtEl>
                                          <p:spTgt spid="33"/>
                                        </p:tgtEl>
                                        <p:attrNameLst>
                                          <p:attrName>ppt_x</p:attrName>
                                        </p:attrNameLst>
                                      </p:cBhvr>
                                      <p:tavLst>
                                        <p:tav tm="0">
                                          <p:val>
                                            <p:strVal val="#ppt_x"/>
                                          </p:val>
                                        </p:tav>
                                        <p:tav tm="100000">
                                          <p:val>
                                            <p:strVal val="#ppt_x"/>
                                          </p:val>
                                        </p:tav>
                                      </p:tavLst>
                                    </p:anim>
                                    <p:anim calcmode="lin" valueType="num">
                                      <p:cBhvr>
                                        <p:cTn id="58" dur="500" fill="hold"/>
                                        <p:tgtEl>
                                          <p:spTgt spid="33"/>
                                        </p:tgtEl>
                                        <p:attrNameLst>
                                          <p:attrName>ppt_y</p:attrName>
                                        </p:attrNameLst>
                                      </p:cBhvr>
                                      <p:tavLst>
                                        <p:tav tm="0">
                                          <p:val>
                                            <p:strVal val="#ppt_y-.1"/>
                                          </p:val>
                                        </p:tav>
                                        <p:tav tm="100000">
                                          <p:val>
                                            <p:strVal val="#ppt_y"/>
                                          </p:val>
                                        </p:tav>
                                      </p:tavLst>
                                    </p:anim>
                                  </p:childTnLst>
                                </p:cTn>
                              </p:par>
                            </p:childTnLst>
                          </p:cTn>
                        </p:par>
                        <p:par>
                          <p:cTn id="59" fill="hold" nodeType="afterGroup">
                            <p:stCondLst>
                              <p:cond delay="5000"/>
                            </p:stCondLst>
                            <p:childTnLst>
                              <p:par>
                                <p:cTn id="60" presetID="2" presetClass="entr" presetSubtype="4"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additive="base">
                                        <p:cTn id="62" dur="500" fill="hold"/>
                                        <p:tgtEl>
                                          <p:spTgt spid="28"/>
                                        </p:tgtEl>
                                        <p:attrNameLst>
                                          <p:attrName>ppt_x</p:attrName>
                                        </p:attrNameLst>
                                      </p:cBhvr>
                                      <p:tavLst>
                                        <p:tav tm="0">
                                          <p:val>
                                            <p:strVal val="#ppt_x"/>
                                          </p:val>
                                        </p:tav>
                                        <p:tav tm="100000">
                                          <p:val>
                                            <p:strVal val="#ppt_x"/>
                                          </p:val>
                                        </p:tav>
                                      </p:tavLst>
                                    </p:anim>
                                    <p:anim calcmode="lin" valueType="num">
                                      <p:cBhvr additive="base">
                                        <p:cTn id="63" dur="500" fill="hold"/>
                                        <p:tgtEl>
                                          <p:spTgt spid="2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additive="base">
                                        <p:cTn id="66" dur="500" fill="hold"/>
                                        <p:tgtEl>
                                          <p:spTgt spid="27"/>
                                        </p:tgtEl>
                                        <p:attrNameLst>
                                          <p:attrName>ppt_x</p:attrName>
                                        </p:attrNameLst>
                                      </p:cBhvr>
                                      <p:tavLst>
                                        <p:tav tm="0">
                                          <p:val>
                                            <p:strVal val="#ppt_x"/>
                                          </p:val>
                                        </p:tav>
                                        <p:tav tm="100000">
                                          <p:val>
                                            <p:strVal val="#ppt_x"/>
                                          </p:val>
                                        </p:tav>
                                      </p:tavLst>
                                    </p:anim>
                                    <p:anim calcmode="lin" valueType="num">
                                      <p:cBhvr additive="base">
                                        <p:cTn id="67" dur="500" fill="hold"/>
                                        <p:tgtEl>
                                          <p:spTgt spid="27"/>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additive="base">
                                        <p:cTn id="70" dur="500" fill="hold"/>
                                        <p:tgtEl>
                                          <p:spTgt spid="26"/>
                                        </p:tgtEl>
                                        <p:attrNameLst>
                                          <p:attrName>ppt_x</p:attrName>
                                        </p:attrNameLst>
                                      </p:cBhvr>
                                      <p:tavLst>
                                        <p:tav tm="0">
                                          <p:val>
                                            <p:strVal val="#ppt_x"/>
                                          </p:val>
                                        </p:tav>
                                        <p:tav tm="100000">
                                          <p:val>
                                            <p:strVal val="#ppt_x"/>
                                          </p:val>
                                        </p:tav>
                                      </p:tavLst>
                                    </p:anim>
                                    <p:anim calcmode="lin" valueType="num">
                                      <p:cBhvr additive="base">
                                        <p:cTn id="7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2" grpId="0"/>
      <p:bldP spid="33"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r>
                <a:rPr lang="zh-CN" altLang="en-US" sz="5400">
                  <a:solidFill>
                    <a:schemeClr val="bg1"/>
                  </a:solidFill>
                  <a:latin typeface="华文琥珀" panose="02010800040101010101" pitchFamily="2" charset="-122"/>
                  <a:ea typeface="华文琥珀" panose="02010800040101010101" pitchFamily="2" charset="-122"/>
                </a:rPr>
                <a:t>兴趣和爱好</a:t>
              </a:r>
              <a:endParaRPr lang="zh-CN" altLang="en-US" sz="5400">
                <a:solidFill>
                  <a:schemeClr val="bg1"/>
                </a:solidFill>
                <a:latin typeface="华文琥珀" panose="02010800040101010101" pitchFamily="2" charset="-122"/>
                <a:ea typeface="华文琥珀" panose="02010800040101010101" pitchFamily="2" charset="-122"/>
              </a:endParaRPr>
            </a:p>
          </p:txBody>
        </p:sp>
      </p:grpSp>
      <p:pic>
        <p:nvPicPr>
          <p:cNvPr id="12" name="图片 11"/>
          <p:cNvPicPr>
            <a:picLocks noChangeAspect="1"/>
          </p:cNvPicPr>
          <p:nvPr/>
        </p:nvPicPr>
        <p:blipFill>
          <a:blip r:embed="rId4"/>
          <a:stretch>
            <a:fillRect/>
          </a:stretch>
        </p:blipFill>
        <p:spPr>
          <a:xfrm>
            <a:off x="10134266" y="36956"/>
            <a:ext cx="1803573" cy="1512715"/>
          </a:xfrm>
          <a:prstGeom prst="rect">
            <a:avLst/>
          </a:prstGeom>
        </p:spPr>
      </p:pic>
      <p:pic>
        <p:nvPicPr>
          <p:cNvPr id="14" name="图片 13"/>
          <p:cNvPicPr>
            <a:picLocks noChangeAspect="1"/>
          </p:cNvPicPr>
          <p:nvPr/>
        </p:nvPicPr>
        <p:blipFill>
          <a:blip r:embed="rId5"/>
          <a:stretch>
            <a:fillRect/>
          </a:stretch>
        </p:blipFill>
        <p:spPr>
          <a:xfrm>
            <a:off x="-48779" y="5678447"/>
            <a:ext cx="3251913" cy="1219500"/>
          </a:xfrm>
          <a:prstGeom prst="rect">
            <a:avLst/>
          </a:prstGeom>
        </p:spPr>
      </p:pic>
      <p:grpSp>
        <p:nvGrpSpPr>
          <p:cNvPr id="146" name="组合 145"/>
          <p:cNvGrpSpPr/>
          <p:nvPr/>
        </p:nvGrpSpPr>
        <p:grpSpPr>
          <a:xfrm>
            <a:off x="2400770" y="2341759"/>
            <a:ext cx="1561159" cy="3432175"/>
            <a:chOff x="2115020" y="2341759"/>
            <a:chExt cx="1561159" cy="3432175"/>
          </a:xfrm>
        </p:grpSpPr>
        <p:grpSp>
          <p:nvGrpSpPr>
            <p:cNvPr id="15"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6"/>
              </p:custDataLst>
            </p:nvPr>
          </p:nvGrpSpPr>
          <p:grpSpPr>
            <a:xfrm>
              <a:off x="2115020" y="2341759"/>
              <a:ext cx="1561159" cy="3432175"/>
              <a:chOff x="4996927" y="1304698"/>
              <a:chExt cx="2198146" cy="4832577"/>
            </a:xfrm>
          </p:grpSpPr>
          <p:sp>
            <p:nvSpPr>
              <p:cNvPr id="16"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7"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8" name="išḷîḍe"/>
              <p:cNvSpPr/>
              <p:nvPr/>
            </p:nvSpPr>
            <p:spPr bwMode="auto">
              <a:xfrm>
                <a:off x="4996927" y="3934568"/>
                <a:ext cx="2175344" cy="2154062"/>
              </a:xfrm>
              <a:custGeom>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 name="ïṧļïḑé"/>
              <p:cNvSpPr/>
              <p:nvPr/>
            </p:nvSpPr>
            <p:spPr bwMode="auto">
              <a:xfrm>
                <a:off x="5083576" y="3878323"/>
                <a:ext cx="2111497" cy="2258952"/>
              </a:xfrm>
              <a:custGeom>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işlidê"/>
              <p:cNvSpPr/>
              <p:nvPr/>
            </p:nvSpPr>
            <p:spPr bwMode="auto">
              <a:xfrm>
                <a:off x="5186947" y="4095705"/>
                <a:ext cx="1758821" cy="1694974"/>
              </a:xfrm>
              <a:custGeom>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7"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22" name="íṥḻiḋe"/>
              <p:cNvSpPr/>
              <p:nvPr/>
            </p:nvSpPr>
            <p:spPr bwMode="auto">
              <a:xfrm>
                <a:off x="5414970" y="2444815"/>
                <a:ext cx="410442" cy="717514"/>
              </a:xfrm>
              <a:custGeom>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íŝḷide"/>
              <p:cNvSpPr/>
              <p:nvPr/>
            </p:nvSpPr>
            <p:spPr bwMode="auto">
              <a:xfrm>
                <a:off x="6343785" y="2444815"/>
                <a:ext cx="408922" cy="717514"/>
              </a:xfrm>
              <a:custGeom>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 name="iṡ1ïḓè"/>
              <p:cNvSpPr/>
              <p:nvPr/>
            </p:nvSpPr>
            <p:spPr bwMode="auto">
              <a:xfrm>
                <a:off x="5895339" y="2865899"/>
                <a:ext cx="378519" cy="86649"/>
              </a:xfrm>
              <a:custGeom>
                <a:gdLst>
                  <a:gd name="T0" fmla="*/ 231 w 249"/>
                  <a:gd name="T1" fmla="*/ 57 h 57"/>
                  <a:gd name="T2" fmla="*/ 18 w 249"/>
                  <a:gd name="T3" fmla="*/ 57 h 57"/>
                  <a:gd name="T4" fmla="*/ 0 w 249"/>
                  <a:gd name="T5" fmla="*/ 0 h 57"/>
                  <a:gd name="T6" fmla="*/ 249 w 249"/>
                  <a:gd name="T7" fmla="*/ 0 h 57"/>
                  <a:gd name="T8" fmla="*/ 231 w 249"/>
                  <a:gd name="T9" fmla="*/ 57 h 57"/>
                </a:gd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5" name="î$ḷîḍe"/>
              <p:cNvSpPr/>
              <p:nvPr/>
            </p:nvSpPr>
            <p:spPr bwMode="auto">
              <a:xfrm>
                <a:off x="5644514" y="1304698"/>
                <a:ext cx="880170" cy="1570321"/>
              </a:xfrm>
              <a:custGeom>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 name="ísliďé"/>
              <p:cNvSpPr/>
              <p:nvPr/>
            </p:nvSpPr>
            <p:spPr bwMode="auto">
              <a:xfrm>
                <a:off x="5828452" y="1304698"/>
                <a:ext cx="510773" cy="168737"/>
              </a:xfrm>
              <a:custGeom>
                <a:gdLst>
                  <a:gd name="T0" fmla="*/ 272 w 293"/>
                  <a:gd name="T1" fmla="*/ 81 h 97"/>
                  <a:gd name="T2" fmla="*/ 147 w 293"/>
                  <a:gd name="T3" fmla="*/ 0 h 97"/>
                  <a:gd name="T4" fmla="*/ 21 w 293"/>
                  <a:gd name="T5" fmla="*/ 81 h 97"/>
                  <a:gd name="T6" fmla="*/ 147 w 293"/>
                  <a:gd name="T7" fmla="*/ 97 h 97"/>
                  <a:gd name="T8" fmla="*/ 272 w 293"/>
                  <a:gd name="T9" fmla="*/ 81 h 97"/>
                </a:gd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7" name="ïṩḻidê"/>
              <p:cNvSpPr/>
              <p:nvPr/>
            </p:nvSpPr>
            <p:spPr bwMode="auto">
              <a:xfrm>
                <a:off x="5644514" y="2046534"/>
                <a:ext cx="880170" cy="275148"/>
              </a:xfrm>
              <a:custGeom>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8" name="išļíḑê"/>
              <p:cNvSpPr/>
              <p:nvPr/>
            </p:nvSpPr>
            <p:spPr bwMode="auto">
              <a:xfrm>
                <a:off x="6048875" y="2390090"/>
                <a:ext cx="71447" cy="769199"/>
              </a:xfrm>
              <a:custGeom>
                <a:gdLst>
                  <a:gd name="T0" fmla="*/ 41 w 41"/>
                  <a:gd name="T1" fmla="*/ 221 h 442"/>
                  <a:gd name="T2" fmla="*/ 21 w 41"/>
                  <a:gd name="T3" fmla="*/ 442 h 442"/>
                  <a:gd name="T4" fmla="*/ 0 w 41"/>
                  <a:gd name="T5" fmla="*/ 221 h 442"/>
                  <a:gd name="T6" fmla="*/ 21 w 41"/>
                  <a:gd name="T7" fmla="*/ 0 h 442"/>
                  <a:gd name="T8" fmla="*/ 41 w 41"/>
                  <a:gd name="T9" fmla="*/ 221 h 442"/>
                </a:gd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9"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 name="ïṧlîďé"/>
              <p:cNvSpPr/>
              <p:nvPr/>
            </p:nvSpPr>
            <p:spPr bwMode="auto">
              <a:xfrm>
                <a:off x="5942464" y="1628491"/>
                <a:ext cx="284269" cy="282749"/>
              </a:xfrm>
              <a:custGeom>
                <a:gdLst>
                  <a:gd name="T0" fmla="*/ 146 w 163"/>
                  <a:gd name="T1" fmla="*/ 112 h 162"/>
                  <a:gd name="T2" fmla="*/ 50 w 163"/>
                  <a:gd name="T3" fmla="*/ 145 h 162"/>
                  <a:gd name="T4" fmla="*/ 18 w 163"/>
                  <a:gd name="T5" fmla="*/ 50 h 162"/>
                  <a:gd name="T6" fmla="*/ 113 w 163"/>
                  <a:gd name="T7" fmla="*/ 17 h 162"/>
                  <a:gd name="T8" fmla="*/ 146 w 163"/>
                  <a:gd name="T9" fmla="*/ 112 h 162"/>
                </a:gd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45" name="文本框 144"/>
            <p:cNvSpPr txBox="1"/>
            <p:nvPr/>
          </p:nvSpPr>
          <p:spPr>
            <a:xfrm>
              <a:off x="2306546" y="4688133"/>
              <a:ext cx="1344330" cy="646331"/>
            </a:xfrm>
            <a:prstGeom prst="rect">
              <a:avLst/>
            </a:prstGeom>
            <a:noFill/>
          </p:spPr>
          <p:txBody>
            <a:bodyPr wrap="square" rtlCol="0">
              <a:spAutoFit/>
            </a:bodyPr>
            <a:lstStyle/>
            <a:p>
              <a:r>
                <a:rPr lang="zh-CN" altLang="en-US" sz="3600">
                  <a:solidFill>
                    <a:schemeClr val="bg1"/>
                  </a:solidFill>
                  <a:latin typeface="华文琥珀" panose="02010800040101010101" pitchFamily="2" charset="-122"/>
                  <a:ea typeface="华文琥珀" panose="02010800040101010101" pitchFamily="2" charset="-122"/>
                </a:rPr>
                <a:t>阅读</a:t>
              </a:r>
              <a:endParaRPr lang="zh-CN" altLang="en-US" sz="3600">
                <a:solidFill>
                  <a:schemeClr val="bg1"/>
                </a:solidFill>
                <a:latin typeface="华文琥珀" panose="02010800040101010101" pitchFamily="2" charset="-122"/>
                <a:ea typeface="华文琥珀" panose="02010800040101010101" pitchFamily="2" charset="-122"/>
              </a:endParaRPr>
            </a:p>
          </p:txBody>
        </p:sp>
      </p:grpSp>
      <p:grpSp>
        <p:nvGrpSpPr>
          <p:cNvPr id="148" name="组合 147"/>
          <p:cNvGrpSpPr/>
          <p:nvPr/>
        </p:nvGrpSpPr>
        <p:grpSpPr>
          <a:xfrm>
            <a:off x="4420070" y="1521083"/>
            <a:ext cx="1561159" cy="3432175"/>
            <a:chOff x="4134320" y="1521083"/>
            <a:chExt cx="1561159" cy="3432175"/>
          </a:xfrm>
        </p:grpSpPr>
        <p:grpSp>
          <p:nvGrpSpPr>
            <p:cNvPr id="97"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7"/>
              </p:custDataLst>
            </p:nvPr>
          </p:nvGrpSpPr>
          <p:grpSpPr>
            <a:xfrm>
              <a:off x="4134320" y="1521083"/>
              <a:ext cx="1561159" cy="3432175"/>
              <a:chOff x="4996927" y="1304698"/>
              <a:chExt cx="2198146" cy="4832577"/>
            </a:xfrm>
          </p:grpSpPr>
          <p:sp>
            <p:nvSpPr>
              <p:cNvPr id="98"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99"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00" name="išḷîḍe"/>
              <p:cNvSpPr/>
              <p:nvPr/>
            </p:nvSpPr>
            <p:spPr bwMode="auto">
              <a:xfrm>
                <a:off x="4996927" y="3934568"/>
                <a:ext cx="2175344" cy="2154062"/>
              </a:xfrm>
              <a:custGeom>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1" name="ïṧļïḑé"/>
              <p:cNvSpPr/>
              <p:nvPr/>
            </p:nvSpPr>
            <p:spPr bwMode="auto">
              <a:xfrm>
                <a:off x="5083576" y="3878323"/>
                <a:ext cx="2111497" cy="2258952"/>
              </a:xfrm>
              <a:custGeom>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2" name="işlidê"/>
              <p:cNvSpPr/>
              <p:nvPr/>
            </p:nvSpPr>
            <p:spPr bwMode="auto">
              <a:xfrm>
                <a:off x="5186947" y="4095705"/>
                <a:ext cx="1758821" cy="1694974"/>
              </a:xfrm>
              <a:custGeom>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7"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3"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04" name="íṥḻiḋe"/>
              <p:cNvSpPr/>
              <p:nvPr/>
            </p:nvSpPr>
            <p:spPr bwMode="auto">
              <a:xfrm>
                <a:off x="5414970" y="2444815"/>
                <a:ext cx="410442" cy="717514"/>
              </a:xfrm>
              <a:custGeom>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5" name="íŝḷide"/>
              <p:cNvSpPr/>
              <p:nvPr/>
            </p:nvSpPr>
            <p:spPr bwMode="auto">
              <a:xfrm>
                <a:off x="6343785" y="2444815"/>
                <a:ext cx="408922" cy="717514"/>
              </a:xfrm>
              <a:custGeom>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6" name="iṡ1ïḓè"/>
              <p:cNvSpPr/>
              <p:nvPr/>
            </p:nvSpPr>
            <p:spPr bwMode="auto">
              <a:xfrm>
                <a:off x="5895339" y="2865899"/>
                <a:ext cx="378519" cy="86649"/>
              </a:xfrm>
              <a:custGeom>
                <a:gdLst>
                  <a:gd name="T0" fmla="*/ 231 w 249"/>
                  <a:gd name="T1" fmla="*/ 57 h 57"/>
                  <a:gd name="T2" fmla="*/ 18 w 249"/>
                  <a:gd name="T3" fmla="*/ 57 h 57"/>
                  <a:gd name="T4" fmla="*/ 0 w 249"/>
                  <a:gd name="T5" fmla="*/ 0 h 57"/>
                  <a:gd name="T6" fmla="*/ 249 w 249"/>
                  <a:gd name="T7" fmla="*/ 0 h 57"/>
                  <a:gd name="T8" fmla="*/ 231 w 249"/>
                  <a:gd name="T9" fmla="*/ 57 h 57"/>
                </a:gd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7" name="î$ḷîḍe"/>
              <p:cNvSpPr/>
              <p:nvPr/>
            </p:nvSpPr>
            <p:spPr bwMode="auto">
              <a:xfrm>
                <a:off x="5644514" y="1304698"/>
                <a:ext cx="880170" cy="1570321"/>
              </a:xfrm>
              <a:custGeom>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8" name="ísliďé"/>
              <p:cNvSpPr/>
              <p:nvPr/>
            </p:nvSpPr>
            <p:spPr bwMode="auto">
              <a:xfrm>
                <a:off x="5828452" y="1304698"/>
                <a:ext cx="510773" cy="168737"/>
              </a:xfrm>
              <a:custGeom>
                <a:gdLst>
                  <a:gd name="T0" fmla="*/ 272 w 293"/>
                  <a:gd name="T1" fmla="*/ 81 h 97"/>
                  <a:gd name="T2" fmla="*/ 147 w 293"/>
                  <a:gd name="T3" fmla="*/ 0 h 97"/>
                  <a:gd name="T4" fmla="*/ 21 w 293"/>
                  <a:gd name="T5" fmla="*/ 81 h 97"/>
                  <a:gd name="T6" fmla="*/ 147 w 293"/>
                  <a:gd name="T7" fmla="*/ 97 h 97"/>
                  <a:gd name="T8" fmla="*/ 272 w 293"/>
                  <a:gd name="T9" fmla="*/ 81 h 97"/>
                </a:gd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09" name="ïṩḻidê"/>
              <p:cNvSpPr/>
              <p:nvPr/>
            </p:nvSpPr>
            <p:spPr bwMode="auto">
              <a:xfrm>
                <a:off x="5644514" y="2046534"/>
                <a:ext cx="880170" cy="275148"/>
              </a:xfrm>
              <a:custGeom>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0" name="išļíḑê"/>
              <p:cNvSpPr/>
              <p:nvPr/>
            </p:nvSpPr>
            <p:spPr bwMode="auto">
              <a:xfrm>
                <a:off x="6048875" y="2390090"/>
                <a:ext cx="71447" cy="769199"/>
              </a:xfrm>
              <a:custGeom>
                <a:gdLst>
                  <a:gd name="T0" fmla="*/ 41 w 41"/>
                  <a:gd name="T1" fmla="*/ 221 h 442"/>
                  <a:gd name="T2" fmla="*/ 21 w 41"/>
                  <a:gd name="T3" fmla="*/ 442 h 442"/>
                  <a:gd name="T4" fmla="*/ 0 w 41"/>
                  <a:gd name="T5" fmla="*/ 221 h 442"/>
                  <a:gd name="T6" fmla="*/ 21 w 41"/>
                  <a:gd name="T7" fmla="*/ 0 h 442"/>
                  <a:gd name="T8" fmla="*/ 41 w 41"/>
                  <a:gd name="T9" fmla="*/ 221 h 442"/>
                </a:gd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1"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2" name="ïṧlîďé"/>
              <p:cNvSpPr/>
              <p:nvPr/>
            </p:nvSpPr>
            <p:spPr bwMode="auto">
              <a:xfrm>
                <a:off x="5942464" y="1628491"/>
                <a:ext cx="284269" cy="282749"/>
              </a:xfrm>
              <a:custGeom>
                <a:gdLst>
                  <a:gd name="T0" fmla="*/ 146 w 163"/>
                  <a:gd name="T1" fmla="*/ 112 h 162"/>
                  <a:gd name="T2" fmla="*/ 50 w 163"/>
                  <a:gd name="T3" fmla="*/ 145 h 162"/>
                  <a:gd name="T4" fmla="*/ 18 w 163"/>
                  <a:gd name="T5" fmla="*/ 50 h 162"/>
                  <a:gd name="T6" fmla="*/ 113 w 163"/>
                  <a:gd name="T7" fmla="*/ 17 h 162"/>
                  <a:gd name="T8" fmla="*/ 146 w 163"/>
                  <a:gd name="T9" fmla="*/ 112 h 162"/>
                </a:gd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47" name="文本框 146"/>
            <p:cNvSpPr txBox="1"/>
            <p:nvPr/>
          </p:nvSpPr>
          <p:spPr>
            <a:xfrm>
              <a:off x="4343052" y="3859702"/>
              <a:ext cx="1344330" cy="646331"/>
            </a:xfrm>
            <a:prstGeom prst="rect">
              <a:avLst/>
            </a:prstGeom>
            <a:noFill/>
          </p:spPr>
          <p:txBody>
            <a:bodyPr wrap="square" rtlCol="0">
              <a:spAutoFit/>
            </a:bodyPr>
            <a:lstStyle/>
            <a:p>
              <a:r>
                <a:rPr lang="zh-CN" altLang="en-US" sz="3600">
                  <a:solidFill>
                    <a:schemeClr val="bg1"/>
                  </a:solidFill>
                  <a:latin typeface="华文琥珀" panose="02010800040101010101" pitchFamily="2" charset="-122"/>
                  <a:ea typeface="华文琥珀" panose="02010800040101010101" pitchFamily="2" charset="-122"/>
                </a:rPr>
                <a:t>画画</a:t>
              </a:r>
              <a:endParaRPr lang="zh-CN" altLang="en-US" sz="3600">
                <a:solidFill>
                  <a:schemeClr val="bg1"/>
                </a:solidFill>
                <a:latin typeface="华文琥珀" panose="02010800040101010101" pitchFamily="2" charset="-122"/>
                <a:ea typeface="华文琥珀" panose="02010800040101010101" pitchFamily="2" charset="-122"/>
              </a:endParaRPr>
            </a:p>
          </p:txBody>
        </p:sp>
      </p:grpSp>
      <p:grpSp>
        <p:nvGrpSpPr>
          <p:cNvPr id="150" name="组合 149"/>
          <p:cNvGrpSpPr/>
          <p:nvPr/>
        </p:nvGrpSpPr>
        <p:grpSpPr>
          <a:xfrm>
            <a:off x="6540878" y="2341759"/>
            <a:ext cx="1642795" cy="3432175"/>
            <a:chOff x="6255128" y="2341759"/>
            <a:chExt cx="1642795" cy="3432175"/>
          </a:xfrm>
        </p:grpSpPr>
        <p:grpSp>
          <p:nvGrpSpPr>
            <p:cNvPr id="113"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8"/>
              </p:custDataLst>
            </p:nvPr>
          </p:nvGrpSpPr>
          <p:grpSpPr>
            <a:xfrm>
              <a:off x="6255128" y="2341759"/>
              <a:ext cx="1561159" cy="3432175"/>
              <a:chOff x="4996927" y="1304698"/>
              <a:chExt cx="2198146" cy="4832577"/>
            </a:xfrm>
          </p:grpSpPr>
          <p:sp>
            <p:nvSpPr>
              <p:cNvPr id="114"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15"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16" name="išḷîḍe"/>
              <p:cNvSpPr/>
              <p:nvPr/>
            </p:nvSpPr>
            <p:spPr bwMode="auto">
              <a:xfrm>
                <a:off x="4996927" y="3934568"/>
                <a:ext cx="2175344" cy="2154062"/>
              </a:xfrm>
              <a:custGeom>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7" name="ïṧļïḑé"/>
              <p:cNvSpPr/>
              <p:nvPr/>
            </p:nvSpPr>
            <p:spPr bwMode="auto">
              <a:xfrm>
                <a:off x="5083576" y="3878323"/>
                <a:ext cx="2111497" cy="2258952"/>
              </a:xfrm>
              <a:custGeom>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8" name="işlidê"/>
              <p:cNvSpPr/>
              <p:nvPr/>
            </p:nvSpPr>
            <p:spPr bwMode="auto">
              <a:xfrm>
                <a:off x="5186947" y="4095705"/>
                <a:ext cx="1758821" cy="1694974"/>
              </a:xfrm>
              <a:custGeom>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7"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19"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20" name="íṥḻiḋe"/>
              <p:cNvSpPr/>
              <p:nvPr/>
            </p:nvSpPr>
            <p:spPr bwMode="auto">
              <a:xfrm>
                <a:off x="5414970" y="2444815"/>
                <a:ext cx="410442" cy="717514"/>
              </a:xfrm>
              <a:custGeom>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1" name="íŝḷide"/>
              <p:cNvSpPr/>
              <p:nvPr/>
            </p:nvSpPr>
            <p:spPr bwMode="auto">
              <a:xfrm>
                <a:off x="6343785" y="2444815"/>
                <a:ext cx="408922" cy="717514"/>
              </a:xfrm>
              <a:custGeom>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2" name="iṡ1ïḓè"/>
              <p:cNvSpPr/>
              <p:nvPr/>
            </p:nvSpPr>
            <p:spPr bwMode="auto">
              <a:xfrm>
                <a:off x="5895339" y="2865899"/>
                <a:ext cx="378519" cy="86649"/>
              </a:xfrm>
              <a:custGeom>
                <a:gdLst>
                  <a:gd name="T0" fmla="*/ 231 w 249"/>
                  <a:gd name="T1" fmla="*/ 57 h 57"/>
                  <a:gd name="T2" fmla="*/ 18 w 249"/>
                  <a:gd name="T3" fmla="*/ 57 h 57"/>
                  <a:gd name="T4" fmla="*/ 0 w 249"/>
                  <a:gd name="T5" fmla="*/ 0 h 57"/>
                  <a:gd name="T6" fmla="*/ 249 w 249"/>
                  <a:gd name="T7" fmla="*/ 0 h 57"/>
                  <a:gd name="T8" fmla="*/ 231 w 249"/>
                  <a:gd name="T9" fmla="*/ 57 h 57"/>
                </a:gd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3" name="î$ḷîḍe"/>
              <p:cNvSpPr/>
              <p:nvPr/>
            </p:nvSpPr>
            <p:spPr bwMode="auto">
              <a:xfrm>
                <a:off x="5644514" y="1304698"/>
                <a:ext cx="880170" cy="1570321"/>
              </a:xfrm>
              <a:custGeom>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4" name="ísliďé"/>
              <p:cNvSpPr/>
              <p:nvPr/>
            </p:nvSpPr>
            <p:spPr bwMode="auto">
              <a:xfrm>
                <a:off x="5828452" y="1304698"/>
                <a:ext cx="510773" cy="168737"/>
              </a:xfrm>
              <a:custGeom>
                <a:gdLst>
                  <a:gd name="T0" fmla="*/ 272 w 293"/>
                  <a:gd name="T1" fmla="*/ 81 h 97"/>
                  <a:gd name="T2" fmla="*/ 147 w 293"/>
                  <a:gd name="T3" fmla="*/ 0 h 97"/>
                  <a:gd name="T4" fmla="*/ 21 w 293"/>
                  <a:gd name="T5" fmla="*/ 81 h 97"/>
                  <a:gd name="T6" fmla="*/ 147 w 293"/>
                  <a:gd name="T7" fmla="*/ 97 h 97"/>
                  <a:gd name="T8" fmla="*/ 272 w 293"/>
                  <a:gd name="T9" fmla="*/ 81 h 97"/>
                </a:gd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5" name="ïṩḻidê"/>
              <p:cNvSpPr/>
              <p:nvPr/>
            </p:nvSpPr>
            <p:spPr bwMode="auto">
              <a:xfrm>
                <a:off x="5644514" y="2046534"/>
                <a:ext cx="880170" cy="275148"/>
              </a:xfrm>
              <a:custGeom>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6" name="išļíḑê"/>
              <p:cNvSpPr/>
              <p:nvPr/>
            </p:nvSpPr>
            <p:spPr bwMode="auto">
              <a:xfrm>
                <a:off x="6048875" y="2390090"/>
                <a:ext cx="71447" cy="769199"/>
              </a:xfrm>
              <a:custGeom>
                <a:gdLst>
                  <a:gd name="T0" fmla="*/ 41 w 41"/>
                  <a:gd name="T1" fmla="*/ 221 h 442"/>
                  <a:gd name="T2" fmla="*/ 21 w 41"/>
                  <a:gd name="T3" fmla="*/ 442 h 442"/>
                  <a:gd name="T4" fmla="*/ 0 w 41"/>
                  <a:gd name="T5" fmla="*/ 221 h 442"/>
                  <a:gd name="T6" fmla="*/ 21 w 41"/>
                  <a:gd name="T7" fmla="*/ 0 h 442"/>
                  <a:gd name="T8" fmla="*/ 41 w 41"/>
                  <a:gd name="T9" fmla="*/ 221 h 442"/>
                </a:gd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7"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28" name="ïṧlîďé"/>
              <p:cNvSpPr/>
              <p:nvPr/>
            </p:nvSpPr>
            <p:spPr bwMode="auto">
              <a:xfrm>
                <a:off x="5942464" y="1628491"/>
                <a:ext cx="284269" cy="282749"/>
              </a:xfrm>
              <a:custGeom>
                <a:gdLst>
                  <a:gd name="T0" fmla="*/ 146 w 163"/>
                  <a:gd name="T1" fmla="*/ 112 h 162"/>
                  <a:gd name="T2" fmla="*/ 50 w 163"/>
                  <a:gd name="T3" fmla="*/ 145 h 162"/>
                  <a:gd name="T4" fmla="*/ 18 w 163"/>
                  <a:gd name="T5" fmla="*/ 50 h 162"/>
                  <a:gd name="T6" fmla="*/ 113 w 163"/>
                  <a:gd name="T7" fmla="*/ 17 h 162"/>
                  <a:gd name="T8" fmla="*/ 146 w 163"/>
                  <a:gd name="T9" fmla="*/ 112 h 162"/>
                </a:gd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49" name="文本框 148"/>
            <p:cNvSpPr txBox="1"/>
            <p:nvPr/>
          </p:nvSpPr>
          <p:spPr>
            <a:xfrm>
              <a:off x="6553593" y="4664085"/>
              <a:ext cx="1344330" cy="646331"/>
            </a:xfrm>
            <a:prstGeom prst="rect">
              <a:avLst/>
            </a:prstGeom>
            <a:noFill/>
          </p:spPr>
          <p:txBody>
            <a:bodyPr wrap="square" rtlCol="0">
              <a:spAutoFit/>
            </a:bodyPr>
            <a:lstStyle/>
            <a:p>
              <a:r>
                <a:rPr lang="zh-CN" altLang="en-US" sz="3600">
                  <a:solidFill>
                    <a:schemeClr val="bg1"/>
                  </a:solidFill>
                  <a:latin typeface="华文琥珀" panose="02010800040101010101" pitchFamily="2" charset="-122"/>
                  <a:ea typeface="华文琥珀" panose="02010800040101010101" pitchFamily="2" charset="-122"/>
                </a:rPr>
                <a:t>弹琴</a:t>
              </a:r>
              <a:endParaRPr lang="zh-CN" altLang="en-US" sz="3600">
                <a:solidFill>
                  <a:schemeClr val="bg1"/>
                </a:solidFill>
                <a:latin typeface="华文琥珀" panose="02010800040101010101" pitchFamily="2" charset="-122"/>
                <a:ea typeface="华文琥珀" panose="02010800040101010101" pitchFamily="2" charset="-122"/>
              </a:endParaRPr>
            </a:p>
          </p:txBody>
        </p:sp>
      </p:grpSp>
      <p:grpSp>
        <p:nvGrpSpPr>
          <p:cNvPr id="152" name="组合 151"/>
          <p:cNvGrpSpPr/>
          <p:nvPr/>
        </p:nvGrpSpPr>
        <p:grpSpPr>
          <a:xfrm>
            <a:off x="8328831" y="1521083"/>
            <a:ext cx="1561159" cy="3432175"/>
            <a:chOff x="8043081" y="1521083"/>
            <a:chExt cx="1561159" cy="3432175"/>
          </a:xfrm>
        </p:grpSpPr>
        <p:grpSp>
          <p:nvGrpSpPr>
            <p:cNvPr id="129" name="cb859f19-7c08-4819-b93b-7797b9dcd88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9"/>
              </p:custDataLst>
            </p:nvPr>
          </p:nvGrpSpPr>
          <p:grpSpPr>
            <a:xfrm>
              <a:off x="8043081" y="1521083"/>
              <a:ext cx="1561159" cy="3432175"/>
              <a:chOff x="4996927" y="1304698"/>
              <a:chExt cx="2198146" cy="4832577"/>
            </a:xfrm>
          </p:grpSpPr>
          <p:sp>
            <p:nvSpPr>
              <p:cNvPr id="130" name="iśľîdé"/>
              <p:cNvSpPr/>
              <p:nvPr/>
            </p:nvSpPr>
            <p:spPr bwMode="auto">
              <a:xfrm>
                <a:off x="5922702" y="2952547"/>
                <a:ext cx="320753" cy="1187242"/>
              </a:xfrm>
              <a:prstGeom prst="rect">
                <a:avLst/>
              </a:prstGeom>
              <a:solidFill>
                <a:srgbClr val="F05A2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31" name="íṡḻíḓê"/>
              <p:cNvSpPr/>
              <p:nvPr/>
            </p:nvSpPr>
            <p:spPr bwMode="auto">
              <a:xfrm>
                <a:off x="5975908" y="2952547"/>
                <a:ext cx="217382" cy="1187242"/>
              </a:xfrm>
              <a:prstGeom prst="rect">
                <a:avLst/>
              </a:prstGeom>
              <a:solidFill>
                <a:srgbClr val="F6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32" name="išḷîḍe"/>
              <p:cNvSpPr/>
              <p:nvPr/>
            </p:nvSpPr>
            <p:spPr bwMode="auto">
              <a:xfrm>
                <a:off x="4996927" y="3934568"/>
                <a:ext cx="2175344" cy="2154062"/>
              </a:xfrm>
              <a:custGeom>
                <a:gdLst>
                  <a:gd name="T0" fmla="*/ 1247 w 1247"/>
                  <a:gd name="T1" fmla="*/ 294 h 1238"/>
                  <a:gd name="T2" fmla="*/ 1064 w 1247"/>
                  <a:gd name="T3" fmla="*/ 91 h 1238"/>
                  <a:gd name="T4" fmla="*/ 926 w 1247"/>
                  <a:gd name="T5" fmla="*/ 24 h 1238"/>
                  <a:gd name="T6" fmla="*/ 761 w 1247"/>
                  <a:gd name="T7" fmla="*/ 135 h 1238"/>
                  <a:gd name="T8" fmla="*/ 682 w 1247"/>
                  <a:gd name="T9" fmla="*/ 114 h 1238"/>
                  <a:gd name="T10" fmla="*/ 578 w 1247"/>
                  <a:gd name="T11" fmla="*/ 151 h 1238"/>
                  <a:gd name="T12" fmla="*/ 338 w 1247"/>
                  <a:gd name="T13" fmla="*/ 0 h 1238"/>
                  <a:gd name="T14" fmla="*/ 70 w 1247"/>
                  <a:gd name="T15" fmla="*/ 267 h 1238"/>
                  <a:gd name="T16" fmla="*/ 115 w 1247"/>
                  <a:gd name="T17" fmla="*/ 415 h 1238"/>
                  <a:gd name="T18" fmla="*/ 33 w 1247"/>
                  <a:gd name="T19" fmla="*/ 574 h 1238"/>
                  <a:gd name="T20" fmla="*/ 101 w 1247"/>
                  <a:gd name="T21" fmla="*/ 721 h 1238"/>
                  <a:gd name="T22" fmla="*/ 0 w 1247"/>
                  <a:gd name="T23" fmla="*/ 923 h 1238"/>
                  <a:gd name="T24" fmla="*/ 254 w 1247"/>
                  <a:gd name="T25" fmla="*/ 1176 h 1238"/>
                  <a:gd name="T26" fmla="*/ 506 w 1247"/>
                  <a:gd name="T27" fmla="*/ 942 h 1238"/>
                  <a:gd name="T28" fmla="*/ 515 w 1247"/>
                  <a:gd name="T29" fmla="*/ 939 h 1238"/>
                  <a:gd name="T30" fmla="*/ 607 w 1247"/>
                  <a:gd name="T31" fmla="*/ 1000 h 1238"/>
                  <a:gd name="T32" fmla="*/ 609 w 1247"/>
                  <a:gd name="T33" fmla="*/ 1000 h 1238"/>
                  <a:gd name="T34" fmla="*/ 607 w 1247"/>
                  <a:gd name="T35" fmla="*/ 1027 h 1238"/>
                  <a:gd name="T36" fmla="*/ 819 w 1247"/>
                  <a:gd name="T37" fmla="*/ 1238 h 1238"/>
                  <a:gd name="T38" fmla="*/ 1022 w 1247"/>
                  <a:gd name="T39" fmla="*/ 1083 h 1238"/>
                  <a:gd name="T40" fmla="*/ 1173 w 1247"/>
                  <a:gd name="T41" fmla="*/ 852 h 1238"/>
                  <a:gd name="T42" fmla="*/ 1101 w 1247"/>
                  <a:gd name="T43" fmla="*/ 676 h 1238"/>
                  <a:gd name="T44" fmla="*/ 1142 w 1247"/>
                  <a:gd name="T45" fmla="*/ 579 h 1238"/>
                  <a:gd name="T46" fmla="*/ 1107 w 1247"/>
                  <a:gd name="T47" fmla="*/ 487 h 1238"/>
                  <a:gd name="T48" fmla="*/ 1247 w 1247"/>
                  <a:gd name="T49" fmla="*/ 294 h 123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7" h="1238">
                    <a:moveTo>
                      <a:pt x="1247" y="294"/>
                    </a:moveTo>
                    <a:cubicBezTo>
                      <a:pt x="1247" y="188"/>
                      <a:pt x="1167" y="102"/>
                      <a:pt x="1064" y="91"/>
                    </a:cubicBezTo>
                    <a:cubicBezTo>
                      <a:pt x="1032" y="50"/>
                      <a:pt x="982" y="24"/>
                      <a:pt x="926" y="24"/>
                    </a:cubicBezTo>
                    <a:cubicBezTo>
                      <a:pt x="851" y="24"/>
                      <a:pt x="788" y="70"/>
                      <a:pt x="761" y="135"/>
                    </a:cubicBezTo>
                    <a:cubicBezTo>
                      <a:pt x="738" y="122"/>
                      <a:pt x="711" y="114"/>
                      <a:pt x="682" y="114"/>
                    </a:cubicBezTo>
                    <a:cubicBezTo>
                      <a:pt x="642" y="114"/>
                      <a:pt x="607" y="128"/>
                      <a:pt x="578" y="151"/>
                    </a:cubicBezTo>
                    <a:cubicBezTo>
                      <a:pt x="535" y="61"/>
                      <a:pt x="444" y="0"/>
                      <a:pt x="338" y="0"/>
                    </a:cubicBezTo>
                    <a:cubicBezTo>
                      <a:pt x="190" y="0"/>
                      <a:pt x="70" y="119"/>
                      <a:pt x="70" y="267"/>
                    </a:cubicBezTo>
                    <a:cubicBezTo>
                      <a:pt x="70" y="322"/>
                      <a:pt x="86" y="373"/>
                      <a:pt x="115" y="415"/>
                    </a:cubicBezTo>
                    <a:cubicBezTo>
                      <a:pt x="65" y="451"/>
                      <a:pt x="33" y="508"/>
                      <a:pt x="33" y="574"/>
                    </a:cubicBezTo>
                    <a:cubicBezTo>
                      <a:pt x="33" y="632"/>
                      <a:pt x="59" y="685"/>
                      <a:pt x="101" y="721"/>
                    </a:cubicBezTo>
                    <a:cubicBezTo>
                      <a:pt x="40" y="767"/>
                      <a:pt x="0" y="840"/>
                      <a:pt x="0" y="923"/>
                    </a:cubicBezTo>
                    <a:cubicBezTo>
                      <a:pt x="0" y="1063"/>
                      <a:pt x="114" y="1176"/>
                      <a:pt x="254" y="1176"/>
                    </a:cubicBezTo>
                    <a:cubicBezTo>
                      <a:pt x="387" y="1176"/>
                      <a:pt x="496" y="1073"/>
                      <a:pt x="506" y="942"/>
                    </a:cubicBezTo>
                    <a:cubicBezTo>
                      <a:pt x="509" y="941"/>
                      <a:pt x="512" y="940"/>
                      <a:pt x="515" y="939"/>
                    </a:cubicBezTo>
                    <a:cubicBezTo>
                      <a:pt x="530" y="975"/>
                      <a:pt x="566" y="1000"/>
                      <a:pt x="607" y="1000"/>
                    </a:cubicBezTo>
                    <a:cubicBezTo>
                      <a:pt x="608" y="1000"/>
                      <a:pt x="608" y="1000"/>
                      <a:pt x="609" y="1000"/>
                    </a:cubicBezTo>
                    <a:cubicBezTo>
                      <a:pt x="608" y="1009"/>
                      <a:pt x="607" y="1018"/>
                      <a:pt x="607" y="1027"/>
                    </a:cubicBezTo>
                    <a:cubicBezTo>
                      <a:pt x="607" y="1144"/>
                      <a:pt x="702" y="1238"/>
                      <a:pt x="819" y="1238"/>
                    </a:cubicBezTo>
                    <a:cubicBezTo>
                      <a:pt x="916" y="1238"/>
                      <a:pt x="998" y="1173"/>
                      <a:pt x="1022" y="1083"/>
                    </a:cubicBezTo>
                    <a:cubicBezTo>
                      <a:pt x="1111" y="1044"/>
                      <a:pt x="1173" y="955"/>
                      <a:pt x="1173" y="852"/>
                    </a:cubicBezTo>
                    <a:cubicBezTo>
                      <a:pt x="1173" y="784"/>
                      <a:pt x="1146" y="722"/>
                      <a:pt x="1101" y="676"/>
                    </a:cubicBezTo>
                    <a:cubicBezTo>
                      <a:pt x="1127" y="651"/>
                      <a:pt x="1142" y="617"/>
                      <a:pt x="1142" y="579"/>
                    </a:cubicBezTo>
                    <a:cubicBezTo>
                      <a:pt x="1142" y="543"/>
                      <a:pt x="1129" y="512"/>
                      <a:pt x="1107" y="487"/>
                    </a:cubicBezTo>
                    <a:cubicBezTo>
                      <a:pt x="1188" y="460"/>
                      <a:pt x="1247" y="384"/>
                      <a:pt x="1247" y="294"/>
                    </a:cubicBezTo>
                    <a:close/>
                  </a:path>
                </a:pathLst>
              </a:custGeom>
              <a:solidFill>
                <a:srgbClr val="F05A2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3" name="ïṧļïḑé"/>
              <p:cNvSpPr/>
              <p:nvPr/>
            </p:nvSpPr>
            <p:spPr bwMode="auto">
              <a:xfrm>
                <a:off x="5083576" y="3878323"/>
                <a:ext cx="2111497" cy="2258952"/>
              </a:xfrm>
              <a:custGeom>
                <a:gdLst>
                  <a:gd name="T0" fmla="*/ 825 w 1210"/>
                  <a:gd name="T1" fmla="*/ 1230 h 1298"/>
                  <a:gd name="T2" fmla="*/ 590 w 1210"/>
                  <a:gd name="T3" fmla="*/ 1243 h 1298"/>
                  <a:gd name="T4" fmla="*/ 465 w 1210"/>
                  <a:gd name="T5" fmla="*/ 1199 h 1298"/>
                  <a:gd name="T6" fmla="*/ 432 w 1210"/>
                  <a:gd name="T7" fmla="*/ 1031 h 1298"/>
                  <a:gd name="T8" fmla="*/ 370 w 1210"/>
                  <a:gd name="T9" fmla="*/ 995 h 1298"/>
                  <a:gd name="T10" fmla="*/ 330 w 1210"/>
                  <a:gd name="T11" fmla="*/ 909 h 1298"/>
                  <a:gd name="T12" fmla="*/ 90 w 1210"/>
                  <a:gd name="T13" fmla="*/ 855 h 1298"/>
                  <a:gd name="T14" fmla="*/ 90 w 1210"/>
                  <a:gd name="T15" fmla="*/ 528 h 1298"/>
                  <a:gd name="T16" fmla="*/ 208 w 1210"/>
                  <a:gd name="T17" fmla="*/ 465 h 1298"/>
                  <a:gd name="T18" fmla="*/ 255 w 1210"/>
                  <a:gd name="T19" fmla="*/ 318 h 1298"/>
                  <a:gd name="T20" fmla="*/ 386 w 1210"/>
                  <a:gd name="T21" fmla="*/ 270 h 1298"/>
                  <a:gd name="T22" fmla="*/ 448 w 1210"/>
                  <a:gd name="T23" fmla="*/ 85 h 1298"/>
                  <a:gd name="T24" fmla="*/ 758 w 1210"/>
                  <a:gd name="T25" fmla="*/ 85 h 1298"/>
                  <a:gd name="T26" fmla="*/ 769 w 1210"/>
                  <a:gd name="T27" fmla="*/ 382 h 1298"/>
                  <a:gd name="T28" fmla="*/ 772 w 1210"/>
                  <a:gd name="T29" fmla="*/ 389 h 1298"/>
                  <a:gd name="T30" fmla="*/ 866 w 1210"/>
                  <a:gd name="T31" fmla="*/ 408 h 1298"/>
                  <a:gd name="T32" fmla="*/ 867 w 1210"/>
                  <a:gd name="T33" fmla="*/ 409 h 1298"/>
                  <a:gd name="T34" fmla="*/ 882 w 1210"/>
                  <a:gd name="T35" fmla="*/ 392 h 1298"/>
                  <a:gd name="T36" fmla="*/ 1141 w 1210"/>
                  <a:gd name="T37" fmla="*/ 392 h 1298"/>
                  <a:gd name="T38" fmla="*/ 1170 w 1210"/>
                  <a:gd name="T39" fmla="*/ 611 h 1298"/>
                  <a:gd name="T40" fmla="*/ 1121 w 1210"/>
                  <a:gd name="T41" fmla="*/ 844 h 1298"/>
                  <a:gd name="T42" fmla="*/ 970 w 1210"/>
                  <a:gd name="T43" fmla="*/ 908 h 1298"/>
                  <a:gd name="T44" fmla="*/ 935 w 1210"/>
                  <a:gd name="T45" fmla="*/ 992 h 1298"/>
                  <a:gd name="T46" fmla="*/ 858 w 1210"/>
                  <a:gd name="T47" fmla="*/ 1027 h 1298"/>
                  <a:gd name="T48" fmla="*/ 825 w 1210"/>
                  <a:gd name="T49" fmla="*/ 1230 h 12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10" h="1298">
                    <a:moveTo>
                      <a:pt x="825" y="1230"/>
                    </a:moveTo>
                    <a:cubicBezTo>
                      <a:pt x="761" y="1294"/>
                      <a:pt x="659" y="1298"/>
                      <a:pt x="590" y="1243"/>
                    </a:cubicBezTo>
                    <a:cubicBezTo>
                      <a:pt x="545" y="1248"/>
                      <a:pt x="499" y="1233"/>
                      <a:pt x="465" y="1199"/>
                    </a:cubicBezTo>
                    <a:cubicBezTo>
                      <a:pt x="419" y="1153"/>
                      <a:pt x="408" y="1086"/>
                      <a:pt x="432" y="1031"/>
                    </a:cubicBezTo>
                    <a:cubicBezTo>
                      <a:pt x="409" y="1024"/>
                      <a:pt x="388" y="1012"/>
                      <a:pt x="370" y="995"/>
                    </a:cubicBezTo>
                    <a:cubicBezTo>
                      <a:pt x="346" y="971"/>
                      <a:pt x="333" y="941"/>
                      <a:pt x="330" y="909"/>
                    </a:cubicBezTo>
                    <a:cubicBezTo>
                      <a:pt x="249" y="938"/>
                      <a:pt x="155" y="919"/>
                      <a:pt x="90" y="855"/>
                    </a:cubicBezTo>
                    <a:cubicBezTo>
                      <a:pt x="0" y="764"/>
                      <a:pt x="0" y="618"/>
                      <a:pt x="90" y="528"/>
                    </a:cubicBezTo>
                    <a:cubicBezTo>
                      <a:pt x="124" y="494"/>
                      <a:pt x="165" y="473"/>
                      <a:pt x="208" y="465"/>
                    </a:cubicBezTo>
                    <a:cubicBezTo>
                      <a:pt x="200" y="413"/>
                      <a:pt x="215" y="358"/>
                      <a:pt x="255" y="318"/>
                    </a:cubicBezTo>
                    <a:cubicBezTo>
                      <a:pt x="291" y="282"/>
                      <a:pt x="339" y="266"/>
                      <a:pt x="386" y="270"/>
                    </a:cubicBezTo>
                    <a:cubicBezTo>
                      <a:pt x="377" y="204"/>
                      <a:pt x="398" y="135"/>
                      <a:pt x="448" y="85"/>
                    </a:cubicBezTo>
                    <a:cubicBezTo>
                      <a:pt x="534" y="0"/>
                      <a:pt x="672" y="0"/>
                      <a:pt x="758" y="85"/>
                    </a:cubicBezTo>
                    <a:cubicBezTo>
                      <a:pt x="839" y="167"/>
                      <a:pt x="843" y="296"/>
                      <a:pt x="769" y="382"/>
                    </a:cubicBezTo>
                    <a:cubicBezTo>
                      <a:pt x="770" y="384"/>
                      <a:pt x="771" y="387"/>
                      <a:pt x="772" y="389"/>
                    </a:cubicBezTo>
                    <a:cubicBezTo>
                      <a:pt x="804" y="376"/>
                      <a:pt x="841" y="383"/>
                      <a:pt x="866" y="408"/>
                    </a:cubicBezTo>
                    <a:cubicBezTo>
                      <a:pt x="867" y="409"/>
                      <a:pt x="867" y="409"/>
                      <a:pt x="867" y="409"/>
                    </a:cubicBezTo>
                    <a:cubicBezTo>
                      <a:pt x="872" y="403"/>
                      <a:pt x="877" y="397"/>
                      <a:pt x="882" y="392"/>
                    </a:cubicBezTo>
                    <a:cubicBezTo>
                      <a:pt x="954" y="321"/>
                      <a:pt x="1069" y="321"/>
                      <a:pt x="1141" y="392"/>
                    </a:cubicBezTo>
                    <a:cubicBezTo>
                      <a:pt x="1200" y="451"/>
                      <a:pt x="1210" y="541"/>
                      <a:pt x="1170" y="611"/>
                    </a:cubicBezTo>
                    <a:cubicBezTo>
                      <a:pt x="1200" y="689"/>
                      <a:pt x="1184" y="781"/>
                      <a:pt x="1121" y="844"/>
                    </a:cubicBezTo>
                    <a:cubicBezTo>
                      <a:pt x="1079" y="886"/>
                      <a:pt x="1025" y="907"/>
                      <a:pt x="970" y="908"/>
                    </a:cubicBezTo>
                    <a:cubicBezTo>
                      <a:pt x="970" y="938"/>
                      <a:pt x="959" y="969"/>
                      <a:pt x="935" y="992"/>
                    </a:cubicBezTo>
                    <a:cubicBezTo>
                      <a:pt x="914" y="1014"/>
                      <a:pt x="886" y="1025"/>
                      <a:pt x="858" y="1027"/>
                    </a:cubicBezTo>
                    <a:cubicBezTo>
                      <a:pt x="891" y="1093"/>
                      <a:pt x="880" y="1175"/>
                      <a:pt x="825" y="1230"/>
                    </a:cubicBezTo>
                    <a:close/>
                  </a:path>
                </a:pathLst>
              </a:custGeom>
              <a:solidFill>
                <a:srgbClr val="F6921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4" name="işlidê"/>
              <p:cNvSpPr/>
              <p:nvPr/>
            </p:nvSpPr>
            <p:spPr bwMode="auto">
              <a:xfrm>
                <a:off x="5186947" y="4095705"/>
                <a:ext cx="1758821" cy="1694974"/>
              </a:xfrm>
              <a:custGeom>
                <a:gdLst>
                  <a:gd name="T0" fmla="*/ 21 w 1008"/>
                  <a:gd name="T1" fmla="*/ 407 h 974"/>
                  <a:gd name="T2" fmla="*/ 102 w 1008"/>
                  <a:gd name="T3" fmla="*/ 235 h 974"/>
                  <a:gd name="T4" fmla="*/ 182 w 1008"/>
                  <a:gd name="T5" fmla="*/ 163 h 974"/>
                  <a:gd name="T6" fmla="*/ 314 w 1008"/>
                  <a:gd name="T7" fmla="*/ 204 h 974"/>
                  <a:gd name="T8" fmla="*/ 363 w 1008"/>
                  <a:gd name="T9" fmla="*/ 175 h 974"/>
                  <a:gd name="T10" fmla="*/ 440 w 1008"/>
                  <a:gd name="T11" fmla="*/ 179 h 974"/>
                  <a:gd name="T12" fmla="*/ 571 w 1008"/>
                  <a:gd name="T13" fmla="*/ 30 h 974"/>
                  <a:gd name="T14" fmla="*/ 803 w 1008"/>
                  <a:gd name="T15" fmla="*/ 156 h 974"/>
                  <a:gd name="T16" fmla="*/ 803 w 1008"/>
                  <a:gd name="T17" fmla="*/ 264 h 974"/>
                  <a:gd name="T18" fmla="*/ 889 w 1008"/>
                  <a:gd name="T19" fmla="*/ 354 h 974"/>
                  <a:gd name="T20" fmla="*/ 873 w 1008"/>
                  <a:gd name="T21" fmla="*/ 466 h 974"/>
                  <a:gd name="T22" fmla="*/ 980 w 1008"/>
                  <a:gd name="T23" fmla="*/ 581 h 974"/>
                  <a:gd name="T24" fmla="*/ 861 w 1008"/>
                  <a:gd name="T25" fmla="*/ 801 h 974"/>
                  <a:gd name="T26" fmla="*/ 645 w 1008"/>
                  <a:gd name="T27" fmla="*/ 695 h 974"/>
                  <a:gd name="T28" fmla="*/ 639 w 1008"/>
                  <a:gd name="T29" fmla="*/ 694 h 974"/>
                  <a:gd name="T30" fmla="*/ 589 w 1008"/>
                  <a:gd name="T31" fmla="*/ 754 h 974"/>
                  <a:gd name="T32" fmla="*/ 588 w 1008"/>
                  <a:gd name="T33" fmla="*/ 754 h 974"/>
                  <a:gd name="T34" fmla="*/ 595 w 1008"/>
                  <a:gd name="T35" fmla="*/ 771 h 974"/>
                  <a:gd name="T36" fmla="*/ 495 w 1008"/>
                  <a:gd name="T37" fmla="*/ 955 h 974"/>
                  <a:gd name="T38" fmla="*/ 328 w 1008"/>
                  <a:gd name="T39" fmla="*/ 892 h 974"/>
                  <a:gd name="T40" fmla="*/ 181 w 1008"/>
                  <a:gd name="T41" fmla="*/ 767 h 974"/>
                  <a:gd name="T42" fmla="*/ 194 w 1008"/>
                  <a:gd name="T43" fmla="*/ 635 h 974"/>
                  <a:gd name="T44" fmla="*/ 147 w 1008"/>
                  <a:gd name="T45" fmla="*/ 577 h 974"/>
                  <a:gd name="T46" fmla="*/ 152 w 1008"/>
                  <a:gd name="T47" fmla="*/ 509 h 974"/>
                  <a:gd name="T48" fmla="*/ 21 w 1008"/>
                  <a:gd name="T49" fmla="*/ 407 h 97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07" h="974">
                    <a:moveTo>
                      <a:pt x="21" y="407"/>
                    </a:moveTo>
                    <a:cubicBezTo>
                      <a:pt x="0" y="337"/>
                      <a:pt x="36" y="263"/>
                      <a:pt x="102" y="235"/>
                    </a:cubicBezTo>
                    <a:cubicBezTo>
                      <a:pt x="116" y="201"/>
                      <a:pt x="144" y="174"/>
                      <a:pt x="182" y="163"/>
                    </a:cubicBezTo>
                    <a:cubicBezTo>
                      <a:pt x="232" y="148"/>
                      <a:pt x="283" y="166"/>
                      <a:pt x="314" y="204"/>
                    </a:cubicBezTo>
                    <a:cubicBezTo>
                      <a:pt x="327" y="191"/>
                      <a:pt x="344" y="180"/>
                      <a:pt x="363" y="175"/>
                    </a:cubicBezTo>
                    <a:cubicBezTo>
                      <a:pt x="390" y="167"/>
                      <a:pt x="416" y="169"/>
                      <a:pt x="440" y="179"/>
                    </a:cubicBezTo>
                    <a:cubicBezTo>
                      <a:pt x="451" y="110"/>
                      <a:pt x="500" y="51"/>
                      <a:pt x="571" y="30"/>
                    </a:cubicBezTo>
                    <a:cubicBezTo>
                      <a:pt x="670" y="0"/>
                      <a:pt x="774" y="57"/>
                      <a:pt x="803" y="156"/>
                    </a:cubicBezTo>
                    <a:cubicBezTo>
                      <a:pt x="814" y="193"/>
                      <a:pt x="813" y="230"/>
                      <a:pt x="803" y="264"/>
                    </a:cubicBezTo>
                    <a:cubicBezTo>
                      <a:pt x="843" y="278"/>
                      <a:pt x="876" y="310"/>
                      <a:pt x="889" y="354"/>
                    </a:cubicBezTo>
                    <a:cubicBezTo>
                      <a:pt x="901" y="393"/>
                      <a:pt x="894" y="434"/>
                      <a:pt x="873" y="466"/>
                    </a:cubicBezTo>
                    <a:cubicBezTo>
                      <a:pt x="923" y="485"/>
                      <a:pt x="964" y="526"/>
                      <a:pt x="980" y="581"/>
                    </a:cubicBezTo>
                    <a:cubicBezTo>
                      <a:pt x="1008" y="675"/>
                      <a:pt x="955" y="773"/>
                      <a:pt x="861" y="801"/>
                    </a:cubicBezTo>
                    <a:cubicBezTo>
                      <a:pt x="772" y="828"/>
                      <a:pt x="678" y="780"/>
                      <a:pt x="645" y="695"/>
                    </a:cubicBezTo>
                    <a:cubicBezTo>
                      <a:pt x="643" y="695"/>
                      <a:pt x="641" y="694"/>
                      <a:pt x="639" y="694"/>
                    </a:cubicBezTo>
                    <a:cubicBezTo>
                      <a:pt x="636" y="721"/>
                      <a:pt x="617" y="746"/>
                      <a:pt x="589" y="754"/>
                    </a:cubicBezTo>
                    <a:cubicBezTo>
                      <a:pt x="589" y="754"/>
                      <a:pt x="588" y="754"/>
                      <a:pt x="588" y="754"/>
                    </a:cubicBezTo>
                    <a:cubicBezTo>
                      <a:pt x="591" y="760"/>
                      <a:pt x="593" y="765"/>
                      <a:pt x="595" y="771"/>
                    </a:cubicBezTo>
                    <a:cubicBezTo>
                      <a:pt x="618" y="850"/>
                      <a:pt x="573" y="932"/>
                      <a:pt x="495" y="955"/>
                    </a:cubicBezTo>
                    <a:cubicBezTo>
                      <a:pt x="430" y="974"/>
                      <a:pt x="362" y="947"/>
                      <a:pt x="328" y="892"/>
                    </a:cubicBezTo>
                    <a:cubicBezTo>
                      <a:pt x="260" y="883"/>
                      <a:pt x="201" y="836"/>
                      <a:pt x="181" y="767"/>
                    </a:cubicBezTo>
                    <a:cubicBezTo>
                      <a:pt x="167" y="721"/>
                      <a:pt x="173" y="674"/>
                      <a:pt x="194" y="635"/>
                    </a:cubicBezTo>
                    <a:cubicBezTo>
                      <a:pt x="172" y="623"/>
                      <a:pt x="155" y="603"/>
                      <a:pt x="147" y="577"/>
                    </a:cubicBezTo>
                    <a:cubicBezTo>
                      <a:pt x="140" y="554"/>
                      <a:pt x="143" y="530"/>
                      <a:pt x="152" y="509"/>
                    </a:cubicBezTo>
                    <a:cubicBezTo>
                      <a:pt x="93" y="507"/>
                      <a:pt x="38" y="468"/>
                      <a:pt x="21" y="407"/>
                    </a:cubicBezTo>
                    <a:close/>
                  </a:path>
                </a:pathLst>
              </a:custGeom>
              <a:solidFill>
                <a:srgbClr val="FAAF3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5" name="îsḻîďé"/>
              <p:cNvSpPr/>
              <p:nvPr/>
            </p:nvSpPr>
            <p:spPr bwMode="auto">
              <a:xfrm>
                <a:off x="6023032" y="2952547"/>
                <a:ext cx="121613" cy="1378782"/>
              </a:xfrm>
              <a:prstGeom prst="rect">
                <a:avLst/>
              </a:prstGeom>
              <a:solidFill>
                <a:srgbClr val="FAAF3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136" name="íṥḻiḋe"/>
              <p:cNvSpPr/>
              <p:nvPr/>
            </p:nvSpPr>
            <p:spPr bwMode="auto">
              <a:xfrm>
                <a:off x="5414970" y="2444815"/>
                <a:ext cx="410442" cy="717514"/>
              </a:xfrm>
              <a:custGeom>
                <a:gdLst>
                  <a:gd name="T0" fmla="*/ 154 w 235"/>
                  <a:gd name="T1" fmla="*/ 0 h 412"/>
                  <a:gd name="T2" fmla="*/ 52 w 235"/>
                  <a:gd name="T3" fmla="*/ 100 h 412"/>
                  <a:gd name="T4" fmla="*/ 31 w 235"/>
                  <a:gd name="T5" fmla="*/ 95 h 412"/>
                  <a:gd name="T6" fmla="*/ 166 w 235"/>
                  <a:gd name="T7" fmla="*/ 412 h 412"/>
                  <a:gd name="T8" fmla="*/ 133 w 235"/>
                  <a:gd name="T9" fmla="*/ 300 h 412"/>
                  <a:gd name="T10" fmla="*/ 235 w 235"/>
                  <a:gd name="T11" fmla="*/ 187 h 412"/>
                  <a:gd name="T12" fmla="*/ 154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154" y="0"/>
                    </a:moveTo>
                    <a:cubicBezTo>
                      <a:pt x="52" y="100"/>
                      <a:pt x="52" y="100"/>
                      <a:pt x="52" y="100"/>
                    </a:cubicBezTo>
                    <a:cubicBezTo>
                      <a:pt x="52" y="100"/>
                      <a:pt x="41" y="88"/>
                      <a:pt x="31" y="95"/>
                    </a:cubicBezTo>
                    <a:cubicBezTo>
                      <a:pt x="0" y="118"/>
                      <a:pt x="166" y="412"/>
                      <a:pt x="166" y="412"/>
                    </a:cubicBezTo>
                    <a:cubicBezTo>
                      <a:pt x="133" y="300"/>
                      <a:pt x="133" y="300"/>
                      <a:pt x="133" y="300"/>
                    </a:cubicBezTo>
                    <a:cubicBezTo>
                      <a:pt x="133" y="300"/>
                      <a:pt x="136" y="194"/>
                      <a:pt x="235" y="187"/>
                    </a:cubicBezTo>
                    <a:lnTo>
                      <a:pt x="154"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7" name="íŝḷide"/>
              <p:cNvSpPr/>
              <p:nvPr/>
            </p:nvSpPr>
            <p:spPr bwMode="auto">
              <a:xfrm>
                <a:off x="6343785" y="2444815"/>
                <a:ext cx="408922" cy="717514"/>
              </a:xfrm>
              <a:custGeom>
                <a:gdLst>
                  <a:gd name="T0" fmla="*/ 82 w 235"/>
                  <a:gd name="T1" fmla="*/ 0 h 412"/>
                  <a:gd name="T2" fmla="*/ 183 w 235"/>
                  <a:gd name="T3" fmla="*/ 100 h 412"/>
                  <a:gd name="T4" fmla="*/ 204 w 235"/>
                  <a:gd name="T5" fmla="*/ 95 h 412"/>
                  <a:gd name="T6" fmla="*/ 69 w 235"/>
                  <a:gd name="T7" fmla="*/ 412 h 412"/>
                  <a:gd name="T8" fmla="*/ 102 w 235"/>
                  <a:gd name="T9" fmla="*/ 300 h 412"/>
                  <a:gd name="T10" fmla="*/ 0 w 235"/>
                  <a:gd name="T11" fmla="*/ 187 h 412"/>
                  <a:gd name="T12" fmla="*/ 82 w 235"/>
                  <a:gd name="T13" fmla="*/ 0 h 412"/>
                </a:gdLst>
                <a:cxnLst>
                  <a:cxn ang="0">
                    <a:pos x="T0" y="T1"/>
                  </a:cxn>
                  <a:cxn ang="0">
                    <a:pos x="T2" y="T3"/>
                  </a:cxn>
                  <a:cxn ang="0">
                    <a:pos x="T4" y="T5"/>
                  </a:cxn>
                  <a:cxn ang="0">
                    <a:pos x="T6" y="T7"/>
                  </a:cxn>
                  <a:cxn ang="0">
                    <a:pos x="T8" y="T9"/>
                  </a:cxn>
                  <a:cxn ang="0">
                    <a:pos x="T10" y="T11"/>
                  </a:cxn>
                  <a:cxn ang="0">
                    <a:pos x="T12" y="T13"/>
                  </a:cxn>
                </a:cxnLst>
                <a:rect l="0" t="0" r="r" b="b"/>
                <a:pathLst>
                  <a:path w="235" h="412">
                    <a:moveTo>
                      <a:pt x="82" y="0"/>
                    </a:moveTo>
                    <a:cubicBezTo>
                      <a:pt x="183" y="100"/>
                      <a:pt x="183" y="100"/>
                      <a:pt x="183" y="100"/>
                    </a:cubicBezTo>
                    <a:cubicBezTo>
                      <a:pt x="183" y="100"/>
                      <a:pt x="194" y="88"/>
                      <a:pt x="204" y="95"/>
                    </a:cubicBezTo>
                    <a:cubicBezTo>
                      <a:pt x="235" y="118"/>
                      <a:pt x="69" y="412"/>
                      <a:pt x="69" y="412"/>
                    </a:cubicBezTo>
                    <a:cubicBezTo>
                      <a:pt x="102" y="300"/>
                      <a:pt x="102" y="300"/>
                      <a:pt x="102" y="300"/>
                    </a:cubicBezTo>
                    <a:cubicBezTo>
                      <a:pt x="102" y="300"/>
                      <a:pt x="99" y="194"/>
                      <a:pt x="0" y="187"/>
                    </a:cubicBezTo>
                    <a:lnTo>
                      <a:pt x="82" y="0"/>
                    </a:ln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8" name="iṡ1ïḓè"/>
              <p:cNvSpPr/>
              <p:nvPr/>
            </p:nvSpPr>
            <p:spPr bwMode="auto">
              <a:xfrm>
                <a:off x="5895339" y="2865899"/>
                <a:ext cx="378519" cy="86649"/>
              </a:xfrm>
              <a:custGeom>
                <a:gdLst>
                  <a:gd name="T0" fmla="*/ 231 w 249"/>
                  <a:gd name="T1" fmla="*/ 57 h 57"/>
                  <a:gd name="T2" fmla="*/ 18 w 249"/>
                  <a:gd name="T3" fmla="*/ 57 h 57"/>
                  <a:gd name="T4" fmla="*/ 0 w 249"/>
                  <a:gd name="T5" fmla="*/ 0 h 57"/>
                  <a:gd name="T6" fmla="*/ 249 w 249"/>
                  <a:gd name="T7" fmla="*/ 0 h 57"/>
                  <a:gd name="T8" fmla="*/ 231 w 249"/>
                  <a:gd name="T9" fmla="*/ 57 h 57"/>
                </a:gdLst>
                <a:cxnLst>
                  <a:cxn ang="0">
                    <a:pos x="T0" y="T1"/>
                  </a:cxn>
                  <a:cxn ang="0">
                    <a:pos x="T2" y="T3"/>
                  </a:cxn>
                  <a:cxn ang="0">
                    <a:pos x="T4" y="T5"/>
                  </a:cxn>
                  <a:cxn ang="0">
                    <a:pos x="T6" y="T7"/>
                  </a:cxn>
                  <a:cxn ang="0">
                    <a:pos x="T8" y="T9"/>
                  </a:cxn>
                </a:cxnLst>
                <a:rect l="0" t="0" r="r" b="b"/>
                <a:pathLst>
                  <a:path w="249" h="57">
                    <a:moveTo>
                      <a:pt x="231" y="57"/>
                    </a:moveTo>
                    <a:lnTo>
                      <a:pt x="18" y="57"/>
                    </a:lnTo>
                    <a:lnTo>
                      <a:pt x="0" y="0"/>
                    </a:lnTo>
                    <a:lnTo>
                      <a:pt x="249" y="0"/>
                    </a:lnTo>
                    <a:lnTo>
                      <a:pt x="231" y="57"/>
                    </a:ln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39" name="î$ḷîḍe"/>
              <p:cNvSpPr/>
              <p:nvPr/>
            </p:nvSpPr>
            <p:spPr bwMode="auto">
              <a:xfrm>
                <a:off x="5644514" y="1304698"/>
                <a:ext cx="880170" cy="1570321"/>
              </a:xfrm>
              <a:custGeom>
                <a:gdLst>
                  <a:gd name="T0" fmla="*/ 378 w 505"/>
                  <a:gd name="T1" fmla="*/ 902 h 902"/>
                  <a:gd name="T2" fmla="*/ 505 w 505"/>
                  <a:gd name="T3" fmla="*/ 483 h 902"/>
                  <a:gd name="T4" fmla="*/ 253 w 505"/>
                  <a:gd name="T5" fmla="*/ 0 h 902"/>
                  <a:gd name="T6" fmla="*/ 0 w 505"/>
                  <a:gd name="T7" fmla="*/ 483 h 902"/>
                  <a:gd name="T8" fmla="*/ 127 w 505"/>
                  <a:gd name="T9" fmla="*/ 902 h 902"/>
                  <a:gd name="T10" fmla="*/ 378 w 505"/>
                  <a:gd name="T11" fmla="*/ 902 h 902"/>
                </a:gdLst>
                <a:cxnLst>
                  <a:cxn ang="0">
                    <a:pos x="T0" y="T1"/>
                  </a:cxn>
                  <a:cxn ang="0">
                    <a:pos x="T2" y="T3"/>
                  </a:cxn>
                  <a:cxn ang="0">
                    <a:pos x="T4" y="T5"/>
                  </a:cxn>
                  <a:cxn ang="0">
                    <a:pos x="T6" y="T7"/>
                  </a:cxn>
                  <a:cxn ang="0">
                    <a:pos x="T8" y="T9"/>
                  </a:cxn>
                  <a:cxn ang="0">
                    <a:pos x="T10" y="T11"/>
                  </a:cxn>
                </a:cxnLst>
                <a:rect l="0" t="0" r="r" b="b"/>
                <a:pathLst>
                  <a:path w="505" h="902">
                    <a:moveTo>
                      <a:pt x="378" y="902"/>
                    </a:moveTo>
                    <a:cubicBezTo>
                      <a:pt x="454" y="819"/>
                      <a:pt x="505" y="663"/>
                      <a:pt x="505" y="483"/>
                    </a:cubicBezTo>
                    <a:cubicBezTo>
                      <a:pt x="505" y="216"/>
                      <a:pt x="359" y="0"/>
                      <a:pt x="253" y="0"/>
                    </a:cubicBezTo>
                    <a:cubicBezTo>
                      <a:pt x="146" y="0"/>
                      <a:pt x="0" y="216"/>
                      <a:pt x="0" y="483"/>
                    </a:cubicBezTo>
                    <a:cubicBezTo>
                      <a:pt x="0" y="663"/>
                      <a:pt x="51" y="819"/>
                      <a:pt x="127" y="902"/>
                    </a:cubicBezTo>
                    <a:cubicBezTo>
                      <a:pt x="378" y="902"/>
                      <a:pt x="378" y="902"/>
                      <a:pt x="378" y="902"/>
                    </a:cubicBezTo>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0" name="ísliďé"/>
              <p:cNvSpPr/>
              <p:nvPr/>
            </p:nvSpPr>
            <p:spPr bwMode="auto">
              <a:xfrm>
                <a:off x="5828452" y="1304698"/>
                <a:ext cx="510773" cy="168737"/>
              </a:xfrm>
              <a:custGeom>
                <a:gdLst>
                  <a:gd name="T0" fmla="*/ 272 w 293"/>
                  <a:gd name="T1" fmla="*/ 81 h 97"/>
                  <a:gd name="T2" fmla="*/ 147 w 293"/>
                  <a:gd name="T3" fmla="*/ 0 h 97"/>
                  <a:gd name="T4" fmla="*/ 21 w 293"/>
                  <a:gd name="T5" fmla="*/ 81 h 97"/>
                  <a:gd name="T6" fmla="*/ 147 w 293"/>
                  <a:gd name="T7" fmla="*/ 97 h 97"/>
                  <a:gd name="T8" fmla="*/ 272 w 293"/>
                  <a:gd name="T9" fmla="*/ 81 h 97"/>
                </a:gdLst>
                <a:cxnLst>
                  <a:cxn ang="0">
                    <a:pos x="T0" y="T1"/>
                  </a:cxn>
                  <a:cxn ang="0">
                    <a:pos x="T2" y="T3"/>
                  </a:cxn>
                  <a:cxn ang="0">
                    <a:pos x="T4" y="T5"/>
                  </a:cxn>
                  <a:cxn ang="0">
                    <a:pos x="T6" y="T7"/>
                  </a:cxn>
                  <a:cxn ang="0">
                    <a:pos x="T8" y="T9"/>
                  </a:cxn>
                </a:cxnLst>
                <a:rect l="0" t="0" r="r" b="b"/>
                <a:pathLst>
                  <a:path w="293" h="97">
                    <a:moveTo>
                      <a:pt x="272" y="81"/>
                    </a:moveTo>
                    <a:cubicBezTo>
                      <a:pt x="231" y="30"/>
                      <a:pt x="186" y="0"/>
                      <a:pt x="147" y="0"/>
                    </a:cubicBezTo>
                    <a:cubicBezTo>
                      <a:pt x="107" y="0"/>
                      <a:pt x="62" y="30"/>
                      <a:pt x="21" y="81"/>
                    </a:cubicBezTo>
                    <a:cubicBezTo>
                      <a:pt x="21" y="81"/>
                      <a:pt x="0" y="97"/>
                      <a:pt x="147" y="97"/>
                    </a:cubicBezTo>
                    <a:cubicBezTo>
                      <a:pt x="293" y="97"/>
                      <a:pt x="272" y="81"/>
                      <a:pt x="272" y="8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1" name="ïṩḻidê"/>
              <p:cNvSpPr/>
              <p:nvPr/>
            </p:nvSpPr>
            <p:spPr bwMode="auto">
              <a:xfrm>
                <a:off x="5644514" y="2046534"/>
                <a:ext cx="880170" cy="275148"/>
              </a:xfrm>
              <a:custGeom>
                <a:gdLst>
                  <a:gd name="T0" fmla="*/ 2 w 505"/>
                  <a:gd name="T1" fmla="*/ 0 h 158"/>
                  <a:gd name="T2" fmla="*/ 0 w 505"/>
                  <a:gd name="T3" fmla="*/ 57 h 158"/>
                  <a:gd name="T4" fmla="*/ 3 w 505"/>
                  <a:gd name="T5" fmla="*/ 133 h 158"/>
                  <a:gd name="T6" fmla="*/ 253 w 505"/>
                  <a:gd name="T7" fmla="*/ 158 h 158"/>
                  <a:gd name="T8" fmla="*/ 502 w 505"/>
                  <a:gd name="T9" fmla="*/ 133 h 158"/>
                  <a:gd name="T10" fmla="*/ 505 w 505"/>
                  <a:gd name="T11" fmla="*/ 57 h 158"/>
                  <a:gd name="T12" fmla="*/ 503 w 505"/>
                  <a:gd name="T13" fmla="*/ 0 h 158"/>
                  <a:gd name="T14" fmla="*/ 253 w 505"/>
                  <a:gd name="T15" fmla="*/ 25 h 158"/>
                  <a:gd name="T16" fmla="*/ 2 w 505"/>
                  <a:gd name="T17" fmla="*/ 0 h 15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5" h="158">
                    <a:moveTo>
                      <a:pt x="2" y="0"/>
                    </a:moveTo>
                    <a:cubicBezTo>
                      <a:pt x="1" y="19"/>
                      <a:pt x="0" y="38"/>
                      <a:pt x="0" y="57"/>
                    </a:cubicBezTo>
                    <a:cubicBezTo>
                      <a:pt x="0" y="83"/>
                      <a:pt x="1" y="108"/>
                      <a:pt x="3" y="133"/>
                    </a:cubicBezTo>
                    <a:cubicBezTo>
                      <a:pt x="3" y="133"/>
                      <a:pt x="7" y="158"/>
                      <a:pt x="253" y="158"/>
                    </a:cubicBezTo>
                    <a:cubicBezTo>
                      <a:pt x="498" y="158"/>
                      <a:pt x="502" y="133"/>
                      <a:pt x="502" y="133"/>
                    </a:cubicBezTo>
                    <a:cubicBezTo>
                      <a:pt x="504" y="108"/>
                      <a:pt x="505" y="83"/>
                      <a:pt x="505" y="57"/>
                    </a:cubicBezTo>
                    <a:cubicBezTo>
                      <a:pt x="505" y="38"/>
                      <a:pt x="504" y="19"/>
                      <a:pt x="503" y="0"/>
                    </a:cubicBezTo>
                    <a:cubicBezTo>
                      <a:pt x="503" y="0"/>
                      <a:pt x="505" y="25"/>
                      <a:pt x="253" y="25"/>
                    </a:cubicBezTo>
                    <a:cubicBezTo>
                      <a:pt x="0" y="25"/>
                      <a:pt x="2" y="0"/>
                      <a:pt x="2" y="0"/>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2" name="išļíḑê"/>
              <p:cNvSpPr/>
              <p:nvPr/>
            </p:nvSpPr>
            <p:spPr bwMode="auto">
              <a:xfrm>
                <a:off x="6048875" y="2390090"/>
                <a:ext cx="71447" cy="769199"/>
              </a:xfrm>
              <a:custGeom>
                <a:gdLst>
                  <a:gd name="T0" fmla="*/ 41 w 41"/>
                  <a:gd name="T1" fmla="*/ 221 h 442"/>
                  <a:gd name="T2" fmla="*/ 21 w 41"/>
                  <a:gd name="T3" fmla="*/ 442 h 442"/>
                  <a:gd name="T4" fmla="*/ 0 w 41"/>
                  <a:gd name="T5" fmla="*/ 221 h 442"/>
                  <a:gd name="T6" fmla="*/ 21 w 41"/>
                  <a:gd name="T7" fmla="*/ 0 h 442"/>
                  <a:gd name="T8" fmla="*/ 41 w 41"/>
                  <a:gd name="T9" fmla="*/ 221 h 442"/>
                </a:gdLst>
                <a:cxnLst>
                  <a:cxn ang="0">
                    <a:pos x="T0" y="T1"/>
                  </a:cxn>
                  <a:cxn ang="0">
                    <a:pos x="T2" y="T3"/>
                  </a:cxn>
                  <a:cxn ang="0">
                    <a:pos x="T4" y="T5"/>
                  </a:cxn>
                  <a:cxn ang="0">
                    <a:pos x="T6" y="T7"/>
                  </a:cxn>
                  <a:cxn ang="0">
                    <a:pos x="T8" y="T9"/>
                  </a:cxn>
                </a:cxnLst>
                <a:rect l="0" t="0" r="r" b="b"/>
                <a:pathLst>
                  <a:path w="41" h="442">
                    <a:moveTo>
                      <a:pt x="41" y="221"/>
                    </a:moveTo>
                    <a:cubicBezTo>
                      <a:pt x="41" y="343"/>
                      <a:pt x="21" y="442"/>
                      <a:pt x="21" y="442"/>
                    </a:cubicBezTo>
                    <a:cubicBezTo>
                      <a:pt x="21" y="442"/>
                      <a:pt x="0" y="343"/>
                      <a:pt x="0" y="221"/>
                    </a:cubicBezTo>
                    <a:cubicBezTo>
                      <a:pt x="0" y="99"/>
                      <a:pt x="9" y="0"/>
                      <a:pt x="21" y="0"/>
                    </a:cubicBezTo>
                    <a:cubicBezTo>
                      <a:pt x="32" y="0"/>
                      <a:pt x="41" y="99"/>
                      <a:pt x="41" y="221"/>
                    </a:cubicBezTo>
                    <a:close/>
                  </a:path>
                </a:pathLst>
              </a:cu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3" name="ï$ḻidê"/>
              <p:cNvSpPr/>
              <p:nvPr/>
            </p:nvSpPr>
            <p:spPr bwMode="auto">
              <a:xfrm>
                <a:off x="5918142" y="1602649"/>
                <a:ext cx="332914" cy="334434"/>
              </a:xfrm>
              <a:prstGeom prst="ellipse">
                <a:avLst/>
              </a:prstGeom>
              <a:solidFill>
                <a:srgbClr val="00234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44" name="ïṧlîďé"/>
              <p:cNvSpPr/>
              <p:nvPr/>
            </p:nvSpPr>
            <p:spPr bwMode="auto">
              <a:xfrm>
                <a:off x="5942464" y="1628491"/>
                <a:ext cx="284269" cy="282749"/>
              </a:xfrm>
              <a:custGeom>
                <a:gdLst>
                  <a:gd name="T0" fmla="*/ 146 w 163"/>
                  <a:gd name="T1" fmla="*/ 112 h 162"/>
                  <a:gd name="T2" fmla="*/ 50 w 163"/>
                  <a:gd name="T3" fmla="*/ 145 h 162"/>
                  <a:gd name="T4" fmla="*/ 18 w 163"/>
                  <a:gd name="T5" fmla="*/ 50 h 162"/>
                  <a:gd name="T6" fmla="*/ 113 w 163"/>
                  <a:gd name="T7" fmla="*/ 17 h 162"/>
                  <a:gd name="T8" fmla="*/ 146 w 163"/>
                  <a:gd name="T9" fmla="*/ 112 h 162"/>
                </a:gdLst>
                <a:cxnLst>
                  <a:cxn ang="0">
                    <a:pos x="T0" y="T1"/>
                  </a:cxn>
                  <a:cxn ang="0">
                    <a:pos x="T2" y="T3"/>
                  </a:cxn>
                  <a:cxn ang="0">
                    <a:pos x="T4" y="T5"/>
                  </a:cxn>
                  <a:cxn ang="0">
                    <a:pos x="T6" y="T7"/>
                  </a:cxn>
                  <a:cxn ang="0">
                    <a:pos x="T8" y="T9"/>
                  </a:cxn>
                </a:cxnLst>
                <a:rect l="0" t="0" r="r" b="b"/>
                <a:pathLst>
                  <a:path w="163" h="162">
                    <a:moveTo>
                      <a:pt x="146" y="112"/>
                    </a:moveTo>
                    <a:cubicBezTo>
                      <a:pt x="128" y="148"/>
                      <a:pt x="85" y="162"/>
                      <a:pt x="50" y="145"/>
                    </a:cubicBezTo>
                    <a:cubicBezTo>
                      <a:pt x="15" y="128"/>
                      <a:pt x="0" y="85"/>
                      <a:pt x="18" y="50"/>
                    </a:cubicBezTo>
                    <a:cubicBezTo>
                      <a:pt x="35" y="14"/>
                      <a:pt x="78" y="0"/>
                      <a:pt x="113" y="17"/>
                    </a:cubicBezTo>
                    <a:cubicBezTo>
                      <a:pt x="148" y="34"/>
                      <a:pt x="163" y="77"/>
                      <a:pt x="146" y="112"/>
                    </a:cubicBezTo>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51" name="文本框 150"/>
            <p:cNvSpPr txBox="1"/>
            <p:nvPr/>
          </p:nvSpPr>
          <p:spPr>
            <a:xfrm>
              <a:off x="8246983" y="3867356"/>
              <a:ext cx="1344330" cy="646331"/>
            </a:xfrm>
            <a:prstGeom prst="rect">
              <a:avLst/>
            </a:prstGeom>
            <a:noFill/>
          </p:spPr>
          <p:txBody>
            <a:bodyPr wrap="square" rtlCol="0">
              <a:spAutoFit/>
            </a:bodyPr>
            <a:lstStyle/>
            <a:p>
              <a:r>
                <a:rPr lang="zh-CN" altLang="en-US" sz="3600">
                  <a:solidFill>
                    <a:schemeClr val="bg1"/>
                  </a:solidFill>
                  <a:latin typeface="华文琥珀" panose="02010800040101010101" pitchFamily="2" charset="-122"/>
                  <a:ea typeface="华文琥珀" panose="02010800040101010101" pitchFamily="2" charset="-122"/>
                </a:rPr>
                <a:t>书法</a:t>
              </a:r>
              <a:endParaRPr lang="zh-CN" altLang="en-US" sz="3600">
                <a:solidFill>
                  <a:schemeClr val="bg1"/>
                </a:solidFill>
                <a:latin typeface="华文琥珀" panose="02010800040101010101" pitchFamily="2" charset="-122"/>
                <a:ea typeface="华文琥珀" panose="02010800040101010101" pitchFamily="2" charset="-122"/>
              </a:endParaRPr>
            </a:p>
          </p:txBody>
        </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 presetClass="entr" presetSubtype="2"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750" fill="hold"/>
                                        <p:tgtEl>
                                          <p:spTgt spid="12"/>
                                        </p:tgtEl>
                                        <p:attrNameLst>
                                          <p:attrName>ppt_x</p:attrName>
                                        </p:attrNameLst>
                                      </p:cBhvr>
                                      <p:tavLst>
                                        <p:tav tm="0">
                                          <p:val>
                                            <p:strVal val="1+#ppt_w/2"/>
                                          </p:val>
                                        </p:tav>
                                        <p:tav tm="100000">
                                          <p:val>
                                            <p:strVal val="#ppt_x"/>
                                          </p:val>
                                        </p:tav>
                                      </p:tavLst>
                                    </p:anim>
                                    <p:anim calcmode="lin" valueType="num">
                                      <p:cBhvr additive="base">
                                        <p:cTn id="13" dur="750" fill="hold"/>
                                        <p:tgtEl>
                                          <p:spTgt spid="12"/>
                                        </p:tgtEl>
                                        <p:attrNameLst>
                                          <p:attrName>ppt_y</p:attrName>
                                        </p:attrNameLst>
                                      </p:cBhvr>
                                      <p:tavLst>
                                        <p:tav tm="0">
                                          <p:val>
                                            <p:strVal val="#ppt_y"/>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50"/>
                                        <p:tgtEl>
                                          <p:spTgt spid="14"/>
                                        </p:tgtEl>
                                      </p:cBhvr>
                                    </p:animEffect>
                                    <p:anim calcmode="lin" valueType="num">
                                      <p:cBhvr>
                                        <p:cTn id="17" dur="750" fill="hold"/>
                                        <p:tgtEl>
                                          <p:spTgt spid="14"/>
                                        </p:tgtEl>
                                        <p:attrNameLst>
                                          <p:attrName>ppt_x</p:attrName>
                                        </p:attrNameLst>
                                      </p:cBhvr>
                                      <p:tavLst>
                                        <p:tav tm="0">
                                          <p:val>
                                            <p:strVal val="#ppt_x"/>
                                          </p:val>
                                        </p:tav>
                                        <p:tav tm="100000">
                                          <p:val>
                                            <p:strVal val="#ppt_x"/>
                                          </p:val>
                                        </p:tav>
                                      </p:tavLst>
                                    </p:anim>
                                    <p:anim calcmode="lin" valueType="num">
                                      <p:cBhvr>
                                        <p:cTn id="18" dur="750" fill="hold"/>
                                        <p:tgtEl>
                                          <p:spTgt spid="14"/>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146"/>
                                        </p:tgtEl>
                                        <p:attrNameLst>
                                          <p:attrName>style.visibility</p:attrName>
                                        </p:attrNameLst>
                                      </p:cBhvr>
                                      <p:to>
                                        <p:strVal val="visible"/>
                                      </p:to>
                                    </p:set>
                                    <p:anim calcmode="lin" valueType="num">
                                      <p:cBhvr additive="base">
                                        <p:cTn id="22" dur="500" fill="hold"/>
                                        <p:tgtEl>
                                          <p:spTgt spid="146"/>
                                        </p:tgtEl>
                                        <p:attrNameLst>
                                          <p:attrName>ppt_x</p:attrName>
                                        </p:attrNameLst>
                                      </p:cBhvr>
                                      <p:tavLst>
                                        <p:tav tm="0">
                                          <p:val>
                                            <p:strVal val="#ppt_x"/>
                                          </p:val>
                                        </p:tav>
                                        <p:tav tm="100000">
                                          <p:val>
                                            <p:strVal val="#ppt_x"/>
                                          </p:val>
                                        </p:tav>
                                      </p:tavLst>
                                    </p:anim>
                                    <p:anim calcmode="lin" valueType="num">
                                      <p:cBhvr additive="base">
                                        <p:cTn id="23" dur="500" fill="hold"/>
                                        <p:tgtEl>
                                          <p:spTgt spid="146"/>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148"/>
                                        </p:tgtEl>
                                        <p:attrNameLst>
                                          <p:attrName>style.visibility</p:attrName>
                                        </p:attrNameLst>
                                      </p:cBhvr>
                                      <p:to>
                                        <p:strVal val="visible"/>
                                      </p:to>
                                    </p:set>
                                    <p:anim calcmode="lin" valueType="num">
                                      <p:cBhvr additive="base">
                                        <p:cTn id="27" dur="500" fill="hold"/>
                                        <p:tgtEl>
                                          <p:spTgt spid="148"/>
                                        </p:tgtEl>
                                        <p:attrNameLst>
                                          <p:attrName>ppt_x</p:attrName>
                                        </p:attrNameLst>
                                      </p:cBhvr>
                                      <p:tavLst>
                                        <p:tav tm="0">
                                          <p:val>
                                            <p:strVal val="#ppt_x"/>
                                          </p:val>
                                        </p:tav>
                                        <p:tav tm="100000">
                                          <p:val>
                                            <p:strVal val="#ppt_x"/>
                                          </p:val>
                                        </p:tav>
                                      </p:tavLst>
                                    </p:anim>
                                    <p:anim calcmode="lin" valueType="num">
                                      <p:cBhvr additive="base">
                                        <p:cTn id="28" dur="500" fill="hold"/>
                                        <p:tgtEl>
                                          <p:spTgt spid="148"/>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nodeType="afterEffect">
                                  <p:stCondLst>
                                    <p:cond delay="0"/>
                                  </p:stCondLst>
                                  <p:childTnLst>
                                    <p:set>
                                      <p:cBhvr>
                                        <p:cTn id="31" dur="1" fill="hold">
                                          <p:stCondLst>
                                            <p:cond delay="0"/>
                                          </p:stCondLst>
                                        </p:cTn>
                                        <p:tgtEl>
                                          <p:spTgt spid="150"/>
                                        </p:tgtEl>
                                        <p:attrNameLst>
                                          <p:attrName>style.visibility</p:attrName>
                                        </p:attrNameLst>
                                      </p:cBhvr>
                                      <p:to>
                                        <p:strVal val="visible"/>
                                      </p:to>
                                    </p:set>
                                    <p:anim calcmode="lin" valueType="num">
                                      <p:cBhvr additive="base">
                                        <p:cTn id="32" dur="500" fill="hold"/>
                                        <p:tgtEl>
                                          <p:spTgt spid="150"/>
                                        </p:tgtEl>
                                        <p:attrNameLst>
                                          <p:attrName>ppt_x</p:attrName>
                                        </p:attrNameLst>
                                      </p:cBhvr>
                                      <p:tavLst>
                                        <p:tav tm="0">
                                          <p:val>
                                            <p:strVal val="#ppt_x"/>
                                          </p:val>
                                        </p:tav>
                                        <p:tav tm="100000">
                                          <p:val>
                                            <p:strVal val="#ppt_x"/>
                                          </p:val>
                                        </p:tav>
                                      </p:tavLst>
                                    </p:anim>
                                    <p:anim calcmode="lin" valueType="num">
                                      <p:cBhvr additive="base">
                                        <p:cTn id="33" dur="500" fill="hold"/>
                                        <p:tgtEl>
                                          <p:spTgt spid="150"/>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000"/>
                            </p:stCondLst>
                            <p:childTnLst>
                              <p:par>
                                <p:cTn id="35" presetID="2" presetClass="entr" presetSubtype="4" fill="hold" nodeType="afterEffect">
                                  <p:stCondLst>
                                    <p:cond delay="0"/>
                                  </p:stCondLst>
                                  <p:childTnLst>
                                    <p:set>
                                      <p:cBhvr>
                                        <p:cTn id="36" dur="1" fill="hold">
                                          <p:stCondLst>
                                            <p:cond delay="0"/>
                                          </p:stCondLst>
                                        </p:cTn>
                                        <p:tgtEl>
                                          <p:spTgt spid="152"/>
                                        </p:tgtEl>
                                        <p:attrNameLst>
                                          <p:attrName>style.visibility</p:attrName>
                                        </p:attrNameLst>
                                      </p:cBhvr>
                                      <p:to>
                                        <p:strVal val="visible"/>
                                      </p:to>
                                    </p:set>
                                    <p:anim calcmode="lin" valueType="num">
                                      <p:cBhvr additive="base">
                                        <p:cTn id="37" dur="500" fill="hold"/>
                                        <p:tgtEl>
                                          <p:spTgt spid="152"/>
                                        </p:tgtEl>
                                        <p:attrNameLst>
                                          <p:attrName>ppt_x</p:attrName>
                                        </p:attrNameLst>
                                      </p:cBhvr>
                                      <p:tavLst>
                                        <p:tav tm="0">
                                          <p:val>
                                            <p:strVal val="#ppt_x"/>
                                          </p:val>
                                        </p:tav>
                                        <p:tav tm="100000">
                                          <p:val>
                                            <p:strVal val="#ppt_x"/>
                                          </p:val>
                                        </p:tav>
                                      </p:tavLst>
                                    </p:anim>
                                    <p:anim calcmode="lin" valueType="num">
                                      <p:cBhvr additive="base">
                                        <p:cTn id="38" dur="500" fill="hold"/>
                                        <p:tgtEl>
                                          <p:spTgt spid="1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d95d2841-3239-432a-80be-fbd87abd14b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3"/>
            </p:custDataLst>
          </p:nvPr>
        </p:nvGrpSpPr>
        <p:grpSpPr>
          <a:xfrm rot="18854960">
            <a:off x="4232114" y="2858008"/>
            <a:ext cx="3727772" cy="4177413"/>
            <a:chOff x="596578" y="649143"/>
            <a:chExt cx="5125622" cy="5743871"/>
          </a:xfrm>
          <a:effectLst>
            <a:outerShdw blurRad="63500" sx="102000" sy="102000" algn="ctr" rotWithShape="0">
              <a:prstClr val="black">
                <a:alpha val="40000"/>
              </a:prstClr>
            </a:outerShdw>
          </a:effectLst>
        </p:grpSpPr>
        <p:sp>
          <p:nvSpPr>
            <p:cNvPr id="24" name="isliďe"/>
            <p:cNvSpPr/>
            <p:nvPr/>
          </p:nvSpPr>
          <p:spPr bwMode="auto">
            <a:xfrm rot="2700000">
              <a:off x="747390" y="1320819"/>
              <a:ext cx="5246106" cy="3902753"/>
            </a:xfrm>
            <a:custGeom>
              <a:gdLst>
                <a:gd name="T0" fmla="*/ 188 w 2565"/>
                <a:gd name="T1" fmla="*/ 1375 h 1909"/>
                <a:gd name="T2" fmla="*/ 348 w 2565"/>
                <a:gd name="T3" fmla="*/ 1406 h 1909"/>
                <a:gd name="T4" fmla="*/ 237 w 2565"/>
                <a:gd name="T5" fmla="*/ 1676 h 1909"/>
                <a:gd name="T6" fmla="*/ 1154 w 2565"/>
                <a:gd name="T7" fmla="*/ 571 h 1909"/>
                <a:gd name="T8" fmla="*/ 2199 w 2565"/>
                <a:gd name="T9" fmla="*/ 1686 h 1909"/>
                <a:gd name="T10" fmla="*/ 2183 w 2565"/>
                <a:gd name="T11" fmla="*/ 1479 h 1909"/>
                <a:gd name="T12" fmla="*/ 2189 w 2565"/>
                <a:gd name="T13" fmla="*/ 1411 h 1909"/>
                <a:gd name="T14" fmla="*/ 2335 w 2565"/>
                <a:gd name="T15" fmla="*/ 1393 h 1909"/>
                <a:gd name="T16" fmla="*/ 2524 w 2565"/>
                <a:gd name="T17" fmla="*/ 1528 h 1909"/>
                <a:gd name="T18" fmla="*/ 0 w 2565"/>
                <a:gd name="T19" fmla="*/ 1283 h 1909"/>
                <a:gd name="T20" fmla="*/ 337 w 2565"/>
                <a:gd name="T21" fmla="*/ 1629 h 1909"/>
                <a:gd name="T22" fmla="*/ 359 w 2565"/>
                <a:gd name="T23" fmla="*/ 1760 h 1909"/>
                <a:gd name="T24" fmla="*/ 359 w 2565"/>
                <a:gd name="T25" fmla="*/ 1760 h 1909"/>
                <a:gd name="T26" fmla="*/ 414 w 2565"/>
                <a:gd name="T27" fmla="*/ 1683 h 1909"/>
                <a:gd name="T28" fmla="*/ 416 w 2565"/>
                <a:gd name="T29" fmla="*/ 1815 h 1909"/>
                <a:gd name="T30" fmla="*/ 452 w 2565"/>
                <a:gd name="T31" fmla="*/ 1611 h 1909"/>
                <a:gd name="T32" fmla="*/ 465 w 2565"/>
                <a:gd name="T33" fmla="*/ 1731 h 1909"/>
                <a:gd name="T34" fmla="*/ 465 w 2565"/>
                <a:gd name="T35" fmla="*/ 1731 h 1909"/>
                <a:gd name="T36" fmla="*/ 2104 w 2565"/>
                <a:gd name="T37" fmla="*/ 1662 h 1909"/>
                <a:gd name="T38" fmla="*/ 2520 w 2565"/>
                <a:gd name="T39" fmla="*/ 1389 h 1909"/>
                <a:gd name="T40" fmla="*/ 2225 w 2565"/>
                <a:gd name="T41" fmla="*/ 1174 h 1909"/>
                <a:gd name="T42" fmla="*/ 2194 w 2565"/>
                <a:gd name="T43" fmla="*/ 1311 h 1909"/>
                <a:gd name="T44" fmla="*/ 2194 w 2565"/>
                <a:gd name="T45" fmla="*/ 1311 h 1909"/>
                <a:gd name="T46" fmla="*/ 2097 w 2565"/>
                <a:gd name="T47" fmla="*/ 1104 h 1909"/>
                <a:gd name="T48" fmla="*/ 2098 w 2565"/>
                <a:gd name="T49" fmla="*/ 1359 h 1909"/>
                <a:gd name="T50" fmla="*/ 2047 w 2565"/>
                <a:gd name="T51" fmla="*/ 1350 h 1909"/>
                <a:gd name="T52" fmla="*/ 1957 w 2565"/>
                <a:gd name="T53" fmla="*/ 1718 h 1909"/>
                <a:gd name="T54" fmla="*/ 1957 w 2565"/>
                <a:gd name="T55" fmla="*/ 1718 h 1909"/>
                <a:gd name="T56" fmla="*/ 2001 w 2565"/>
                <a:gd name="T57" fmla="*/ 1632 h 1909"/>
                <a:gd name="T58" fmla="*/ 1968 w 2565"/>
                <a:gd name="T59" fmla="*/ 1511 h 1909"/>
                <a:gd name="T60" fmla="*/ 1950 w 2565"/>
                <a:gd name="T61" fmla="*/ 1253 h 1909"/>
                <a:gd name="T62" fmla="*/ 1860 w 2565"/>
                <a:gd name="T63" fmla="*/ 1559 h 1909"/>
                <a:gd name="T64" fmla="*/ 1860 w 2565"/>
                <a:gd name="T65" fmla="*/ 1559 h 1909"/>
                <a:gd name="T66" fmla="*/ 1842 w 2565"/>
                <a:gd name="T67" fmla="*/ 1658 h 1909"/>
                <a:gd name="T68" fmla="*/ 1834 w 2565"/>
                <a:gd name="T69" fmla="*/ 1788 h 1909"/>
                <a:gd name="T70" fmla="*/ 1837 w 2565"/>
                <a:gd name="T71" fmla="*/ 1418 h 1909"/>
                <a:gd name="T72" fmla="*/ 1788 w 2565"/>
                <a:gd name="T73" fmla="*/ 1677 h 1909"/>
                <a:gd name="T74" fmla="*/ 1788 w 2565"/>
                <a:gd name="T75" fmla="*/ 1677 h 1909"/>
                <a:gd name="T76" fmla="*/ 1683 w 2565"/>
                <a:gd name="T77" fmla="*/ 1680 h 1909"/>
                <a:gd name="T78" fmla="*/ 800 w 2565"/>
                <a:gd name="T79" fmla="*/ 1519 h 1909"/>
                <a:gd name="T80" fmla="*/ 740 w 2565"/>
                <a:gd name="T81" fmla="*/ 1672 h 1909"/>
                <a:gd name="T82" fmla="*/ 730 w 2565"/>
                <a:gd name="T83" fmla="*/ 1303 h 1909"/>
                <a:gd name="T84" fmla="*/ 730 w 2565"/>
                <a:gd name="T85" fmla="*/ 1303 h 1909"/>
                <a:gd name="T86" fmla="*/ 696 w 2565"/>
                <a:gd name="T87" fmla="*/ 1433 h 1909"/>
                <a:gd name="T88" fmla="*/ 682 w 2565"/>
                <a:gd name="T89" fmla="*/ 1541 h 1909"/>
                <a:gd name="T90" fmla="*/ 694 w 2565"/>
                <a:gd name="T91" fmla="*/ 1720 h 1909"/>
                <a:gd name="T92" fmla="*/ 657 w 2565"/>
                <a:gd name="T93" fmla="*/ 1141 h 1909"/>
                <a:gd name="T94" fmla="*/ 657 w 2565"/>
                <a:gd name="T95" fmla="*/ 1141 h 1909"/>
                <a:gd name="T96" fmla="*/ 629 w 2565"/>
                <a:gd name="T97" fmla="*/ 1592 h 1909"/>
                <a:gd name="T98" fmla="*/ 630 w 2565"/>
                <a:gd name="T99" fmla="*/ 1669 h 1909"/>
                <a:gd name="T100" fmla="*/ 624 w 2565"/>
                <a:gd name="T101" fmla="*/ 1409 h 1909"/>
                <a:gd name="T102" fmla="*/ 620 w 2565"/>
                <a:gd name="T103" fmla="*/ 1354 h 1909"/>
                <a:gd name="T104" fmla="*/ 620 w 2565"/>
                <a:gd name="T105" fmla="*/ 1354 h 1909"/>
                <a:gd name="T106" fmla="*/ 587 w 2565"/>
                <a:gd name="T107" fmla="*/ 1532 h 1909"/>
                <a:gd name="T108" fmla="*/ 587 w 2565"/>
                <a:gd name="T109" fmla="*/ 1816 h 1909"/>
                <a:gd name="T110" fmla="*/ 568 w 2565"/>
                <a:gd name="T111" fmla="*/ 1414 h 1909"/>
                <a:gd name="T112" fmla="*/ 560 w 2565"/>
                <a:gd name="T113" fmla="*/ 1725 h 1909"/>
                <a:gd name="T114" fmla="*/ 560 w 2565"/>
                <a:gd name="T115" fmla="*/ 1725 h 1909"/>
                <a:gd name="T116" fmla="*/ 546 w 2565"/>
                <a:gd name="T117" fmla="*/ 1605 h 1909"/>
                <a:gd name="T118" fmla="*/ 478 w 2565"/>
                <a:gd name="T119" fmla="*/ 1672 h 1909"/>
                <a:gd name="T120" fmla="*/ 476 w 2565"/>
                <a:gd name="T121" fmla="*/ 1327 h 19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65" h="1909">
                  <a:moveTo>
                    <a:pt x="92" y="1449"/>
                  </a:moveTo>
                  <a:cubicBezTo>
                    <a:pt x="100" y="1449"/>
                    <a:pt x="108" y="1451"/>
                    <a:pt x="116" y="1453"/>
                  </a:cubicBezTo>
                  <a:cubicBezTo>
                    <a:pt x="115" y="1448"/>
                    <a:pt x="114" y="1443"/>
                    <a:pt x="114" y="1438"/>
                  </a:cubicBezTo>
                  <a:cubicBezTo>
                    <a:pt x="112" y="1400"/>
                    <a:pt x="145" y="1372"/>
                    <a:pt x="188" y="1375"/>
                  </a:cubicBezTo>
                  <a:cubicBezTo>
                    <a:pt x="208" y="1376"/>
                    <a:pt x="227" y="1385"/>
                    <a:pt x="241" y="1398"/>
                  </a:cubicBezTo>
                  <a:cubicBezTo>
                    <a:pt x="247" y="1380"/>
                    <a:pt x="264" y="1368"/>
                    <a:pt x="285" y="1369"/>
                  </a:cubicBezTo>
                  <a:cubicBezTo>
                    <a:pt x="307" y="1371"/>
                    <a:pt x="326" y="1388"/>
                    <a:pt x="331" y="1409"/>
                  </a:cubicBezTo>
                  <a:cubicBezTo>
                    <a:pt x="337" y="1408"/>
                    <a:pt x="343" y="1407"/>
                    <a:pt x="348" y="1406"/>
                  </a:cubicBezTo>
                  <a:cubicBezTo>
                    <a:pt x="439" y="1399"/>
                    <a:pt x="518" y="1504"/>
                    <a:pt x="462" y="1544"/>
                  </a:cubicBezTo>
                  <a:cubicBezTo>
                    <a:pt x="396" y="1591"/>
                    <a:pt x="387" y="1493"/>
                    <a:pt x="342" y="1479"/>
                  </a:cubicBezTo>
                  <a:cubicBezTo>
                    <a:pt x="313" y="1470"/>
                    <a:pt x="299" y="1469"/>
                    <a:pt x="272" y="1490"/>
                  </a:cubicBezTo>
                  <a:cubicBezTo>
                    <a:pt x="213" y="1542"/>
                    <a:pt x="222" y="1590"/>
                    <a:pt x="237" y="1676"/>
                  </a:cubicBezTo>
                  <a:cubicBezTo>
                    <a:pt x="269" y="1861"/>
                    <a:pt x="474" y="1906"/>
                    <a:pt x="654" y="1862"/>
                  </a:cubicBezTo>
                  <a:cubicBezTo>
                    <a:pt x="809" y="1823"/>
                    <a:pt x="1002" y="1630"/>
                    <a:pt x="1087" y="1366"/>
                  </a:cubicBezTo>
                  <a:cubicBezTo>
                    <a:pt x="1085" y="1366"/>
                    <a:pt x="1085" y="1366"/>
                    <a:pt x="1085" y="1366"/>
                  </a:cubicBezTo>
                  <a:cubicBezTo>
                    <a:pt x="1085" y="1366"/>
                    <a:pt x="1181" y="1040"/>
                    <a:pt x="1154" y="571"/>
                  </a:cubicBezTo>
                  <a:cubicBezTo>
                    <a:pt x="1395" y="575"/>
                    <a:pt x="1395" y="575"/>
                    <a:pt x="1395" y="575"/>
                  </a:cubicBezTo>
                  <a:cubicBezTo>
                    <a:pt x="1395" y="575"/>
                    <a:pt x="1326" y="826"/>
                    <a:pt x="1398" y="1308"/>
                  </a:cubicBezTo>
                  <a:cubicBezTo>
                    <a:pt x="1459" y="1616"/>
                    <a:pt x="1585" y="1807"/>
                    <a:pt x="1750" y="1864"/>
                  </a:cubicBezTo>
                  <a:cubicBezTo>
                    <a:pt x="1881" y="1909"/>
                    <a:pt x="2044" y="1889"/>
                    <a:pt x="2199" y="1686"/>
                  </a:cubicBezTo>
                  <a:cubicBezTo>
                    <a:pt x="2249" y="1620"/>
                    <a:pt x="2264" y="1565"/>
                    <a:pt x="2263" y="1522"/>
                  </a:cubicBezTo>
                  <a:cubicBezTo>
                    <a:pt x="2258" y="1532"/>
                    <a:pt x="2249" y="1540"/>
                    <a:pt x="2238" y="1546"/>
                  </a:cubicBezTo>
                  <a:cubicBezTo>
                    <a:pt x="2212" y="1557"/>
                    <a:pt x="2183" y="1549"/>
                    <a:pt x="2173" y="1527"/>
                  </a:cubicBezTo>
                  <a:cubicBezTo>
                    <a:pt x="2166" y="1511"/>
                    <a:pt x="2170" y="1492"/>
                    <a:pt x="2183" y="1479"/>
                  </a:cubicBezTo>
                  <a:cubicBezTo>
                    <a:pt x="2182" y="1479"/>
                    <a:pt x="2182" y="1479"/>
                    <a:pt x="2182" y="1479"/>
                  </a:cubicBezTo>
                  <a:cubicBezTo>
                    <a:pt x="2136" y="1488"/>
                    <a:pt x="2132" y="1584"/>
                    <a:pt x="2062" y="1530"/>
                  </a:cubicBezTo>
                  <a:cubicBezTo>
                    <a:pt x="2003" y="1484"/>
                    <a:pt x="2078" y="1390"/>
                    <a:pt x="2171" y="1406"/>
                  </a:cubicBezTo>
                  <a:cubicBezTo>
                    <a:pt x="2177" y="1408"/>
                    <a:pt x="2183" y="1409"/>
                    <a:pt x="2189" y="1411"/>
                  </a:cubicBezTo>
                  <a:cubicBezTo>
                    <a:pt x="2193" y="1390"/>
                    <a:pt x="2212" y="1376"/>
                    <a:pt x="2235" y="1377"/>
                  </a:cubicBezTo>
                  <a:cubicBezTo>
                    <a:pt x="2256" y="1377"/>
                    <a:pt x="2273" y="1391"/>
                    <a:pt x="2280" y="1409"/>
                  </a:cubicBezTo>
                  <a:cubicBezTo>
                    <a:pt x="2283" y="1408"/>
                    <a:pt x="2283" y="1408"/>
                    <a:pt x="2283" y="1408"/>
                  </a:cubicBezTo>
                  <a:cubicBezTo>
                    <a:pt x="2297" y="1398"/>
                    <a:pt x="2315" y="1392"/>
                    <a:pt x="2335" y="1393"/>
                  </a:cubicBezTo>
                  <a:cubicBezTo>
                    <a:pt x="2378" y="1395"/>
                    <a:pt x="2413" y="1426"/>
                    <a:pt x="2414" y="1463"/>
                  </a:cubicBezTo>
                  <a:cubicBezTo>
                    <a:pt x="2414" y="1468"/>
                    <a:pt x="2413" y="1473"/>
                    <a:pt x="2412" y="1478"/>
                  </a:cubicBezTo>
                  <a:cubicBezTo>
                    <a:pt x="2420" y="1477"/>
                    <a:pt x="2428" y="1476"/>
                    <a:pt x="2436" y="1476"/>
                  </a:cubicBezTo>
                  <a:cubicBezTo>
                    <a:pt x="2474" y="1478"/>
                    <a:pt x="2507" y="1499"/>
                    <a:pt x="2524" y="1528"/>
                  </a:cubicBezTo>
                  <a:cubicBezTo>
                    <a:pt x="2530" y="1525"/>
                    <a:pt x="2537" y="1522"/>
                    <a:pt x="2543" y="1521"/>
                  </a:cubicBezTo>
                  <a:cubicBezTo>
                    <a:pt x="2558" y="1444"/>
                    <a:pt x="2565" y="1364"/>
                    <a:pt x="2565" y="1283"/>
                  </a:cubicBezTo>
                  <a:cubicBezTo>
                    <a:pt x="2565" y="574"/>
                    <a:pt x="1991" y="0"/>
                    <a:pt x="1283" y="0"/>
                  </a:cubicBezTo>
                  <a:cubicBezTo>
                    <a:pt x="574" y="0"/>
                    <a:pt x="0" y="574"/>
                    <a:pt x="0" y="1283"/>
                  </a:cubicBezTo>
                  <a:cubicBezTo>
                    <a:pt x="0" y="1350"/>
                    <a:pt x="5" y="1417"/>
                    <a:pt x="15" y="1481"/>
                  </a:cubicBezTo>
                  <a:cubicBezTo>
                    <a:pt x="32" y="1460"/>
                    <a:pt x="60" y="1446"/>
                    <a:pt x="92" y="1449"/>
                  </a:cubicBezTo>
                  <a:moveTo>
                    <a:pt x="335" y="1633"/>
                  </a:moveTo>
                  <a:cubicBezTo>
                    <a:pt x="335" y="1631"/>
                    <a:pt x="335" y="1630"/>
                    <a:pt x="337" y="1629"/>
                  </a:cubicBezTo>
                  <a:cubicBezTo>
                    <a:pt x="338" y="1629"/>
                    <a:pt x="340" y="1629"/>
                    <a:pt x="340" y="1631"/>
                  </a:cubicBezTo>
                  <a:cubicBezTo>
                    <a:pt x="341" y="1632"/>
                    <a:pt x="340" y="1633"/>
                    <a:pt x="339" y="1634"/>
                  </a:cubicBezTo>
                  <a:cubicBezTo>
                    <a:pt x="338" y="1635"/>
                    <a:pt x="336" y="1634"/>
                    <a:pt x="335" y="1633"/>
                  </a:cubicBezTo>
                  <a:moveTo>
                    <a:pt x="359" y="1760"/>
                  </a:moveTo>
                  <a:cubicBezTo>
                    <a:pt x="352" y="1764"/>
                    <a:pt x="343" y="1761"/>
                    <a:pt x="339" y="1753"/>
                  </a:cubicBezTo>
                  <a:cubicBezTo>
                    <a:pt x="336" y="1746"/>
                    <a:pt x="339" y="1737"/>
                    <a:pt x="346" y="1733"/>
                  </a:cubicBezTo>
                  <a:cubicBezTo>
                    <a:pt x="354" y="1730"/>
                    <a:pt x="363" y="1733"/>
                    <a:pt x="366" y="1741"/>
                  </a:cubicBezTo>
                  <a:cubicBezTo>
                    <a:pt x="370" y="1748"/>
                    <a:pt x="366" y="1757"/>
                    <a:pt x="359" y="1760"/>
                  </a:cubicBezTo>
                  <a:moveTo>
                    <a:pt x="413" y="1686"/>
                  </a:moveTo>
                  <a:cubicBezTo>
                    <a:pt x="411" y="1687"/>
                    <a:pt x="410" y="1686"/>
                    <a:pt x="409" y="1685"/>
                  </a:cubicBezTo>
                  <a:cubicBezTo>
                    <a:pt x="409" y="1684"/>
                    <a:pt x="409" y="1682"/>
                    <a:pt x="410" y="1681"/>
                  </a:cubicBezTo>
                  <a:cubicBezTo>
                    <a:pt x="412" y="1681"/>
                    <a:pt x="413" y="1681"/>
                    <a:pt x="414" y="1683"/>
                  </a:cubicBezTo>
                  <a:cubicBezTo>
                    <a:pt x="415" y="1684"/>
                    <a:pt x="414" y="1686"/>
                    <a:pt x="413" y="1686"/>
                  </a:cubicBezTo>
                  <a:moveTo>
                    <a:pt x="418" y="1820"/>
                  </a:moveTo>
                  <a:cubicBezTo>
                    <a:pt x="417" y="1820"/>
                    <a:pt x="415" y="1820"/>
                    <a:pt x="415" y="1818"/>
                  </a:cubicBezTo>
                  <a:cubicBezTo>
                    <a:pt x="414" y="1817"/>
                    <a:pt x="415" y="1815"/>
                    <a:pt x="416" y="1815"/>
                  </a:cubicBezTo>
                  <a:cubicBezTo>
                    <a:pt x="417" y="1814"/>
                    <a:pt x="419" y="1815"/>
                    <a:pt x="420" y="1816"/>
                  </a:cubicBezTo>
                  <a:cubicBezTo>
                    <a:pt x="420" y="1817"/>
                    <a:pt x="420" y="1819"/>
                    <a:pt x="418" y="1820"/>
                  </a:cubicBezTo>
                  <a:moveTo>
                    <a:pt x="456" y="1612"/>
                  </a:moveTo>
                  <a:cubicBezTo>
                    <a:pt x="454" y="1613"/>
                    <a:pt x="453" y="1612"/>
                    <a:pt x="452" y="1611"/>
                  </a:cubicBezTo>
                  <a:cubicBezTo>
                    <a:pt x="451" y="1610"/>
                    <a:pt x="452" y="1608"/>
                    <a:pt x="453" y="1608"/>
                  </a:cubicBezTo>
                  <a:cubicBezTo>
                    <a:pt x="455" y="1607"/>
                    <a:pt x="456" y="1607"/>
                    <a:pt x="457" y="1609"/>
                  </a:cubicBezTo>
                  <a:cubicBezTo>
                    <a:pt x="458" y="1610"/>
                    <a:pt x="457" y="1612"/>
                    <a:pt x="456" y="1612"/>
                  </a:cubicBezTo>
                  <a:moveTo>
                    <a:pt x="465" y="1731"/>
                  </a:moveTo>
                  <a:cubicBezTo>
                    <a:pt x="464" y="1731"/>
                    <a:pt x="462" y="1731"/>
                    <a:pt x="462" y="1729"/>
                  </a:cubicBezTo>
                  <a:cubicBezTo>
                    <a:pt x="461" y="1728"/>
                    <a:pt x="462" y="1726"/>
                    <a:pt x="463" y="1726"/>
                  </a:cubicBezTo>
                  <a:cubicBezTo>
                    <a:pt x="464" y="1725"/>
                    <a:pt x="466" y="1726"/>
                    <a:pt x="466" y="1727"/>
                  </a:cubicBezTo>
                  <a:cubicBezTo>
                    <a:pt x="467" y="1728"/>
                    <a:pt x="466" y="1730"/>
                    <a:pt x="465" y="1731"/>
                  </a:cubicBezTo>
                  <a:moveTo>
                    <a:pt x="2112" y="1642"/>
                  </a:moveTo>
                  <a:cubicBezTo>
                    <a:pt x="2119" y="1639"/>
                    <a:pt x="2128" y="1642"/>
                    <a:pt x="2132" y="1649"/>
                  </a:cubicBezTo>
                  <a:cubicBezTo>
                    <a:pt x="2135" y="1656"/>
                    <a:pt x="2132" y="1665"/>
                    <a:pt x="2124" y="1669"/>
                  </a:cubicBezTo>
                  <a:cubicBezTo>
                    <a:pt x="2116" y="1672"/>
                    <a:pt x="2107" y="1669"/>
                    <a:pt x="2104" y="1662"/>
                  </a:cubicBezTo>
                  <a:cubicBezTo>
                    <a:pt x="2100" y="1655"/>
                    <a:pt x="2104" y="1646"/>
                    <a:pt x="2112" y="1642"/>
                  </a:cubicBezTo>
                  <a:moveTo>
                    <a:pt x="2508" y="1363"/>
                  </a:moveTo>
                  <a:cubicBezTo>
                    <a:pt x="2518" y="1358"/>
                    <a:pt x="2529" y="1360"/>
                    <a:pt x="2533" y="1368"/>
                  </a:cubicBezTo>
                  <a:cubicBezTo>
                    <a:pt x="2536" y="1375"/>
                    <a:pt x="2531" y="1385"/>
                    <a:pt x="2520" y="1389"/>
                  </a:cubicBezTo>
                  <a:cubicBezTo>
                    <a:pt x="2510" y="1394"/>
                    <a:pt x="2499" y="1392"/>
                    <a:pt x="2496" y="1385"/>
                  </a:cubicBezTo>
                  <a:cubicBezTo>
                    <a:pt x="2492" y="1378"/>
                    <a:pt x="2498" y="1368"/>
                    <a:pt x="2508" y="1363"/>
                  </a:cubicBezTo>
                  <a:moveTo>
                    <a:pt x="2222" y="1173"/>
                  </a:moveTo>
                  <a:cubicBezTo>
                    <a:pt x="2223" y="1172"/>
                    <a:pt x="2225" y="1172"/>
                    <a:pt x="2225" y="1174"/>
                  </a:cubicBezTo>
                  <a:cubicBezTo>
                    <a:pt x="2226" y="1175"/>
                    <a:pt x="2225" y="1177"/>
                    <a:pt x="2224" y="1177"/>
                  </a:cubicBezTo>
                  <a:cubicBezTo>
                    <a:pt x="2223" y="1178"/>
                    <a:pt x="2221" y="1177"/>
                    <a:pt x="2220" y="1176"/>
                  </a:cubicBezTo>
                  <a:cubicBezTo>
                    <a:pt x="2220" y="1175"/>
                    <a:pt x="2220" y="1173"/>
                    <a:pt x="2222" y="1173"/>
                  </a:cubicBezTo>
                  <a:moveTo>
                    <a:pt x="2194" y="1311"/>
                  </a:moveTo>
                  <a:cubicBezTo>
                    <a:pt x="2195" y="1310"/>
                    <a:pt x="2197" y="1311"/>
                    <a:pt x="2197" y="1312"/>
                  </a:cubicBezTo>
                  <a:cubicBezTo>
                    <a:pt x="2198" y="1313"/>
                    <a:pt x="2197" y="1315"/>
                    <a:pt x="2196" y="1316"/>
                  </a:cubicBezTo>
                  <a:cubicBezTo>
                    <a:pt x="2194" y="1316"/>
                    <a:pt x="2193" y="1316"/>
                    <a:pt x="2192" y="1314"/>
                  </a:cubicBezTo>
                  <a:cubicBezTo>
                    <a:pt x="2192" y="1313"/>
                    <a:pt x="2192" y="1312"/>
                    <a:pt x="2194" y="1311"/>
                  </a:cubicBezTo>
                  <a:moveTo>
                    <a:pt x="2099" y="1101"/>
                  </a:moveTo>
                  <a:cubicBezTo>
                    <a:pt x="2100" y="1100"/>
                    <a:pt x="2102" y="1101"/>
                    <a:pt x="2102" y="1102"/>
                  </a:cubicBezTo>
                  <a:cubicBezTo>
                    <a:pt x="2103" y="1103"/>
                    <a:pt x="2102" y="1105"/>
                    <a:pt x="2101" y="1106"/>
                  </a:cubicBezTo>
                  <a:cubicBezTo>
                    <a:pt x="2099" y="1106"/>
                    <a:pt x="2098" y="1106"/>
                    <a:pt x="2097" y="1104"/>
                  </a:cubicBezTo>
                  <a:cubicBezTo>
                    <a:pt x="2097" y="1103"/>
                    <a:pt x="2097" y="1101"/>
                    <a:pt x="2099" y="1101"/>
                  </a:cubicBezTo>
                  <a:moveTo>
                    <a:pt x="2095" y="1354"/>
                  </a:moveTo>
                  <a:cubicBezTo>
                    <a:pt x="2097" y="1353"/>
                    <a:pt x="2098" y="1354"/>
                    <a:pt x="2099" y="1355"/>
                  </a:cubicBezTo>
                  <a:cubicBezTo>
                    <a:pt x="2100" y="1356"/>
                    <a:pt x="2099" y="1358"/>
                    <a:pt x="2098" y="1359"/>
                  </a:cubicBezTo>
                  <a:cubicBezTo>
                    <a:pt x="2096" y="1359"/>
                    <a:pt x="2094" y="1359"/>
                    <a:pt x="2094" y="1358"/>
                  </a:cubicBezTo>
                  <a:cubicBezTo>
                    <a:pt x="2093" y="1356"/>
                    <a:pt x="2094" y="1355"/>
                    <a:pt x="2095" y="1354"/>
                  </a:cubicBezTo>
                  <a:moveTo>
                    <a:pt x="2043" y="1349"/>
                  </a:moveTo>
                  <a:cubicBezTo>
                    <a:pt x="2044" y="1348"/>
                    <a:pt x="2046" y="1349"/>
                    <a:pt x="2047" y="1350"/>
                  </a:cubicBezTo>
                  <a:cubicBezTo>
                    <a:pt x="2047" y="1351"/>
                    <a:pt x="2047" y="1353"/>
                    <a:pt x="2045" y="1353"/>
                  </a:cubicBezTo>
                  <a:cubicBezTo>
                    <a:pt x="2044" y="1354"/>
                    <a:pt x="2042" y="1354"/>
                    <a:pt x="2041" y="1352"/>
                  </a:cubicBezTo>
                  <a:cubicBezTo>
                    <a:pt x="2041" y="1351"/>
                    <a:pt x="2041" y="1349"/>
                    <a:pt x="2043" y="1349"/>
                  </a:cubicBezTo>
                  <a:moveTo>
                    <a:pt x="1957" y="1718"/>
                  </a:moveTo>
                  <a:cubicBezTo>
                    <a:pt x="1955" y="1718"/>
                    <a:pt x="1954" y="1718"/>
                    <a:pt x="1953" y="1716"/>
                  </a:cubicBezTo>
                  <a:cubicBezTo>
                    <a:pt x="1952" y="1715"/>
                    <a:pt x="1953" y="1714"/>
                    <a:pt x="1954" y="1713"/>
                  </a:cubicBezTo>
                  <a:cubicBezTo>
                    <a:pt x="1956" y="1712"/>
                    <a:pt x="1957" y="1713"/>
                    <a:pt x="1958" y="1714"/>
                  </a:cubicBezTo>
                  <a:cubicBezTo>
                    <a:pt x="1959" y="1715"/>
                    <a:pt x="1958" y="1717"/>
                    <a:pt x="1957" y="1718"/>
                  </a:cubicBezTo>
                  <a:moveTo>
                    <a:pt x="2002" y="1629"/>
                  </a:moveTo>
                  <a:cubicBezTo>
                    <a:pt x="2004" y="1628"/>
                    <a:pt x="2005" y="1628"/>
                    <a:pt x="2006" y="1630"/>
                  </a:cubicBezTo>
                  <a:cubicBezTo>
                    <a:pt x="2006" y="1631"/>
                    <a:pt x="2006" y="1633"/>
                    <a:pt x="2004" y="1633"/>
                  </a:cubicBezTo>
                  <a:cubicBezTo>
                    <a:pt x="2003" y="1634"/>
                    <a:pt x="2001" y="1633"/>
                    <a:pt x="2001" y="1632"/>
                  </a:cubicBezTo>
                  <a:cubicBezTo>
                    <a:pt x="2000" y="1631"/>
                    <a:pt x="2001" y="1629"/>
                    <a:pt x="2002" y="1629"/>
                  </a:cubicBezTo>
                  <a:moveTo>
                    <a:pt x="1955" y="1485"/>
                  </a:moveTo>
                  <a:cubicBezTo>
                    <a:pt x="1963" y="1482"/>
                    <a:pt x="1972" y="1484"/>
                    <a:pt x="1976" y="1492"/>
                  </a:cubicBezTo>
                  <a:cubicBezTo>
                    <a:pt x="1979" y="1499"/>
                    <a:pt x="1976" y="1508"/>
                    <a:pt x="1968" y="1511"/>
                  </a:cubicBezTo>
                  <a:cubicBezTo>
                    <a:pt x="1960" y="1515"/>
                    <a:pt x="1951" y="1512"/>
                    <a:pt x="1948" y="1505"/>
                  </a:cubicBezTo>
                  <a:cubicBezTo>
                    <a:pt x="1944" y="1498"/>
                    <a:pt x="1948" y="1489"/>
                    <a:pt x="1955" y="1485"/>
                  </a:cubicBezTo>
                  <a:moveTo>
                    <a:pt x="1947" y="1252"/>
                  </a:moveTo>
                  <a:cubicBezTo>
                    <a:pt x="1948" y="1251"/>
                    <a:pt x="1950" y="1252"/>
                    <a:pt x="1950" y="1253"/>
                  </a:cubicBezTo>
                  <a:cubicBezTo>
                    <a:pt x="1951" y="1255"/>
                    <a:pt x="1950" y="1256"/>
                    <a:pt x="1949" y="1257"/>
                  </a:cubicBezTo>
                  <a:cubicBezTo>
                    <a:pt x="1947" y="1258"/>
                    <a:pt x="1946" y="1257"/>
                    <a:pt x="1945" y="1256"/>
                  </a:cubicBezTo>
                  <a:cubicBezTo>
                    <a:pt x="1944" y="1254"/>
                    <a:pt x="1945" y="1253"/>
                    <a:pt x="1947" y="1252"/>
                  </a:cubicBezTo>
                  <a:moveTo>
                    <a:pt x="1860" y="1559"/>
                  </a:moveTo>
                  <a:cubicBezTo>
                    <a:pt x="1862" y="1558"/>
                    <a:pt x="1863" y="1559"/>
                    <a:pt x="1864" y="1560"/>
                  </a:cubicBezTo>
                  <a:cubicBezTo>
                    <a:pt x="1865" y="1561"/>
                    <a:pt x="1864" y="1563"/>
                    <a:pt x="1862" y="1563"/>
                  </a:cubicBezTo>
                  <a:cubicBezTo>
                    <a:pt x="1861" y="1564"/>
                    <a:pt x="1859" y="1564"/>
                    <a:pt x="1859" y="1562"/>
                  </a:cubicBezTo>
                  <a:cubicBezTo>
                    <a:pt x="1858" y="1561"/>
                    <a:pt x="1859" y="1559"/>
                    <a:pt x="1860" y="1559"/>
                  </a:cubicBezTo>
                  <a:moveTo>
                    <a:pt x="1844" y="1654"/>
                  </a:moveTo>
                  <a:cubicBezTo>
                    <a:pt x="1845" y="1654"/>
                    <a:pt x="1847" y="1654"/>
                    <a:pt x="1847" y="1656"/>
                  </a:cubicBezTo>
                  <a:cubicBezTo>
                    <a:pt x="1848" y="1657"/>
                    <a:pt x="1847" y="1658"/>
                    <a:pt x="1846" y="1659"/>
                  </a:cubicBezTo>
                  <a:cubicBezTo>
                    <a:pt x="1844" y="1660"/>
                    <a:pt x="1843" y="1659"/>
                    <a:pt x="1842" y="1658"/>
                  </a:cubicBezTo>
                  <a:cubicBezTo>
                    <a:pt x="1842" y="1657"/>
                    <a:pt x="1842" y="1655"/>
                    <a:pt x="1844" y="1654"/>
                  </a:cubicBezTo>
                  <a:moveTo>
                    <a:pt x="1839" y="1786"/>
                  </a:moveTo>
                  <a:cubicBezTo>
                    <a:pt x="1840" y="1787"/>
                    <a:pt x="1839" y="1789"/>
                    <a:pt x="1838" y="1789"/>
                  </a:cubicBezTo>
                  <a:cubicBezTo>
                    <a:pt x="1836" y="1790"/>
                    <a:pt x="1835" y="1789"/>
                    <a:pt x="1834" y="1788"/>
                  </a:cubicBezTo>
                  <a:cubicBezTo>
                    <a:pt x="1833" y="1787"/>
                    <a:pt x="1834" y="1785"/>
                    <a:pt x="1835" y="1784"/>
                  </a:cubicBezTo>
                  <a:cubicBezTo>
                    <a:pt x="1837" y="1784"/>
                    <a:pt x="1838" y="1784"/>
                    <a:pt x="1839" y="1786"/>
                  </a:cubicBezTo>
                  <a:moveTo>
                    <a:pt x="1833" y="1417"/>
                  </a:moveTo>
                  <a:cubicBezTo>
                    <a:pt x="1835" y="1416"/>
                    <a:pt x="1836" y="1417"/>
                    <a:pt x="1837" y="1418"/>
                  </a:cubicBezTo>
                  <a:cubicBezTo>
                    <a:pt x="1838" y="1419"/>
                    <a:pt x="1837" y="1421"/>
                    <a:pt x="1835" y="1422"/>
                  </a:cubicBezTo>
                  <a:cubicBezTo>
                    <a:pt x="1834" y="1422"/>
                    <a:pt x="1832" y="1422"/>
                    <a:pt x="1832" y="1420"/>
                  </a:cubicBezTo>
                  <a:cubicBezTo>
                    <a:pt x="1831" y="1419"/>
                    <a:pt x="1832" y="1417"/>
                    <a:pt x="1833" y="1417"/>
                  </a:cubicBezTo>
                  <a:moveTo>
                    <a:pt x="1788" y="1677"/>
                  </a:moveTo>
                  <a:cubicBezTo>
                    <a:pt x="1790" y="1677"/>
                    <a:pt x="1791" y="1677"/>
                    <a:pt x="1792" y="1678"/>
                  </a:cubicBezTo>
                  <a:cubicBezTo>
                    <a:pt x="1793" y="1680"/>
                    <a:pt x="1792" y="1681"/>
                    <a:pt x="1791" y="1682"/>
                  </a:cubicBezTo>
                  <a:cubicBezTo>
                    <a:pt x="1789" y="1683"/>
                    <a:pt x="1788" y="1682"/>
                    <a:pt x="1787" y="1681"/>
                  </a:cubicBezTo>
                  <a:cubicBezTo>
                    <a:pt x="1786" y="1679"/>
                    <a:pt x="1787" y="1678"/>
                    <a:pt x="1788" y="1677"/>
                  </a:cubicBezTo>
                  <a:moveTo>
                    <a:pt x="1685" y="1677"/>
                  </a:moveTo>
                  <a:cubicBezTo>
                    <a:pt x="1686" y="1676"/>
                    <a:pt x="1688" y="1676"/>
                    <a:pt x="1688" y="1678"/>
                  </a:cubicBezTo>
                  <a:cubicBezTo>
                    <a:pt x="1689" y="1679"/>
                    <a:pt x="1688" y="1681"/>
                    <a:pt x="1687" y="1681"/>
                  </a:cubicBezTo>
                  <a:cubicBezTo>
                    <a:pt x="1686" y="1682"/>
                    <a:pt x="1684" y="1681"/>
                    <a:pt x="1683" y="1680"/>
                  </a:cubicBezTo>
                  <a:cubicBezTo>
                    <a:pt x="1683" y="1679"/>
                    <a:pt x="1683" y="1677"/>
                    <a:pt x="1685" y="1677"/>
                  </a:cubicBezTo>
                  <a:moveTo>
                    <a:pt x="787" y="1492"/>
                  </a:moveTo>
                  <a:cubicBezTo>
                    <a:pt x="795" y="1489"/>
                    <a:pt x="803" y="1492"/>
                    <a:pt x="807" y="1499"/>
                  </a:cubicBezTo>
                  <a:cubicBezTo>
                    <a:pt x="810" y="1507"/>
                    <a:pt x="807" y="1516"/>
                    <a:pt x="800" y="1519"/>
                  </a:cubicBezTo>
                  <a:cubicBezTo>
                    <a:pt x="792" y="1522"/>
                    <a:pt x="783" y="1519"/>
                    <a:pt x="780" y="1512"/>
                  </a:cubicBezTo>
                  <a:cubicBezTo>
                    <a:pt x="776" y="1504"/>
                    <a:pt x="780" y="1496"/>
                    <a:pt x="787" y="1492"/>
                  </a:cubicBezTo>
                  <a:moveTo>
                    <a:pt x="737" y="1671"/>
                  </a:moveTo>
                  <a:cubicBezTo>
                    <a:pt x="738" y="1670"/>
                    <a:pt x="740" y="1671"/>
                    <a:pt x="740" y="1672"/>
                  </a:cubicBezTo>
                  <a:cubicBezTo>
                    <a:pt x="741" y="1673"/>
                    <a:pt x="741" y="1675"/>
                    <a:pt x="739" y="1676"/>
                  </a:cubicBezTo>
                  <a:cubicBezTo>
                    <a:pt x="738" y="1676"/>
                    <a:pt x="736" y="1676"/>
                    <a:pt x="736" y="1674"/>
                  </a:cubicBezTo>
                  <a:cubicBezTo>
                    <a:pt x="735" y="1673"/>
                    <a:pt x="736" y="1671"/>
                    <a:pt x="737" y="1671"/>
                  </a:cubicBezTo>
                  <a:moveTo>
                    <a:pt x="730" y="1303"/>
                  </a:moveTo>
                  <a:cubicBezTo>
                    <a:pt x="731" y="1302"/>
                    <a:pt x="733" y="1303"/>
                    <a:pt x="733" y="1304"/>
                  </a:cubicBezTo>
                  <a:cubicBezTo>
                    <a:pt x="734" y="1305"/>
                    <a:pt x="733" y="1307"/>
                    <a:pt x="732" y="1308"/>
                  </a:cubicBezTo>
                  <a:cubicBezTo>
                    <a:pt x="731" y="1308"/>
                    <a:pt x="729" y="1308"/>
                    <a:pt x="728" y="1306"/>
                  </a:cubicBezTo>
                  <a:cubicBezTo>
                    <a:pt x="728" y="1305"/>
                    <a:pt x="728" y="1303"/>
                    <a:pt x="730" y="1303"/>
                  </a:cubicBezTo>
                  <a:moveTo>
                    <a:pt x="697" y="1430"/>
                  </a:moveTo>
                  <a:cubicBezTo>
                    <a:pt x="699" y="1429"/>
                    <a:pt x="700" y="1430"/>
                    <a:pt x="701" y="1431"/>
                  </a:cubicBezTo>
                  <a:cubicBezTo>
                    <a:pt x="701" y="1432"/>
                    <a:pt x="701" y="1434"/>
                    <a:pt x="700" y="1435"/>
                  </a:cubicBezTo>
                  <a:cubicBezTo>
                    <a:pt x="698" y="1435"/>
                    <a:pt x="697" y="1435"/>
                    <a:pt x="696" y="1433"/>
                  </a:cubicBezTo>
                  <a:cubicBezTo>
                    <a:pt x="695" y="1432"/>
                    <a:pt x="696" y="1430"/>
                    <a:pt x="697" y="1430"/>
                  </a:cubicBezTo>
                  <a:moveTo>
                    <a:pt x="680" y="1536"/>
                  </a:moveTo>
                  <a:cubicBezTo>
                    <a:pt x="681" y="1536"/>
                    <a:pt x="683" y="1536"/>
                    <a:pt x="684" y="1538"/>
                  </a:cubicBezTo>
                  <a:cubicBezTo>
                    <a:pt x="684" y="1539"/>
                    <a:pt x="684" y="1540"/>
                    <a:pt x="682" y="1541"/>
                  </a:cubicBezTo>
                  <a:cubicBezTo>
                    <a:pt x="681" y="1542"/>
                    <a:pt x="679" y="1541"/>
                    <a:pt x="679" y="1540"/>
                  </a:cubicBezTo>
                  <a:cubicBezTo>
                    <a:pt x="678" y="1538"/>
                    <a:pt x="679" y="1537"/>
                    <a:pt x="680" y="1536"/>
                  </a:cubicBezTo>
                  <a:moveTo>
                    <a:pt x="674" y="1714"/>
                  </a:moveTo>
                  <a:cubicBezTo>
                    <a:pt x="682" y="1710"/>
                    <a:pt x="691" y="1713"/>
                    <a:pt x="694" y="1720"/>
                  </a:cubicBezTo>
                  <a:cubicBezTo>
                    <a:pt x="698" y="1728"/>
                    <a:pt x="694" y="1737"/>
                    <a:pt x="686" y="1740"/>
                  </a:cubicBezTo>
                  <a:cubicBezTo>
                    <a:pt x="678" y="1744"/>
                    <a:pt x="669" y="1741"/>
                    <a:pt x="666" y="1734"/>
                  </a:cubicBezTo>
                  <a:cubicBezTo>
                    <a:pt x="663" y="1726"/>
                    <a:pt x="666" y="1718"/>
                    <a:pt x="674" y="1714"/>
                  </a:cubicBezTo>
                  <a:moveTo>
                    <a:pt x="657" y="1141"/>
                  </a:moveTo>
                  <a:cubicBezTo>
                    <a:pt x="659" y="1141"/>
                    <a:pt x="660" y="1141"/>
                    <a:pt x="661" y="1143"/>
                  </a:cubicBezTo>
                  <a:cubicBezTo>
                    <a:pt x="661" y="1144"/>
                    <a:pt x="661" y="1146"/>
                    <a:pt x="660" y="1146"/>
                  </a:cubicBezTo>
                  <a:cubicBezTo>
                    <a:pt x="658" y="1147"/>
                    <a:pt x="657" y="1146"/>
                    <a:pt x="656" y="1145"/>
                  </a:cubicBezTo>
                  <a:cubicBezTo>
                    <a:pt x="655" y="1144"/>
                    <a:pt x="656" y="1142"/>
                    <a:pt x="657" y="1141"/>
                  </a:cubicBezTo>
                  <a:moveTo>
                    <a:pt x="630" y="1589"/>
                  </a:moveTo>
                  <a:cubicBezTo>
                    <a:pt x="631" y="1588"/>
                    <a:pt x="633" y="1589"/>
                    <a:pt x="634" y="1590"/>
                  </a:cubicBezTo>
                  <a:cubicBezTo>
                    <a:pt x="634" y="1591"/>
                    <a:pt x="634" y="1593"/>
                    <a:pt x="632" y="1594"/>
                  </a:cubicBezTo>
                  <a:cubicBezTo>
                    <a:pt x="631" y="1594"/>
                    <a:pt x="629" y="1594"/>
                    <a:pt x="629" y="1592"/>
                  </a:cubicBezTo>
                  <a:cubicBezTo>
                    <a:pt x="628" y="1591"/>
                    <a:pt x="629" y="1589"/>
                    <a:pt x="630" y="1589"/>
                  </a:cubicBezTo>
                  <a:moveTo>
                    <a:pt x="628" y="1664"/>
                  </a:moveTo>
                  <a:cubicBezTo>
                    <a:pt x="629" y="1663"/>
                    <a:pt x="631" y="1664"/>
                    <a:pt x="631" y="1665"/>
                  </a:cubicBezTo>
                  <a:cubicBezTo>
                    <a:pt x="632" y="1667"/>
                    <a:pt x="631" y="1668"/>
                    <a:pt x="630" y="1669"/>
                  </a:cubicBezTo>
                  <a:cubicBezTo>
                    <a:pt x="629" y="1669"/>
                    <a:pt x="627" y="1669"/>
                    <a:pt x="627" y="1668"/>
                  </a:cubicBezTo>
                  <a:cubicBezTo>
                    <a:pt x="626" y="1666"/>
                    <a:pt x="627" y="1665"/>
                    <a:pt x="628" y="1664"/>
                  </a:cubicBezTo>
                  <a:moveTo>
                    <a:pt x="625" y="1405"/>
                  </a:moveTo>
                  <a:cubicBezTo>
                    <a:pt x="625" y="1407"/>
                    <a:pt x="625" y="1408"/>
                    <a:pt x="624" y="1409"/>
                  </a:cubicBezTo>
                  <a:cubicBezTo>
                    <a:pt x="622" y="1410"/>
                    <a:pt x="621" y="1409"/>
                    <a:pt x="620" y="1408"/>
                  </a:cubicBezTo>
                  <a:cubicBezTo>
                    <a:pt x="619" y="1406"/>
                    <a:pt x="620" y="1405"/>
                    <a:pt x="621" y="1404"/>
                  </a:cubicBezTo>
                  <a:cubicBezTo>
                    <a:pt x="623" y="1404"/>
                    <a:pt x="624" y="1404"/>
                    <a:pt x="625" y="1405"/>
                  </a:cubicBezTo>
                  <a:moveTo>
                    <a:pt x="620" y="1354"/>
                  </a:moveTo>
                  <a:cubicBezTo>
                    <a:pt x="621" y="1353"/>
                    <a:pt x="623" y="1354"/>
                    <a:pt x="623" y="1355"/>
                  </a:cubicBezTo>
                  <a:cubicBezTo>
                    <a:pt x="624" y="1357"/>
                    <a:pt x="623" y="1358"/>
                    <a:pt x="622" y="1359"/>
                  </a:cubicBezTo>
                  <a:cubicBezTo>
                    <a:pt x="621" y="1360"/>
                    <a:pt x="619" y="1359"/>
                    <a:pt x="618" y="1358"/>
                  </a:cubicBezTo>
                  <a:cubicBezTo>
                    <a:pt x="618" y="1356"/>
                    <a:pt x="618" y="1355"/>
                    <a:pt x="620" y="1354"/>
                  </a:cubicBezTo>
                  <a:moveTo>
                    <a:pt x="594" y="1512"/>
                  </a:moveTo>
                  <a:cubicBezTo>
                    <a:pt x="602" y="1508"/>
                    <a:pt x="610" y="1512"/>
                    <a:pt x="614" y="1519"/>
                  </a:cubicBezTo>
                  <a:cubicBezTo>
                    <a:pt x="617" y="1527"/>
                    <a:pt x="614" y="1535"/>
                    <a:pt x="607" y="1539"/>
                  </a:cubicBezTo>
                  <a:cubicBezTo>
                    <a:pt x="599" y="1542"/>
                    <a:pt x="590" y="1539"/>
                    <a:pt x="587" y="1532"/>
                  </a:cubicBezTo>
                  <a:cubicBezTo>
                    <a:pt x="584" y="1524"/>
                    <a:pt x="587" y="1515"/>
                    <a:pt x="594" y="1512"/>
                  </a:cubicBezTo>
                  <a:moveTo>
                    <a:pt x="584" y="1811"/>
                  </a:moveTo>
                  <a:cubicBezTo>
                    <a:pt x="586" y="1810"/>
                    <a:pt x="587" y="1811"/>
                    <a:pt x="588" y="1812"/>
                  </a:cubicBezTo>
                  <a:cubicBezTo>
                    <a:pt x="589" y="1814"/>
                    <a:pt x="588" y="1815"/>
                    <a:pt x="587" y="1816"/>
                  </a:cubicBezTo>
                  <a:cubicBezTo>
                    <a:pt x="585" y="1816"/>
                    <a:pt x="584" y="1816"/>
                    <a:pt x="583" y="1815"/>
                  </a:cubicBezTo>
                  <a:cubicBezTo>
                    <a:pt x="582" y="1813"/>
                    <a:pt x="583" y="1812"/>
                    <a:pt x="584" y="1811"/>
                  </a:cubicBezTo>
                  <a:moveTo>
                    <a:pt x="564" y="1413"/>
                  </a:moveTo>
                  <a:cubicBezTo>
                    <a:pt x="566" y="1412"/>
                    <a:pt x="567" y="1413"/>
                    <a:pt x="568" y="1414"/>
                  </a:cubicBezTo>
                  <a:cubicBezTo>
                    <a:pt x="568" y="1415"/>
                    <a:pt x="568" y="1417"/>
                    <a:pt x="567" y="1418"/>
                  </a:cubicBezTo>
                  <a:cubicBezTo>
                    <a:pt x="565" y="1418"/>
                    <a:pt x="564" y="1418"/>
                    <a:pt x="563" y="1416"/>
                  </a:cubicBezTo>
                  <a:cubicBezTo>
                    <a:pt x="562" y="1415"/>
                    <a:pt x="563" y="1413"/>
                    <a:pt x="564" y="1413"/>
                  </a:cubicBezTo>
                  <a:moveTo>
                    <a:pt x="560" y="1725"/>
                  </a:moveTo>
                  <a:cubicBezTo>
                    <a:pt x="561" y="1725"/>
                    <a:pt x="563" y="1725"/>
                    <a:pt x="564" y="1727"/>
                  </a:cubicBezTo>
                  <a:cubicBezTo>
                    <a:pt x="564" y="1728"/>
                    <a:pt x="564" y="1730"/>
                    <a:pt x="562" y="1730"/>
                  </a:cubicBezTo>
                  <a:cubicBezTo>
                    <a:pt x="561" y="1731"/>
                    <a:pt x="559" y="1730"/>
                    <a:pt x="559" y="1729"/>
                  </a:cubicBezTo>
                  <a:cubicBezTo>
                    <a:pt x="558" y="1728"/>
                    <a:pt x="559" y="1726"/>
                    <a:pt x="560" y="1725"/>
                  </a:cubicBezTo>
                  <a:moveTo>
                    <a:pt x="547" y="1601"/>
                  </a:moveTo>
                  <a:cubicBezTo>
                    <a:pt x="548" y="1601"/>
                    <a:pt x="550" y="1601"/>
                    <a:pt x="551" y="1603"/>
                  </a:cubicBezTo>
                  <a:cubicBezTo>
                    <a:pt x="551" y="1604"/>
                    <a:pt x="551" y="1606"/>
                    <a:pt x="549" y="1606"/>
                  </a:cubicBezTo>
                  <a:cubicBezTo>
                    <a:pt x="548" y="1607"/>
                    <a:pt x="546" y="1606"/>
                    <a:pt x="546" y="1605"/>
                  </a:cubicBezTo>
                  <a:cubicBezTo>
                    <a:pt x="545" y="1604"/>
                    <a:pt x="546" y="1602"/>
                    <a:pt x="547" y="1601"/>
                  </a:cubicBezTo>
                  <a:moveTo>
                    <a:pt x="480" y="1677"/>
                  </a:moveTo>
                  <a:cubicBezTo>
                    <a:pt x="479" y="1678"/>
                    <a:pt x="477" y="1677"/>
                    <a:pt x="476" y="1676"/>
                  </a:cubicBezTo>
                  <a:cubicBezTo>
                    <a:pt x="476" y="1674"/>
                    <a:pt x="476" y="1673"/>
                    <a:pt x="478" y="1672"/>
                  </a:cubicBezTo>
                  <a:cubicBezTo>
                    <a:pt x="479" y="1672"/>
                    <a:pt x="481" y="1672"/>
                    <a:pt x="481" y="1673"/>
                  </a:cubicBezTo>
                  <a:cubicBezTo>
                    <a:pt x="482" y="1675"/>
                    <a:pt x="481" y="1676"/>
                    <a:pt x="480" y="1677"/>
                  </a:cubicBezTo>
                  <a:moveTo>
                    <a:pt x="473" y="1325"/>
                  </a:moveTo>
                  <a:cubicBezTo>
                    <a:pt x="474" y="1325"/>
                    <a:pt x="476" y="1325"/>
                    <a:pt x="476" y="1327"/>
                  </a:cubicBezTo>
                  <a:cubicBezTo>
                    <a:pt x="477" y="1328"/>
                    <a:pt x="476" y="1330"/>
                    <a:pt x="475" y="1330"/>
                  </a:cubicBezTo>
                  <a:cubicBezTo>
                    <a:pt x="474" y="1331"/>
                    <a:pt x="472" y="1330"/>
                    <a:pt x="471" y="1329"/>
                  </a:cubicBezTo>
                  <a:cubicBezTo>
                    <a:pt x="471" y="1328"/>
                    <a:pt x="471" y="1326"/>
                    <a:pt x="473" y="1325"/>
                  </a:cubicBezTo>
                </a:path>
              </a:pathLst>
            </a:custGeom>
            <a:solidFill>
              <a:srgbClr val="FFFFFF"/>
            </a:solidFill>
            <a:ln>
              <a:noFill/>
            </a:ln>
          </p:spPr>
          <p:txBody>
            <a:bodyPr anchor="ctr"/>
            <a:lstStyle/>
            <a:p>
              <a:pPr algn="ctr"/>
            </a:p>
          </p:txBody>
        </p:sp>
        <p:grpSp>
          <p:nvGrpSpPr>
            <p:cNvPr id="25" name="íṡľíde"/>
            <p:cNvGrpSpPr/>
            <p:nvPr/>
          </p:nvGrpSpPr>
          <p:grpSpPr>
            <a:xfrm rot="2700000">
              <a:off x="1844177" y="1116245"/>
              <a:ext cx="2778677" cy="3576129"/>
              <a:chOff x="1522413" y="1185863"/>
              <a:chExt cx="1314449" cy="1712913"/>
            </a:xfrm>
            <a:solidFill>
              <a:schemeClr val="tx1">
                <a:alpha val="6000"/>
              </a:schemeClr>
            </a:solidFill>
          </p:grpSpPr>
          <p:sp>
            <p:nvSpPr>
              <p:cNvPr id="55" name="iŝ1îḓè"/>
              <p:cNvSpPr/>
              <p:nvPr/>
            </p:nvSpPr>
            <p:spPr bwMode="auto">
              <a:xfrm>
                <a:off x="2425700" y="1825626"/>
                <a:ext cx="411162" cy="1073150"/>
              </a:xfrm>
              <a:custGeom>
                <a:gdLst>
                  <a:gd name="T0" fmla="*/ 25 w 419"/>
                  <a:gd name="T1" fmla="*/ 0 h 1096"/>
                  <a:gd name="T2" fmla="*/ 25 w 419"/>
                  <a:gd name="T3" fmla="*/ 512 h 1096"/>
                  <a:gd name="T4" fmla="*/ 188 w 419"/>
                  <a:gd name="T5" fmla="*/ 632 h 1096"/>
                  <a:gd name="T6" fmla="*/ 188 w 419"/>
                  <a:gd name="T7" fmla="*/ 632 h 1096"/>
                  <a:gd name="T8" fmla="*/ 187 w 419"/>
                  <a:gd name="T9" fmla="*/ 736 h 1096"/>
                  <a:gd name="T10" fmla="*/ 251 w 419"/>
                  <a:gd name="T11" fmla="*/ 746 h 1096"/>
                  <a:gd name="T12" fmla="*/ 318 w 419"/>
                  <a:gd name="T13" fmla="*/ 1096 h 1096"/>
                  <a:gd name="T14" fmla="*/ 357 w 419"/>
                  <a:gd name="T15" fmla="*/ 739 h 1096"/>
                  <a:gd name="T16" fmla="*/ 361 w 419"/>
                  <a:gd name="T17" fmla="*/ 738 h 1096"/>
                  <a:gd name="T18" fmla="*/ 361 w 419"/>
                  <a:gd name="T19" fmla="*/ 739 h 1096"/>
                  <a:gd name="T20" fmla="*/ 419 w 419"/>
                  <a:gd name="T21" fmla="*/ 723 h 1096"/>
                  <a:gd name="T22" fmla="*/ 419 w 419"/>
                  <a:gd name="T23" fmla="*/ 717 h 1096"/>
                  <a:gd name="T24" fmla="*/ 373 w 419"/>
                  <a:gd name="T25" fmla="*/ 402 h 1096"/>
                  <a:gd name="T26" fmla="*/ 369 w 419"/>
                  <a:gd name="T27" fmla="*/ 387 h 1096"/>
                  <a:gd name="T28" fmla="*/ 322 w 419"/>
                  <a:gd name="T29" fmla="*/ 274 h 1096"/>
                  <a:gd name="T30" fmla="*/ 286 w 419"/>
                  <a:gd name="T31" fmla="*/ 249 h 1096"/>
                  <a:gd name="T32" fmla="*/ 261 w 419"/>
                  <a:gd name="T33" fmla="*/ 261 h 1096"/>
                  <a:gd name="T34" fmla="*/ 233 w 419"/>
                  <a:gd name="T35" fmla="*/ 307 h 1096"/>
                  <a:gd name="T36" fmla="*/ 219 w 419"/>
                  <a:gd name="T37" fmla="*/ 349 h 1096"/>
                  <a:gd name="T38" fmla="*/ 219 w 419"/>
                  <a:gd name="T39" fmla="*/ 349 h 1096"/>
                  <a:gd name="T40" fmla="*/ 216 w 419"/>
                  <a:gd name="T41" fmla="*/ 361 h 1096"/>
                  <a:gd name="T42" fmla="*/ 25 w 419"/>
                  <a:gd name="T43" fmla="*/ 74 h 1096"/>
                  <a:gd name="T44" fmla="*/ 25 w 419"/>
                  <a:gd name="T45" fmla="*/ 18 h 1096"/>
                  <a:gd name="T46" fmla="*/ 25 w 419"/>
                  <a:gd name="T47" fmla="*/ 0 h 10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9" h="1096">
                    <a:moveTo>
                      <a:pt x="25" y="0"/>
                    </a:moveTo>
                    <a:cubicBezTo>
                      <a:pt x="12" y="93"/>
                      <a:pt x="0" y="265"/>
                      <a:pt x="25" y="512"/>
                    </a:cubicBezTo>
                    <a:cubicBezTo>
                      <a:pt x="188" y="632"/>
                      <a:pt x="188" y="632"/>
                      <a:pt x="188" y="632"/>
                    </a:cubicBezTo>
                    <a:cubicBezTo>
                      <a:pt x="188" y="632"/>
                      <a:pt x="188" y="632"/>
                      <a:pt x="188" y="632"/>
                    </a:cubicBezTo>
                    <a:cubicBezTo>
                      <a:pt x="186" y="681"/>
                      <a:pt x="186" y="720"/>
                      <a:pt x="187" y="736"/>
                    </a:cubicBezTo>
                    <a:cubicBezTo>
                      <a:pt x="187" y="736"/>
                      <a:pt x="206" y="744"/>
                      <a:pt x="251" y="746"/>
                    </a:cubicBezTo>
                    <a:cubicBezTo>
                      <a:pt x="318" y="1096"/>
                      <a:pt x="318" y="1096"/>
                      <a:pt x="318" y="1096"/>
                    </a:cubicBezTo>
                    <a:cubicBezTo>
                      <a:pt x="357" y="739"/>
                      <a:pt x="357" y="739"/>
                      <a:pt x="357" y="739"/>
                    </a:cubicBezTo>
                    <a:cubicBezTo>
                      <a:pt x="359" y="739"/>
                      <a:pt x="360" y="739"/>
                      <a:pt x="361" y="738"/>
                    </a:cubicBezTo>
                    <a:cubicBezTo>
                      <a:pt x="361" y="739"/>
                      <a:pt x="361" y="739"/>
                      <a:pt x="361" y="739"/>
                    </a:cubicBezTo>
                    <a:cubicBezTo>
                      <a:pt x="396" y="735"/>
                      <a:pt x="419" y="723"/>
                      <a:pt x="419" y="723"/>
                    </a:cubicBezTo>
                    <a:cubicBezTo>
                      <a:pt x="419" y="723"/>
                      <a:pt x="419" y="721"/>
                      <a:pt x="419" y="717"/>
                    </a:cubicBezTo>
                    <a:cubicBezTo>
                      <a:pt x="406" y="532"/>
                      <a:pt x="373" y="402"/>
                      <a:pt x="373" y="402"/>
                    </a:cubicBezTo>
                    <a:cubicBezTo>
                      <a:pt x="372" y="397"/>
                      <a:pt x="371" y="392"/>
                      <a:pt x="369" y="387"/>
                    </a:cubicBezTo>
                    <a:cubicBezTo>
                      <a:pt x="356" y="339"/>
                      <a:pt x="341" y="298"/>
                      <a:pt x="322" y="274"/>
                    </a:cubicBezTo>
                    <a:cubicBezTo>
                      <a:pt x="309" y="256"/>
                      <a:pt x="297" y="249"/>
                      <a:pt x="286" y="249"/>
                    </a:cubicBezTo>
                    <a:cubicBezTo>
                      <a:pt x="277" y="249"/>
                      <a:pt x="269" y="254"/>
                      <a:pt x="261" y="261"/>
                    </a:cubicBezTo>
                    <a:cubicBezTo>
                      <a:pt x="250" y="271"/>
                      <a:pt x="241" y="287"/>
                      <a:pt x="233" y="307"/>
                    </a:cubicBezTo>
                    <a:cubicBezTo>
                      <a:pt x="224" y="329"/>
                      <a:pt x="219" y="349"/>
                      <a:pt x="219" y="349"/>
                    </a:cubicBezTo>
                    <a:cubicBezTo>
                      <a:pt x="219" y="349"/>
                      <a:pt x="219" y="349"/>
                      <a:pt x="219" y="349"/>
                    </a:cubicBezTo>
                    <a:cubicBezTo>
                      <a:pt x="218" y="353"/>
                      <a:pt x="217" y="357"/>
                      <a:pt x="216" y="361"/>
                    </a:cubicBezTo>
                    <a:cubicBezTo>
                      <a:pt x="25" y="74"/>
                      <a:pt x="25" y="74"/>
                      <a:pt x="25" y="74"/>
                    </a:cubicBezTo>
                    <a:cubicBezTo>
                      <a:pt x="25" y="55"/>
                      <a:pt x="25" y="37"/>
                      <a:pt x="25" y="18"/>
                    </a:cubicBezTo>
                    <a:cubicBezTo>
                      <a:pt x="25" y="12"/>
                      <a:pt x="25" y="6"/>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6" name="íŝḻiḑe"/>
              <p:cNvSpPr/>
              <p:nvPr/>
            </p:nvSpPr>
            <p:spPr bwMode="auto">
              <a:xfrm>
                <a:off x="1522413" y="1185863"/>
                <a:ext cx="923925" cy="1712913"/>
              </a:xfrm>
              <a:custGeom>
                <a:gdLst>
                  <a:gd name="T0" fmla="*/ 112 w 941"/>
                  <a:gd name="T1" fmla="*/ 1600 h 1748"/>
                  <a:gd name="T2" fmla="*/ 114 w 941"/>
                  <a:gd name="T3" fmla="*/ 1596 h 1748"/>
                  <a:gd name="T4" fmla="*/ 115 w 941"/>
                  <a:gd name="T5" fmla="*/ 1601 h 1748"/>
                  <a:gd name="T6" fmla="*/ 131 w 941"/>
                  <a:gd name="T7" fmla="*/ 1413 h 1748"/>
                  <a:gd name="T8" fmla="*/ 130 w 941"/>
                  <a:gd name="T9" fmla="*/ 1408 h 1748"/>
                  <a:gd name="T10" fmla="*/ 134 w 941"/>
                  <a:gd name="T11" fmla="*/ 1409 h 1748"/>
                  <a:gd name="T12" fmla="*/ 131 w 941"/>
                  <a:gd name="T13" fmla="*/ 1413 h 1748"/>
                  <a:gd name="T14" fmla="*/ 184 w 941"/>
                  <a:gd name="T15" fmla="*/ 1353 h 1748"/>
                  <a:gd name="T16" fmla="*/ 187 w 941"/>
                  <a:gd name="T17" fmla="*/ 1349 h 1748"/>
                  <a:gd name="T18" fmla="*/ 188 w 941"/>
                  <a:gd name="T19" fmla="*/ 1354 h 1748"/>
                  <a:gd name="T20" fmla="*/ 40 w 941"/>
                  <a:gd name="T21" fmla="*/ 1325 h 1748"/>
                  <a:gd name="T22" fmla="*/ 39 w 941"/>
                  <a:gd name="T23" fmla="*/ 1320 h 1748"/>
                  <a:gd name="T24" fmla="*/ 42 w 941"/>
                  <a:gd name="T25" fmla="*/ 1322 h 1748"/>
                  <a:gd name="T26" fmla="*/ 40 w 941"/>
                  <a:gd name="T27" fmla="*/ 1325 h 1748"/>
                  <a:gd name="T28" fmla="*/ 222 w 941"/>
                  <a:gd name="T29" fmla="*/ 1140 h 1748"/>
                  <a:gd name="T30" fmla="*/ 224 w 941"/>
                  <a:gd name="T31" fmla="*/ 1136 h 1748"/>
                  <a:gd name="T32" fmla="*/ 226 w 941"/>
                  <a:gd name="T33" fmla="*/ 1141 h 1748"/>
                  <a:gd name="T34" fmla="*/ 736 w 941"/>
                  <a:gd name="T35" fmla="*/ 0 h 1748"/>
                  <a:gd name="T36" fmla="*/ 394 w 941"/>
                  <a:gd name="T37" fmla="*/ 678 h 1748"/>
                  <a:gd name="T38" fmla="*/ 203 w 941"/>
                  <a:gd name="T39" fmla="*/ 1014 h 1748"/>
                  <a:gd name="T40" fmla="*/ 200 w 941"/>
                  <a:gd name="T41" fmla="*/ 1001 h 1748"/>
                  <a:gd name="T42" fmla="*/ 158 w 941"/>
                  <a:gd name="T43" fmla="*/ 913 h 1748"/>
                  <a:gd name="T44" fmla="*/ 97 w 941"/>
                  <a:gd name="T45" fmla="*/ 926 h 1748"/>
                  <a:gd name="T46" fmla="*/ 46 w 941"/>
                  <a:gd name="T47" fmla="*/ 1054 h 1748"/>
                  <a:gd name="T48" fmla="*/ 0 w 941"/>
                  <a:gd name="T49" fmla="*/ 1375 h 1748"/>
                  <a:gd name="T50" fmla="*/ 58 w 941"/>
                  <a:gd name="T51" fmla="*/ 1390 h 1748"/>
                  <a:gd name="T52" fmla="*/ 105 w 941"/>
                  <a:gd name="T53" fmla="*/ 1748 h 1748"/>
                  <a:gd name="T54" fmla="*/ 232 w 941"/>
                  <a:gd name="T55" fmla="*/ 1388 h 1748"/>
                  <a:gd name="T56" fmla="*/ 232 w 941"/>
                  <a:gd name="T57" fmla="*/ 1284 h 1748"/>
                  <a:gd name="T58" fmla="*/ 471 w 941"/>
                  <a:gd name="T59" fmla="*/ 1107 h 1748"/>
                  <a:gd name="T60" fmla="*/ 478 w 941"/>
                  <a:gd name="T61" fmla="*/ 1125 h 1748"/>
                  <a:gd name="T62" fmla="*/ 507 w 941"/>
                  <a:gd name="T63" fmla="*/ 1305 h 1748"/>
                  <a:gd name="T64" fmla="*/ 539 w 941"/>
                  <a:gd name="T65" fmla="*/ 1311 h 1748"/>
                  <a:gd name="T66" fmla="*/ 558 w 941"/>
                  <a:gd name="T67" fmla="*/ 1315 h 1748"/>
                  <a:gd name="T68" fmla="*/ 653 w 941"/>
                  <a:gd name="T69" fmla="*/ 1361 h 1748"/>
                  <a:gd name="T70" fmla="*/ 720 w 941"/>
                  <a:gd name="T71" fmla="*/ 566 h 1748"/>
                  <a:gd name="T72" fmla="*/ 883 w 941"/>
                  <a:gd name="T73" fmla="*/ 278 h 1748"/>
                  <a:gd name="T74" fmla="*/ 869 w 941"/>
                  <a:gd name="T75" fmla="*/ 240 h 17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1" h="1748">
                    <a:moveTo>
                      <a:pt x="114" y="1601"/>
                    </a:moveTo>
                    <a:cubicBezTo>
                      <a:pt x="113" y="1601"/>
                      <a:pt x="112" y="1601"/>
                      <a:pt x="112" y="1600"/>
                    </a:cubicBezTo>
                    <a:cubicBezTo>
                      <a:pt x="111" y="1599"/>
                      <a:pt x="112" y="1597"/>
                      <a:pt x="113" y="1596"/>
                    </a:cubicBezTo>
                    <a:cubicBezTo>
                      <a:pt x="113" y="1596"/>
                      <a:pt x="114" y="1596"/>
                      <a:pt x="114" y="1596"/>
                    </a:cubicBezTo>
                    <a:cubicBezTo>
                      <a:pt x="115" y="1596"/>
                      <a:pt x="116" y="1597"/>
                      <a:pt x="117" y="1598"/>
                    </a:cubicBezTo>
                    <a:cubicBezTo>
                      <a:pt x="117" y="1599"/>
                      <a:pt x="117" y="1601"/>
                      <a:pt x="115" y="1601"/>
                    </a:cubicBezTo>
                    <a:cubicBezTo>
                      <a:pt x="115" y="1601"/>
                      <a:pt x="115" y="1601"/>
                      <a:pt x="114" y="1601"/>
                    </a:cubicBezTo>
                    <a:moveTo>
                      <a:pt x="131" y="1413"/>
                    </a:moveTo>
                    <a:cubicBezTo>
                      <a:pt x="130" y="1413"/>
                      <a:pt x="129" y="1412"/>
                      <a:pt x="129" y="1411"/>
                    </a:cubicBezTo>
                    <a:cubicBezTo>
                      <a:pt x="128" y="1410"/>
                      <a:pt x="129" y="1408"/>
                      <a:pt x="130" y="1408"/>
                    </a:cubicBezTo>
                    <a:cubicBezTo>
                      <a:pt x="131" y="1408"/>
                      <a:pt x="131" y="1407"/>
                      <a:pt x="131" y="1407"/>
                    </a:cubicBezTo>
                    <a:cubicBezTo>
                      <a:pt x="132" y="1407"/>
                      <a:pt x="133" y="1408"/>
                      <a:pt x="134" y="1409"/>
                    </a:cubicBezTo>
                    <a:cubicBezTo>
                      <a:pt x="134" y="1410"/>
                      <a:pt x="134" y="1412"/>
                      <a:pt x="133" y="1413"/>
                    </a:cubicBezTo>
                    <a:cubicBezTo>
                      <a:pt x="132" y="1413"/>
                      <a:pt x="132" y="1413"/>
                      <a:pt x="131" y="1413"/>
                    </a:cubicBezTo>
                    <a:moveTo>
                      <a:pt x="187" y="1354"/>
                    </a:moveTo>
                    <a:cubicBezTo>
                      <a:pt x="186" y="1354"/>
                      <a:pt x="185" y="1354"/>
                      <a:pt x="184" y="1353"/>
                    </a:cubicBezTo>
                    <a:cubicBezTo>
                      <a:pt x="184" y="1351"/>
                      <a:pt x="184" y="1350"/>
                      <a:pt x="186" y="1349"/>
                    </a:cubicBezTo>
                    <a:cubicBezTo>
                      <a:pt x="186" y="1349"/>
                      <a:pt x="186" y="1349"/>
                      <a:pt x="187" y="1349"/>
                    </a:cubicBezTo>
                    <a:cubicBezTo>
                      <a:pt x="188" y="1349"/>
                      <a:pt x="189" y="1349"/>
                      <a:pt x="189" y="1350"/>
                    </a:cubicBezTo>
                    <a:cubicBezTo>
                      <a:pt x="190" y="1352"/>
                      <a:pt x="189" y="1353"/>
                      <a:pt x="188" y="1354"/>
                    </a:cubicBezTo>
                    <a:cubicBezTo>
                      <a:pt x="188" y="1354"/>
                      <a:pt x="187" y="1354"/>
                      <a:pt x="187" y="1354"/>
                    </a:cubicBezTo>
                    <a:moveTo>
                      <a:pt x="40" y="1325"/>
                    </a:moveTo>
                    <a:cubicBezTo>
                      <a:pt x="39" y="1325"/>
                      <a:pt x="38" y="1325"/>
                      <a:pt x="37" y="1324"/>
                    </a:cubicBezTo>
                    <a:cubicBezTo>
                      <a:pt x="37" y="1323"/>
                      <a:pt x="37" y="1321"/>
                      <a:pt x="39" y="1320"/>
                    </a:cubicBezTo>
                    <a:cubicBezTo>
                      <a:pt x="39" y="1320"/>
                      <a:pt x="39" y="1320"/>
                      <a:pt x="40" y="1320"/>
                    </a:cubicBezTo>
                    <a:cubicBezTo>
                      <a:pt x="41" y="1320"/>
                      <a:pt x="42" y="1321"/>
                      <a:pt x="42" y="1322"/>
                    </a:cubicBezTo>
                    <a:cubicBezTo>
                      <a:pt x="43" y="1323"/>
                      <a:pt x="42" y="1325"/>
                      <a:pt x="41" y="1325"/>
                    </a:cubicBezTo>
                    <a:cubicBezTo>
                      <a:pt x="41" y="1325"/>
                      <a:pt x="40" y="1325"/>
                      <a:pt x="40" y="1325"/>
                    </a:cubicBezTo>
                    <a:moveTo>
                      <a:pt x="224" y="1142"/>
                    </a:moveTo>
                    <a:cubicBezTo>
                      <a:pt x="223" y="1142"/>
                      <a:pt x="222" y="1141"/>
                      <a:pt x="222" y="1140"/>
                    </a:cubicBezTo>
                    <a:cubicBezTo>
                      <a:pt x="221" y="1139"/>
                      <a:pt x="222" y="1137"/>
                      <a:pt x="223" y="1136"/>
                    </a:cubicBezTo>
                    <a:cubicBezTo>
                      <a:pt x="224" y="1136"/>
                      <a:pt x="224" y="1136"/>
                      <a:pt x="224" y="1136"/>
                    </a:cubicBezTo>
                    <a:cubicBezTo>
                      <a:pt x="225" y="1136"/>
                      <a:pt x="226" y="1137"/>
                      <a:pt x="227" y="1138"/>
                    </a:cubicBezTo>
                    <a:cubicBezTo>
                      <a:pt x="227" y="1139"/>
                      <a:pt x="227" y="1141"/>
                      <a:pt x="226" y="1141"/>
                    </a:cubicBezTo>
                    <a:cubicBezTo>
                      <a:pt x="225" y="1141"/>
                      <a:pt x="225" y="1142"/>
                      <a:pt x="224" y="1142"/>
                    </a:cubicBezTo>
                    <a:moveTo>
                      <a:pt x="736" y="0"/>
                    </a:moveTo>
                    <a:cubicBezTo>
                      <a:pt x="679" y="5"/>
                      <a:pt x="623" y="14"/>
                      <a:pt x="567" y="26"/>
                    </a:cubicBezTo>
                    <a:cubicBezTo>
                      <a:pt x="458" y="182"/>
                      <a:pt x="391" y="416"/>
                      <a:pt x="394" y="678"/>
                    </a:cubicBezTo>
                    <a:cubicBezTo>
                      <a:pt x="394" y="696"/>
                      <a:pt x="395" y="715"/>
                      <a:pt x="396" y="733"/>
                    </a:cubicBezTo>
                    <a:cubicBezTo>
                      <a:pt x="203" y="1014"/>
                      <a:pt x="203" y="1014"/>
                      <a:pt x="203" y="1014"/>
                    </a:cubicBezTo>
                    <a:cubicBezTo>
                      <a:pt x="202" y="1010"/>
                      <a:pt x="201" y="1005"/>
                      <a:pt x="200" y="1001"/>
                    </a:cubicBezTo>
                    <a:cubicBezTo>
                      <a:pt x="200" y="1001"/>
                      <a:pt x="200" y="1001"/>
                      <a:pt x="200" y="1001"/>
                    </a:cubicBezTo>
                    <a:cubicBezTo>
                      <a:pt x="200" y="1001"/>
                      <a:pt x="195" y="981"/>
                      <a:pt x="187" y="959"/>
                    </a:cubicBezTo>
                    <a:cubicBezTo>
                      <a:pt x="179" y="939"/>
                      <a:pt x="169" y="923"/>
                      <a:pt x="158" y="913"/>
                    </a:cubicBezTo>
                    <a:cubicBezTo>
                      <a:pt x="150" y="906"/>
                      <a:pt x="142" y="901"/>
                      <a:pt x="133" y="901"/>
                    </a:cubicBezTo>
                    <a:cubicBezTo>
                      <a:pt x="122" y="901"/>
                      <a:pt x="110" y="908"/>
                      <a:pt x="97" y="926"/>
                    </a:cubicBezTo>
                    <a:cubicBezTo>
                      <a:pt x="78" y="950"/>
                      <a:pt x="63" y="991"/>
                      <a:pt x="50" y="1039"/>
                    </a:cubicBezTo>
                    <a:cubicBezTo>
                      <a:pt x="49" y="1044"/>
                      <a:pt x="47" y="1049"/>
                      <a:pt x="46" y="1054"/>
                    </a:cubicBezTo>
                    <a:cubicBezTo>
                      <a:pt x="46" y="1054"/>
                      <a:pt x="13" y="1184"/>
                      <a:pt x="0" y="1369"/>
                    </a:cubicBezTo>
                    <a:cubicBezTo>
                      <a:pt x="0" y="1373"/>
                      <a:pt x="0" y="1375"/>
                      <a:pt x="0" y="1375"/>
                    </a:cubicBezTo>
                    <a:cubicBezTo>
                      <a:pt x="0" y="1375"/>
                      <a:pt x="23" y="1387"/>
                      <a:pt x="58" y="1391"/>
                    </a:cubicBezTo>
                    <a:cubicBezTo>
                      <a:pt x="58" y="1390"/>
                      <a:pt x="58" y="1390"/>
                      <a:pt x="58" y="1390"/>
                    </a:cubicBezTo>
                    <a:cubicBezTo>
                      <a:pt x="60" y="1391"/>
                      <a:pt x="63" y="1391"/>
                      <a:pt x="66" y="1392"/>
                    </a:cubicBezTo>
                    <a:cubicBezTo>
                      <a:pt x="105" y="1748"/>
                      <a:pt x="105" y="1748"/>
                      <a:pt x="105" y="1748"/>
                    </a:cubicBezTo>
                    <a:cubicBezTo>
                      <a:pt x="172" y="1397"/>
                      <a:pt x="172" y="1397"/>
                      <a:pt x="172" y="1397"/>
                    </a:cubicBezTo>
                    <a:cubicBezTo>
                      <a:pt x="214" y="1395"/>
                      <a:pt x="232" y="1388"/>
                      <a:pt x="232" y="1388"/>
                    </a:cubicBezTo>
                    <a:cubicBezTo>
                      <a:pt x="233" y="1372"/>
                      <a:pt x="233" y="1333"/>
                      <a:pt x="232" y="1284"/>
                    </a:cubicBezTo>
                    <a:cubicBezTo>
                      <a:pt x="232" y="1284"/>
                      <a:pt x="232" y="1284"/>
                      <a:pt x="232" y="1284"/>
                    </a:cubicBezTo>
                    <a:cubicBezTo>
                      <a:pt x="448" y="1123"/>
                      <a:pt x="448" y="1123"/>
                      <a:pt x="448" y="1123"/>
                    </a:cubicBezTo>
                    <a:cubicBezTo>
                      <a:pt x="471" y="1107"/>
                      <a:pt x="471" y="1107"/>
                      <a:pt x="471" y="1107"/>
                    </a:cubicBezTo>
                    <a:cubicBezTo>
                      <a:pt x="473" y="1113"/>
                      <a:pt x="475" y="1119"/>
                      <a:pt x="478" y="1125"/>
                    </a:cubicBezTo>
                    <a:cubicBezTo>
                      <a:pt x="478" y="1125"/>
                      <a:pt x="478" y="1125"/>
                      <a:pt x="478" y="1125"/>
                    </a:cubicBezTo>
                    <a:cubicBezTo>
                      <a:pt x="478" y="1125"/>
                      <a:pt x="403" y="1218"/>
                      <a:pt x="443" y="1272"/>
                    </a:cubicBezTo>
                    <a:cubicBezTo>
                      <a:pt x="443" y="1272"/>
                      <a:pt x="455" y="1294"/>
                      <a:pt x="507" y="1305"/>
                    </a:cubicBezTo>
                    <a:cubicBezTo>
                      <a:pt x="507" y="1305"/>
                      <a:pt x="507" y="1305"/>
                      <a:pt x="507" y="1305"/>
                    </a:cubicBezTo>
                    <a:cubicBezTo>
                      <a:pt x="517" y="1308"/>
                      <a:pt x="528" y="1310"/>
                      <a:pt x="539" y="1311"/>
                    </a:cubicBezTo>
                    <a:cubicBezTo>
                      <a:pt x="539" y="1311"/>
                      <a:pt x="539" y="1311"/>
                      <a:pt x="539" y="1311"/>
                    </a:cubicBezTo>
                    <a:cubicBezTo>
                      <a:pt x="539" y="1311"/>
                      <a:pt x="545" y="1313"/>
                      <a:pt x="558" y="1315"/>
                    </a:cubicBezTo>
                    <a:cubicBezTo>
                      <a:pt x="548" y="1377"/>
                      <a:pt x="541" y="1467"/>
                      <a:pt x="547" y="1585"/>
                    </a:cubicBezTo>
                    <a:cubicBezTo>
                      <a:pt x="590" y="1519"/>
                      <a:pt x="627" y="1443"/>
                      <a:pt x="653" y="1361"/>
                    </a:cubicBezTo>
                    <a:cubicBezTo>
                      <a:pt x="651" y="1361"/>
                      <a:pt x="651" y="1361"/>
                      <a:pt x="651" y="1361"/>
                    </a:cubicBezTo>
                    <a:cubicBezTo>
                      <a:pt x="651" y="1361"/>
                      <a:pt x="747" y="1035"/>
                      <a:pt x="720" y="566"/>
                    </a:cubicBezTo>
                    <a:cubicBezTo>
                      <a:pt x="941" y="569"/>
                      <a:pt x="941" y="569"/>
                      <a:pt x="941" y="569"/>
                    </a:cubicBezTo>
                    <a:cubicBezTo>
                      <a:pt x="932" y="465"/>
                      <a:pt x="912" y="367"/>
                      <a:pt x="883" y="278"/>
                    </a:cubicBezTo>
                    <a:cubicBezTo>
                      <a:pt x="884" y="278"/>
                      <a:pt x="885" y="278"/>
                      <a:pt x="887" y="279"/>
                    </a:cubicBezTo>
                    <a:cubicBezTo>
                      <a:pt x="869" y="240"/>
                      <a:pt x="869" y="240"/>
                      <a:pt x="869" y="240"/>
                    </a:cubicBezTo>
                    <a:cubicBezTo>
                      <a:pt x="834" y="146"/>
                      <a:pt x="789" y="65"/>
                      <a:pt x="73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26" name="isľíḓê"/>
            <p:cNvSpPr/>
            <p:nvPr/>
          </p:nvSpPr>
          <p:spPr bwMode="auto">
            <a:xfrm rot="2700000">
              <a:off x="1663080" y="4576807"/>
              <a:ext cx="974852" cy="214400"/>
            </a:xfrm>
            <a:custGeom>
              <a:gdLst>
                <a:gd name="T0" fmla="*/ 392 w 477"/>
                <a:gd name="T1" fmla="*/ 43 h 105"/>
                <a:gd name="T2" fmla="*/ 364 w 477"/>
                <a:gd name="T3" fmla="*/ 40 h 105"/>
                <a:gd name="T4" fmla="*/ 336 w 477"/>
                <a:gd name="T5" fmla="*/ 43 h 105"/>
                <a:gd name="T6" fmla="*/ 308 w 477"/>
                <a:gd name="T7" fmla="*/ 52 h 105"/>
                <a:gd name="T8" fmla="*/ 273 w 477"/>
                <a:gd name="T9" fmla="*/ 37 h 105"/>
                <a:gd name="T10" fmla="*/ 261 w 477"/>
                <a:gd name="T11" fmla="*/ 28 h 105"/>
                <a:gd name="T12" fmla="*/ 253 w 477"/>
                <a:gd name="T13" fmla="*/ 24 h 105"/>
                <a:gd name="T14" fmla="*/ 232 w 477"/>
                <a:gd name="T15" fmla="*/ 14 h 105"/>
                <a:gd name="T16" fmla="*/ 209 w 477"/>
                <a:gd name="T17" fmla="*/ 6 h 105"/>
                <a:gd name="T18" fmla="*/ 163 w 477"/>
                <a:gd name="T19" fmla="*/ 0 h 105"/>
                <a:gd name="T20" fmla="*/ 128 w 477"/>
                <a:gd name="T21" fmla="*/ 3 h 105"/>
                <a:gd name="T22" fmla="*/ 95 w 477"/>
                <a:gd name="T23" fmla="*/ 13 h 105"/>
                <a:gd name="T24" fmla="*/ 55 w 477"/>
                <a:gd name="T25" fmla="*/ 35 h 105"/>
                <a:gd name="T26" fmla="*/ 30 w 477"/>
                <a:gd name="T27" fmla="*/ 58 h 105"/>
                <a:gd name="T28" fmla="*/ 10 w 477"/>
                <a:gd name="T29" fmla="*/ 85 h 105"/>
                <a:gd name="T30" fmla="*/ 0 w 477"/>
                <a:gd name="T31" fmla="*/ 105 h 105"/>
                <a:gd name="T32" fmla="*/ 31 w 477"/>
                <a:gd name="T33" fmla="*/ 75 h 105"/>
                <a:gd name="T34" fmla="*/ 48 w 477"/>
                <a:gd name="T35" fmla="*/ 63 h 105"/>
                <a:gd name="T36" fmla="*/ 84 w 477"/>
                <a:gd name="T37" fmla="*/ 45 h 105"/>
                <a:gd name="T38" fmla="*/ 123 w 477"/>
                <a:gd name="T39" fmla="*/ 35 h 105"/>
                <a:gd name="T40" fmla="*/ 142 w 477"/>
                <a:gd name="T41" fmla="*/ 34 h 105"/>
                <a:gd name="T42" fmla="*/ 152 w 477"/>
                <a:gd name="T43" fmla="*/ 34 h 105"/>
                <a:gd name="T44" fmla="*/ 181 w 477"/>
                <a:gd name="T45" fmla="*/ 36 h 105"/>
                <a:gd name="T46" fmla="*/ 209 w 477"/>
                <a:gd name="T47" fmla="*/ 44 h 105"/>
                <a:gd name="T48" fmla="*/ 221 w 477"/>
                <a:gd name="T49" fmla="*/ 49 h 105"/>
                <a:gd name="T50" fmla="*/ 235 w 477"/>
                <a:gd name="T51" fmla="*/ 56 h 105"/>
                <a:gd name="T52" fmla="*/ 239 w 477"/>
                <a:gd name="T53" fmla="*/ 60 h 105"/>
                <a:gd name="T54" fmla="*/ 239 w 477"/>
                <a:gd name="T55" fmla="*/ 60 h 105"/>
                <a:gd name="T56" fmla="*/ 240 w 477"/>
                <a:gd name="T57" fmla="*/ 59 h 105"/>
                <a:gd name="T58" fmla="*/ 243 w 477"/>
                <a:gd name="T59" fmla="*/ 61 h 105"/>
                <a:gd name="T60" fmla="*/ 280 w 477"/>
                <a:gd name="T61" fmla="*/ 92 h 105"/>
                <a:gd name="T62" fmla="*/ 304 w 477"/>
                <a:gd name="T63" fmla="*/ 94 h 105"/>
                <a:gd name="T64" fmla="*/ 323 w 477"/>
                <a:gd name="T65" fmla="*/ 82 h 105"/>
                <a:gd name="T66" fmla="*/ 343 w 477"/>
                <a:gd name="T67" fmla="*/ 73 h 105"/>
                <a:gd name="T68" fmla="*/ 366 w 477"/>
                <a:gd name="T69" fmla="*/ 68 h 105"/>
                <a:gd name="T70" fmla="*/ 389 w 477"/>
                <a:gd name="T71" fmla="*/ 67 h 105"/>
                <a:gd name="T72" fmla="*/ 412 w 477"/>
                <a:gd name="T73" fmla="*/ 70 h 105"/>
                <a:gd name="T74" fmla="*/ 435 w 477"/>
                <a:gd name="T75" fmla="*/ 77 h 105"/>
                <a:gd name="T76" fmla="*/ 457 w 477"/>
                <a:gd name="T77" fmla="*/ 89 h 105"/>
                <a:gd name="T78" fmla="*/ 477 w 477"/>
                <a:gd name="T79" fmla="*/ 105 h 105"/>
                <a:gd name="T80" fmla="*/ 462 w 477"/>
                <a:gd name="T81" fmla="*/ 83 h 105"/>
                <a:gd name="T82" fmla="*/ 442 w 477"/>
                <a:gd name="T83" fmla="*/ 65 h 105"/>
                <a:gd name="T84" fmla="*/ 419 w 477"/>
                <a:gd name="T85" fmla="*/ 51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7" h="105">
                  <a:moveTo>
                    <a:pt x="406" y="47"/>
                  </a:moveTo>
                  <a:cubicBezTo>
                    <a:pt x="392" y="43"/>
                    <a:pt x="392" y="43"/>
                    <a:pt x="392" y="43"/>
                  </a:cubicBezTo>
                  <a:cubicBezTo>
                    <a:pt x="387" y="42"/>
                    <a:pt x="383" y="41"/>
                    <a:pt x="378" y="41"/>
                  </a:cubicBezTo>
                  <a:cubicBezTo>
                    <a:pt x="373" y="41"/>
                    <a:pt x="369" y="40"/>
                    <a:pt x="364" y="40"/>
                  </a:cubicBezTo>
                  <a:cubicBezTo>
                    <a:pt x="359" y="40"/>
                    <a:pt x="354" y="41"/>
                    <a:pt x="350" y="41"/>
                  </a:cubicBezTo>
                  <a:cubicBezTo>
                    <a:pt x="345" y="42"/>
                    <a:pt x="340" y="42"/>
                    <a:pt x="336" y="43"/>
                  </a:cubicBezTo>
                  <a:cubicBezTo>
                    <a:pt x="331" y="44"/>
                    <a:pt x="326" y="46"/>
                    <a:pt x="322" y="47"/>
                  </a:cubicBezTo>
                  <a:cubicBezTo>
                    <a:pt x="317" y="49"/>
                    <a:pt x="313" y="50"/>
                    <a:pt x="308" y="52"/>
                  </a:cubicBezTo>
                  <a:cubicBezTo>
                    <a:pt x="304" y="54"/>
                    <a:pt x="301" y="56"/>
                    <a:pt x="297" y="58"/>
                  </a:cubicBezTo>
                  <a:cubicBezTo>
                    <a:pt x="289" y="50"/>
                    <a:pt x="282" y="43"/>
                    <a:pt x="273" y="37"/>
                  </a:cubicBezTo>
                  <a:cubicBezTo>
                    <a:pt x="270" y="34"/>
                    <a:pt x="267" y="32"/>
                    <a:pt x="263" y="30"/>
                  </a:cubicBezTo>
                  <a:cubicBezTo>
                    <a:pt x="261" y="28"/>
                    <a:pt x="261" y="28"/>
                    <a:pt x="261" y="28"/>
                  </a:cubicBezTo>
                  <a:cubicBezTo>
                    <a:pt x="257" y="26"/>
                    <a:pt x="257" y="26"/>
                    <a:pt x="257" y="26"/>
                  </a:cubicBezTo>
                  <a:cubicBezTo>
                    <a:pt x="253" y="24"/>
                    <a:pt x="253" y="24"/>
                    <a:pt x="253" y="24"/>
                  </a:cubicBezTo>
                  <a:cubicBezTo>
                    <a:pt x="243" y="19"/>
                    <a:pt x="243" y="19"/>
                    <a:pt x="243" y="19"/>
                  </a:cubicBezTo>
                  <a:cubicBezTo>
                    <a:pt x="240" y="17"/>
                    <a:pt x="236" y="15"/>
                    <a:pt x="232" y="14"/>
                  </a:cubicBezTo>
                  <a:cubicBezTo>
                    <a:pt x="228" y="12"/>
                    <a:pt x="225" y="11"/>
                    <a:pt x="221" y="9"/>
                  </a:cubicBezTo>
                  <a:cubicBezTo>
                    <a:pt x="209" y="6"/>
                    <a:pt x="209" y="6"/>
                    <a:pt x="209" y="6"/>
                  </a:cubicBezTo>
                  <a:cubicBezTo>
                    <a:pt x="202" y="4"/>
                    <a:pt x="194" y="3"/>
                    <a:pt x="186" y="1"/>
                  </a:cubicBezTo>
                  <a:cubicBezTo>
                    <a:pt x="179" y="0"/>
                    <a:pt x="171" y="0"/>
                    <a:pt x="163" y="0"/>
                  </a:cubicBezTo>
                  <a:cubicBezTo>
                    <a:pt x="155" y="0"/>
                    <a:pt x="147" y="0"/>
                    <a:pt x="140" y="1"/>
                  </a:cubicBezTo>
                  <a:cubicBezTo>
                    <a:pt x="128" y="3"/>
                    <a:pt x="128" y="3"/>
                    <a:pt x="128" y="3"/>
                  </a:cubicBezTo>
                  <a:cubicBezTo>
                    <a:pt x="124" y="4"/>
                    <a:pt x="120" y="5"/>
                    <a:pt x="117" y="6"/>
                  </a:cubicBezTo>
                  <a:cubicBezTo>
                    <a:pt x="109" y="7"/>
                    <a:pt x="102" y="10"/>
                    <a:pt x="95" y="13"/>
                  </a:cubicBezTo>
                  <a:cubicBezTo>
                    <a:pt x="87" y="15"/>
                    <a:pt x="81" y="19"/>
                    <a:pt x="74" y="22"/>
                  </a:cubicBezTo>
                  <a:cubicBezTo>
                    <a:pt x="67" y="27"/>
                    <a:pt x="61" y="30"/>
                    <a:pt x="55" y="35"/>
                  </a:cubicBezTo>
                  <a:cubicBezTo>
                    <a:pt x="49" y="40"/>
                    <a:pt x="42" y="44"/>
                    <a:pt x="37" y="50"/>
                  </a:cubicBezTo>
                  <a:cubicBezTo>
                    <a:pt x="35" y="52"/>
                    <a:pt x="32" y="55"/>
                    <a:pt x="30" y="58"/>
                  </a:cubicBezTo>
                  <a:cubicBezTo>
                    <a:pt x="22" y="66"/>
                    <a:pt x="22" y="66"/>
                    <a:pt x="22" y="66"/>
                  </a:cubicBezTo>
                  <a:cubicBezTo>
                    <a:pt x="17" y="72"/>
                    <a:pt x="14" y="79"/>
                    <a:pt x="10" y="85"/>
                  </a:cubicBezTo>
                  <a:cubicBezTo>
                    <a:pt x="8" y="88"/>
                    <a:pt x="7" y="91"/>
                    <a:pt x="5" y="95"/>
                  </a:cubicBezTo>
                  <a:cubicBezTo>
                    <a:pt x="3" y="98"/>
                    <a:pt x="2" y="101"/>
                    <a:pt x="0" y="105"/>
                  </a:cubicBezTo>
                  <a:cubicBezTo>
                    <a:pt x="6" y="99"/>
                    <a:pt x="10" y="94"/>
                    <a:pt x="15" y="89"/>
                  </a:cubicBezTo>
                  <a:cubicBezTo>
                    <a:pt x="21" y="84"/>
                    <a:pt x="25" y="79"/>
                    <a:pt x="31" y="75"/>
                  </a:cubicBezTo>
                  <a:cubicBezTo>
                    <a:pt x="39" y="69"/>
                    <a:pt x="39" y="69"/>
                    <a:pt x="39" y="69"/>
                  </a:cubicBezTo>
                  <a:cubicBezTo>
                    <a:pt x="42" y="67"/>
                    <a:pt x="45" y="65"/>
                    <a:pt x="48" y="63"/>
                  </a:cubicBezTo>
                  <a:cubicBezTo>
                    <a:pt x="54" y="59"/>
                    <a:pt x="60" y="56"/>
                    <a:pt x="66" y="53"/>
                  </a:cubicBezTo>
                  <a:cubicBezTo>
                    <a:pt x="72" y="50"/>
                    <a:pt x="78" y="48"/>
                    <a:pt x="84" y="45"/>
                  </a:cubicBezTo>
                  <a:cubicBezTo>
                    <a:pt x="91" y="43"/>
                    <a:pt x="97" y="41"/>
                    <a:pt x="103" y="39"/>
                  </a:cubicBezTo>
                  <a:cubicBezTo>
                    <a:pt x="110" y="38"/>
                    <a:pt x="116" y="36"/>
                    <a:pt x="123" y="35"/>
                  </a:cubicBezTo>
                  <a:cubicBezTo>
                    <a:pt x="126" y="35"/>
                    <a:pt x="129" y="34"/>
                    <a:pt x="132" y="34"/>
                  </a:cubicBezTo>
                  <a:cubicBezTo>
                    <a:pt x="142" y="34"/>
                    <a:pt x="142" y="34"/>
                    <a:pt x="142" y="34"/>
                  </a:cubicBezTo>
                  <a:cubicBezTo>
                    <a:pt x="147" y="33"/>
                    <a:pt x="147" y="33"/>
                    <a:pt x="147" y="33"/>
                  </a:cubicBezTo>
                  <a:cubicBezTo>
                    <a:pt x="152" y="34"/>
                    <a:pt x="152" y="34"/>
                    <a:pt x="152" y="34"/>
                  </a:cubicBezTo>
                  <a:cubicBezTo>
                    <a:pt x="162" y="34"/>
                    <a:pt x="162" y="34"/>
                    <a:pt x="162" y="34"/>
                  </a:cubicBezTo>
                  <a:cubicBezTo>
                    <a:pt x="168" y="35"/>
                    <a:pt x="175" y="35"/>
                    <a:pt x="181" y="36"/>
                  </a:cubicBezTo>
                  <a:cubicBezTo>
                    <a:pt x="187" y="38"/>
                    <a:pt x="194" y="39"/>
                    <a:pt x="200" y="41"/>
                  </a:cubicBezTo>
                  <a:cubicBezTo>
                    <a:pt x="209" y="44"/>
                    <a:pt x="209" y="44"/>
                    <a:pt x="209" y="44"/>
                  </a:cubicBezTo>
                  <a:cubicBezTo>
                    <a:pt x="212" y="45"/>
                    <a:pt x="214" y="46"/>
                    <a:pt x="217" y="47"/>
                  </a:cubicBezTo>
                  <a:cubicBezTo>
                    <a:pt x="221" y="49"/>
                    <a:pt x="221" y="49"/>
                    <a:pt x="221" y="49"/>
                  </a:cubicBezTo>
                  <a:cubicBezTo>
                    <a:pt x="223" y="50"/>
                    <a:pt x="224" y="50"/>
                    <a:pt x="226" y="51"/>
                  </a:cubicBezTo>
                  <a:cubicBezTo>
                    <a:pt x="235" y="56"/>
                    <a:pt x="235" y="56"/>
                    <a:pt x="235" y="56"/>
                  </a:cubicBezTo>
                  <a:cubicBezTo>
                    <a:pt x="240" y="59"/>
                    <a:pt x="240" y="59"/>
                    <a:pt x="240" y="59"/>
                  </a:cubicBezTo>
                  <a:cubicBezTo>
                    <a:pt x="238" y="58"/>
                    <a:pt x="239" y="60"/>
                    <a:pt x="239" y="60"/>
                  </a:cubicBezTo>
                  <a:cubicBezTo>
                    <a:pt x="239" y="60"/>
                    <a:pt x="239" y="60"/>
                    <a:pt x="239" y="60"/>
                  </a:cubicBezTo>
                  <a:cubicBezTo>
                    <a:pt x="239" y="60"/>
                    <a:pt x="239" y="60"/>
                    <a:pt x="239" y="60"/>
                  </a:cubicBezTo>
                  <a:cubicBezTo>
                    <a:pt x="239" y="60"/>
                    <a:pt x="239" y="60"/>
                    <a:pt x="239" y="60"/>
                  </a:cubicBezTo>
                  <a:cubicBezTo>
                    <a:pt x="240" y="59"/>
                    <a:pt x="240" y="59"/>
                    <a:pt x="240" y="59"/>
                  </a:cubicBezTo>
                  <a:cubicBezTo>
                    <a:pt x="241" y="59"/>
                    <a:pt x="241" y="59"/>
                    <a:pt x="241" y="59"/>
                  </a:cubicBezTo>
                  <a:cubicBezTo>
                    <a:pt x="243" y="61"/>
                    <a:pt x="243" y="61"/>
                    <a:pt x="243" y="61"/>
                  </a:cubicBezTo>
                  <a:cubicBezTo>
                    <a:pt x="246" y="62"/>
                    <a:pt x="249" y="64"/>
                    <a:pt x="251" y="66"/>
                  </a:cubicBezTo>
                  <a:cubicBezTo>
                    <a:pt x="262" y="74"/>
                    <a:pt x="272" y="82"/>
                    <a:pt x="280" y="92"/>
                  </a:cubicBezTo>
                  <a:cubicBezTo>
                    <a:pt x="291" y="104"/>
                    <a:pt x="291" y="104"/>
                    <a:pt x="291" y="104"/>
                  </a:cubicBezTo>
                  <a:cubicBezTo>
                    <a:pt x="304" y="94"/>
                    <a:pt x="304" y="94"/>
                    <a:pt x="304" y="94"/>
                  </a:cubicBezTo>
                  <a:cubicBezTo>
                    <a:pt x="313" y="88"/>
                    <a:pt x="313" y="88"/>
                    <a:pt x="313" y="88"/>
                  </a:cubicBezTo>
                  <a:cubicBezTo>
                    <a:pt x="323" y="82"/>
                    <a:pt x="323" y="82"/>
                    <a:pt x="323" y="82"/>
                  </a:cubicBezTo>
                  <a:cubicBezTo>
                    <a:pt x="326" y="80"/>
                    <a:pt x="329" y="79"/>
                    <a:pt x="333" y="77"/>
                  </a:cubicBezTo>
                  <a:cubicBezTo>
                    <a:pt x="336" y="76"/>
                    <a:pt x="340" y="74"/>
                    <a:pt x="343" y="73"/>
                  </a:cubicBezTo>
                  <a:cubicBezTo>
                    <a:pt x="347" y="72"/>
                    <a:pt x="351" y="71"/>
                    <a:pt x="354" y="70"/>
                  </a:cubicBezTo>
                  <a:cubicBezTo>
                    <a:pt x="366" y="68"/>
                    <a:pt x="366" y="68"/>
                    <a:pt x="366" y="68"/>
                  </a:cubicBezTo>
                  <a:cubicBezTo>
                    <a:pt x="377" y="67"/>
                    <a:pt x="377" y="67"/>
                    <a:pt x="377" y="67"/>
                  </a:cubicBezTo>
                  <a:cubicBezTo>
                    <a:pt x="389" y="67"/>
                    <a:pt x="389" y="67"/>
                    <a:pt x="389" y="67"/>
                  </a:cubicBezTo>
                  <a:cubicBezTo>
                    <a:pt x="401" y="68"/>
                    <a:pt x="401" y="68"/>
                    <a:pt x="401" y="68"/>
                  </a:cubicBezTo>
                  <a:cubicBezTo>
                    <a:pt x="412" y="70"/>
                    <a:pt x="412" y="70"/>
                    <a:pt x="412" y="70"/>
                  </a:cubicBezTo>
                  <a:cubicBezTo>
                    <a:pt x="424" y="73"/>
                    <a:pt x="424" y="73"/>
                    <a:pt x="424" y="73"/>
                  </a:cubicBezTo>
                  <a:cubicBezTo>
                    <a:pt x="428" y="75"/>
                    <a:pt x="431" y="76"/>
                    <a:pt x="435" y="77"/>
                  </a:cubicBezTo>
                  <a:cubicBezTo>
                    <a:pt x="439" y="79"/>
                    <a:pt x="443" y="81"/>
                    <a:pt x="446" y="83"/>
                  </a:cubicBezTo>
                  <a:cubicBezTo>
                    <a:pt x="450" y="85"/>
                    <a:pt x="453" y="87"/>
                    <a:pt x="457" y="89"/>
                  </a:cubicBezTo>
                  <a:cubicBezTo>
                    <a:pt x="467" y="97"/>
                    <a:pt x="467" y="97"/>
                    <a:pt x="467" y="97"/>
                  </a:cubicBezTo>
                  <a:cubicBezTo>
                    <a:pt x="477" y="105"/>
                    <a:pt x="477" y="105"/>
                    <a:pt x="477" y="105"/>
                  </a:cubicBezTo>
                  <a:cubicBezTo>
                    <a:pt x="470" y="94"/>
                    <a:pt x="470" y="94"/>
                    <a:pt x="470" y="94"/>
                  </a:cubicBezTo>
                  <a:cubicBezTo>
                    <a:pt x="468" y="90"/>
                    <a:pt x="465" y="87"/>
                    <a:pt x="462" y="83"/>
                  </a:cubicBezTo>
                  <a:cubicBezTo>
                    <a:pt x="459" y="80"/>
                    <a:pt x="456" y="77"/>
                    <a:pt x="453" y="74"/>
                  </a:cubicBezTo>
                  <a:cubicBezTo>
                    <a:pt x="449" y="71"/>
                    <a:pt x="446" y="68"/>
                    <a:pt x="442" y="65"/>
                  </a:cubicBezTo>
                  <a:cubicBezTo>
                    <a:pt x="439" y="63"/>
                    <a:pt x="435" y="60"/>
                    <a:pt x="431" y="58"/>
                  </a:cubicBezTo>
                  <a:cubicBezTo>
                    <a:pt x="427" y="55"/>
                    <a:pt x="423" y="54"/>
                    <a:pt x="419" y="51"/>
                  </a:cubicBezTo>
                  <a:cubicBezTo>
                    <a:pt x="414" y="50"/>
                    <a:pt x="410" y="48"/>
                    <a:pt x="406" y="47"/>
                  </a:cubicBezTo>
                  <a:close/>
                </a:path>
              </a:pathLst>
            </a:custGeom>
            <a:solidFill>
              <a:srgbClr val="FFFFFF"/>
            </a:solidFill>
            <a:ln>
              <a:noFill/>
            </a:ln>
          </p:spPr>
          <p:txBody>
            <a:bodyPr anchor="ctr"/>
            <a:lstStyle/>
            <a:p>
              <a:pPr algn="ctr"/>
            </a:p>
          </p:txBody>
        </p:sp>
        <p:grpSp>
          <p:nvGrpSpPr>
            <p:cNvPr id="27" name="íślïďe"/>
            <p:cNvGrpSpPr/>
            <p:nvPr/>
          </p:nvGrpSpPr>
          <p:grpSpPr>
            <a:xfrm rot="2700000">
              <a:off x="1109394" y="3655957"/>
              <a:ext cx="2830750" cy="938001"/>
              <a:chOff x="3916975" y="2086150"/>
              <a:chExt cx="1341438" cy="444500"/>
            </a:xfrm>
          </p:grpSpPr>
          <p:sp>
            <p:nvSpPr>
              <p:cNvPr id="53" name="îṣḷïḋé"/>
              <p:cNvSpPr/>
              <p:nvPr/>
            </p:nvSpPr>
            <p:spPr bwMode="auto">
              <a:xfrm>
                <a:off x="3916975" y="2086150"/>
                <a:ext cx="131763" cy="444500"/>
              </a:xfrm>
              <a:custGeom>
                <a:gdLst>
                  <a:gd name="T0" fmla="*/ 83 w 83"/>
                  <a:gd name="T1" fmla="*/ 8 h 280"/>
                  <a:gd name="T2" fmla="*/ 31 w 83"/>
                  <a:gd name="T3" fmla="*/ 280 h 280"/>
                  <a:gd name="T4" fmla="*/ 0 w 83"/>
                  <a:gd name="T5" fmla="*/ 0 h 280"/>
                  <a:gd name="T6" fmla="*/ 83 w 83"/>
                  <a:gd name="T7" fmla="*/ 8 h 280"/>
                </a:gdLst>
                <a:cxnLst>
                  <a:cxn ang="0">
                    <a:pos x="T0" y="T1"/>
                  </a:cxn>
                  <a:cxn ang="0">
                    <a:pos x="T2" y="T3"/>
                  </a:cxn>
                  <a:cxn ang="0">
                    <a:pos x="T4" y="T5"/>
                  </a:cxn>
                  <a:cxn ang="0">
                    <a:pos x="T6" y="T7"/>
                  </a:cxn>
                </a:cxnLst>
                <a:rect l="0" t="0" r="r" b="b"/>
                <a:pathLst>
                  <a:path w="83" h="280">
                    <a:moveTo>
                      <a:pt x="83" y="8"/>
                    </a:moveTo>
                    <a:lnTo>
                      <a:pt x="31" y="280"/>
                    </a:lnTo>
                    <a:lnTo>
                      <a:pt x="0" y="0"/>
                    </a:lnTo>
                    <a:lnTo>
                      <a:pt x="83" y="8"/>
                    </a:lnTo>
                    <a:close/>
                  </a:path>
                </a:pathLst>
              </a:custGeom>
              <a:solidFill>
                <a:srgbClr val="F9A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4" name="îŝḻíḋê"/>
              <p:cNvSpPr/>
              <p:nvPr/>
            </p:nvSpPr>
            <p:spPr bwMode="auto">
              <a:xfrm>
                <a:off x="5126650" y="2086150"/>
                <a:ext cx="131763" cy="444500"/>
              </a:xfrm>
              <a:custGeom>
                <a:gdLst>
                  <a:gd name="T0" fmla="*/ 0 w 83"/>
                  <a:gd name="T1" fmla="*/ 8 h 280"/>
                  <a:gd name="T2" fmla="*/ 52 w 83"/>
                  <a:gd name="T3" fmla="*/ 280 h 280"/>
                  <a:gd name="T4" fmla="*/ 83 w 83"/>
                  <a:gd name="T5" fmla="*/ 0 h 280"/>
                  <a:gd name="T6" fmla="*/ 0 w 83"/>
                  <a:gd name="T7" fmla="*/ 8 h 280"/>
                </a:gdLst>
                <a:cxnLst>
                  <a:cxn ang="0">
                    <a:pos x="T0" y="T1"/>
                  </a:cxn>
                  <a:cxn ang="0">
                    <a:pos x="T2" y="T3"/>
                  </a:cxn>
                  <a:cxn ang="0">
                    <a:pos x="T4" y="T5"/>
                  </a:cxn>
                  <a:cxn ang="0">
                    <a:pos x="T6" y="T7"/>
                  </a:cxn>
                </a:cxnLst>
                <a:rect l="0" t="0" r="r" b="b"/>
                <a:pathLst>
                  <a:path w="83" h="280">
                    <a:moveTo>
                      <a:pt x="0" y="8"/>
                    </a:moveTo>
                    <a:lnTo>
                      <a:pt x="52" y="280"/>
                    </a:lnTo>
                    <a:lnTo>
                      <a:pt x="83" y="0"/>
                    </a:lnTo>
                    <a:lnTo>
                      <a:pt x="0" y="8"/>
                    </a:lnTo>
                    <a:close/>
                  </a:path>
                </a:pathLst>
              </a:custGeom>
              <a:solidFill>
                <a:srgbClr val="F9A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pSp>
          <p:nvGrpSpPr>
            <p:cNvPr id="28" name="ïṩḷïḋê"/>
            <p:cNvGrpSpPr/>
            <p:nvPr/>
          </p:nvGrpSpPr>
          <p:grpSpPr>
            <a:xfrm rot="2700000">
              <a:off x="1717290" y="3412464"/>
              <a:ext cx="887752" cy="2066951"/>
              <a:chOff x="4363062" y="2048050"/>
              <a:chExt cx="420688" cy="979487"/>
            </a:xfrm>
          </p:grpSpPr>
          <p:sp>
            <p:nvSpPr>
              <p:cNvPr id="51" name="îslïḓe"/>
              <p:cNvSpPr/>
              <p:nvPr/>
            </p:nvSpPr>
            <p:spPr bwMode="auto">
              <a:xfrm>
                <a:off x="4424975" y="2048050"/>
                <a:ext cx="296863" cy="979487"/>
              </a:xfrm>
              <a:custGeom>
                <a:gdLst>
                  <a:gd name="T0" fmla="*/ 154 w 307"/>
                  <a:gd name="T1" fmla="*/ 1011 h 1011"/>
                  <a:gd name="T2" fmla="*/ 154 w 307"/>
                  <a:gd name="T3" fmla="*/ 1011 h 1011"/>
                  <a:gd name="T4" fmla="*/ 154 w 307"/>
                  <a:gd name="T5" fmla="*/ 1011 h 1011"/>
                  <a:gd name="T6" fmla="*/ 154 w 307"/>
                  <a:gd name="T7" fmla="*/ 1011 h 1011"/>
                  <a:gd name="T8" fmla="*/ 40 w 307"/>
                  <a:gd name="T9" fmla="*/ 0 h 1011"/>
                  <a:gd name="T10" fmla="*/ 154 w 307"/>
                  <a:gd name="T11" fmla="*/ 0 h 1011"/>
                  <a:gd name="T12" fmla="*/ 154 w 307"/>
                  <a:gd name="T13" fmla="*/ 0 h 1011"/>
                  <a:gd name="T14" fmla="*/ 268 w 307"/>
                  <a:gd name="T15" fmla="*/ 0 h 1011"/>
                  <a:gd name="T16" fmla="*/ 154 w 307"/>
                  <a:gd name="T17" fmla="*/ 1011 h 10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1011">
                    <a:moveTo>
                      <a:pt x="154" y="1011"/>
                    </a:moveTo>
                    <a:cubicBezTo>
                      <a:pt x="154" y="1011"/>
                      <a:pt x="154" y="1011"/>
                      <a:pt x="154" y="1011"/>
                    </a:cubicBezTo>
                    <a:cubicBezTo>
                      <a:pt x="154" y="1011"/>
                      <a:pt x="154" y="1011"/>
                      <a:pt x="154" y="1011"/>
                    </a:cubicBezTo>
                    <a:cubicBezTo>
                      <a:pt x="154" y="1011"/>
                      <a:pt x="154" y="1011"/>
                      <a:pt x="154" y="1011"/>
                    </a:cubicBezTo>
                    <a:cubicBezTo>
                      <a:pt x="0" y="483"/>
                      <a:pt x="13" y="160"/>
                      <a:pt x="40" y="0"/>
                    </a:cubicBezTo>
                    <a:cubicBezTo>
                      <a:pt x="154" y="0"/>
                      <a:pt x="154" y="0"/>
                      <a:pt x="154" y="0"/>
                    </a:cubicBezTo>
                    <a:cubicBezTo>
                      <a:pt x="154" y="0"/>
                      <a:pt x="154" y="0"/>
                      <a:pt x="154" y="0"/>
                    </a:cubicBezTo>
                    <a:cubicBezTo>
                      <a:pt x="268" y="0"/>
                      <a:pt x="268" y="0"/>
                      <a:pt x="268" y="0"/>
                    </a:cubicBezTo>
                    <a:cubicBezTo>
                      <a:pt x="295" y="160"/>
                      <a:pt x="307" y="483"/>
                      <a:pt x="154" y="1011"/>
                    </a:cubicBezTo>
                    <a:close/>
                  </a:path>
                </a:pathLst>
              </a:custGeom>
              <a:solidFill>
                <a:srgbClr val="F9A91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2" name="îṥ1ïḋè"/>
              <p:cNvSpPr/>
              <p:nvPr/>
            </p:nvSpPr>
            <p:spPr bwMode="auto">
              <a:xfrm>
                <a:off x="4363062" y="2048050"/>
                <a:ext cx="420688" cy="366712"/>
              </a:xfrm>
              <a:custGeom>
                <a:gdLst>
                  <a:gd name="T0" fmla="*/ 218 w 435"/>
                  <a:gd name="T1" fmla="*/ 379 h 380"/>
                  <a:gd name="T2" fmla="*/ 299 w 435"/>
                  <a:gd name="T3" fmla="*/ 0 h 380"/>
                  <a:gd name="T4" fmla="*/ 218 w 435"/>
                  <a:gd name="T5" fmla="*/ 0 h 380"/>
                  <a:gd name="T6" fmla="*/ 217 w 435"/>
                  <a:gd name="T7" fmla="*/ 0 h 380"/>
                  <a:gd name="T8" fmla="*/ 137 w 435"/>
                  <a:gd name="T9" fmla="*/ 0 h 380"/>
                  <a:gd name="T10" fmla="*/ 217 w 435"/>
                  <a:gd name="T11" fmla="*/ 379 h 380"/>
                  <a:gd name="T12" fmla="*/ 217 w 435"/>
                  <a:gd name="T13" fmla="*/ 380 h 380"/>
                  <a:gd name="T14" fmla="*/ 218 w 435"/>
                  <a:gd name="T15" fmla="*/ 380 h 380"/>
                  <a:gd name="T16" fmla="*/ 218 w 435"/>
                  <a:gd name="T17" fmla="*/ 380 h 380"/>
                  <a:gd name="T18" fmla="*/ 218 w 435"/>
                  <a:gd name="T19" fmla="*/ 379 h 38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5" h="380">
                    <a:moveTo>
                      <a:pt x="218" y="379"/>
                    </a:moveTo>
                    <a:cubicBezTo>
                      <a:pt x="435" y="115"/>
                      <a:pt x="299" y="0"/>
                      <a:pt x="299" y="0"/>
                    </a:cubicBezTo>
                    <a:cubicBezTo>
                      <a:pt x="218" y="0"/>
                      <a:pt x="218" y="0"/>
                      <a:pt x="218" y="0"/>
                    </a:cubicBezTo>
                    <a:cubicBezTo>
                      <a:pt x="217" y="0"/>
                      <a:pt x="217" y="0"/>
                      <a:pt x="217" y="0"/>
                    </a:cubicBezTo>
                    <a:cubicBezTo>
                      <a:pt x="137" y="0"/>
                      <a:pt x="137" y="0"/>
                      <a:pt x="137" y="0"/>
                    </a:cubicBezTo>
                    <a:cubicBezTo>
                      <a:pt x="137" y="0"/>
                      <a:pt x="0" y="115"/>
                      <a:pt x="217" y="379"/>
                    </a:cubicBezTo>
                    <a:cubicBezTo>
                      <a:pt x="217" y="380"/>
                      <a:pt x="217" y="380"/>
                      <a:pt x="217" y="380"/>
                    </a:cubicBezTo>
                    <a:cubicBezTo>
                      <a:pt x="218" y="380"/>
                      <a:pt x="218" y="380"/>
                      <a:pt x="218" y="380"/>
                    </a:cubicBezTo>
                    <a:cubicBezTo>
                      <a:pt x="218" y="380"/>
                      <a:pt x="218" y="380"/>
                      <a:pt x="218" y="380"/>
                    </a:cubicBezTo>
                    <a:lnTo>
                      <a:pt x="218" y="379"/>
                    </a:lnTo>
                    <a:close/>
                  </a:path>
                </a:pathLst>
              </a:custGeom>
              <a:solidFill>
                <a:srgbClr val="F482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29" name="iśľîḑè"/>
            <p:cNvSpPr/>
            <p:nvPr/>
          </p:nvSpPr>
          <p:spPr bwMode="auto">
            <a:xfrm rot="2700000">
              <a:off x="2331809" y="5723013"/>
              <a:ext cx="783901" cy="556101"/>
            </a:xfrm>
            <a:custGeom>
              <a:gdLst>
                <a:gd name="T0" fmla="*/ 357 w 383"/>
                <a:gd name="T1" fmla="*/ 0 h 273"/>
                <a:gd name="T2" fmla="*/ 340 w 383"/>
                <a:gd name="T3" fmla="*/ 1 h 273"/>
                <a:gd name="T4" fmla="*/ 318 w 383"/>
                <a:gd name="T5" fmla="*/ 8 h 273"/>
                <a:gd name="T6" fmla="*/ 308 w 383"/>
                <a:gd name="T7" fmla="*/ 14 h 273"/>
                <a:gd name="T8" fmla="*/ 290 w 383"/>
                <a:gd name="T9" fmla="*/ 28 h 273"/>
                <a:gd name="T10" fmla="*/ 276 w 383"/>
                <a:gd name="T11" fmla="*/ 48 h 273"/>
                <a:gd name="T12" fmla="*/ 271 w 383"/>
                <a:gd name="T13" fmla="*/ 58 h 273"/>
                <a:gd name="T14" fmla="*/ 265 w 383"/>
                <a:gd name="T15" fmla="*/ 81 h 273"/>
                <a:gd name="T16" fmla="*/ 261 w 383"/>
                <a:gd name="T17" fmla="*/ 85 h 273"/>
                <a:gd name="T18" fmla="*/ 256 w 383"/>
                <a:gd name="T19" fmla="*/ 84 h 273"/>
                <a:gd name="T20" fmla="*/ 253 w 383"/>
                <a:gd name="T21" fmla="*/ 84 h 273"/>
                <a:gd name="T22" fmla="*/ 243 w 383"/>
                <a:gd name="T23" fmla="*/ 82 h 273"/>
                <a:gd name="T24" fmla="*/ 225 w 383"/>
                <a:gd name="T25" fmla="*/ 81 h 273"/>
                <a:gd name="T26" fmla="*/ 210 w 383"/>
                <a:gd name="T27" fmla="*/ 82 h 273"/>
                <a:gd name="T28" fmla="*/ 196 w 383"/>
                <a:gd name="T29" fmla="*/ 84 h 273"/>
                <a:gd name="T30" fmla="*/ 168 w 383"/>
                <a:gd name="T31" fmla="*/ 94 h 273"/>
                <a:gd name="T32" fmla="*/ 143 w 383"/>
                <a:gd name="T33" fmla="*/ 110 h 273"/>
                <a:gd name="T34" fmla="*/ 128 w 383"/>
                <a:gd name="T35" fmla="*/ 125 h 273"/>
                <a:gd name="T36" fmla="*/ 115 w 383"/>
                <a:gd name="T37" fmla="*/ 143 h 273"/>
                <a:gd name="T38" fmla="*/ 102 w 383"/>
                <a:gd name="T39" fmla="*/ 169 h 273"/>
                <a:gd name="T40" fmla="*/ 100 w 383"/>
                <a:gd name="T41" fmla="*/ 173 h 273"/>
                <a:gd name="T42" fmla="*/ 78 w 383"/>
                <a:gd name="T43" fmla="*/ 175 h 273"/>
                <a:gd name="T44" fmla="*/ 57 w 383"/>
                <a:gd name="T45" fmla="*/ 181 h 273"/>
                <a:gd name="T46" fmla="*/ 39 w 383"/>
                <a:gd name="T47" fmla="*/ 191 h 273"/>
                <a:gd name="T48" fmla="*/ 23 w 383"/>
                <a:gd name="T49" fmla="*/ 206 h 273"/>
                <a:gd name="T50" fmla="*/ 11 w 383"/>
                <a:gd name="T51" fmla="*/ 223 h 273"/>
                <a:gd name="T52" fmla="*/ 2 w 383"/>
                <a:gd name="T53" fmla="*/ 273 h 273"/>
                <a:gd name="T54" fmla="*/ 20 w 383"/>
                <a:gd name="T55" fmla="*/ 229 h 273"/>
                <a:gd name="T56" fmla="*/ 32 w 383"/>
                <a:gd name="T57" fmla="*/ 215 h 273"/>
                <a:gd name="T58" fmla="*/ 47 w 383"/>
                <a:gd name="T59" fmla="*/ 205 h 273"/>
                <a:gd name="T60" fmla="*/ 64 w 383"/>
                <a:gd name="T61" fmla="*/ 198 h 273"/>
                <a:gd name="T62" fmla="*/ 81 w 383"/>
                <a:gd name="T63" fmla="*/ 195 h 273"/>
                <a:gd name="T64" fmla="*/ 98 w 383"/>
                <a:gd name="T65" fmla="*/ 196 h 273"/>
                <a:gd name="T66" fmla="*/ 117 w 383"/>
                <a:gd name="T67" fmla="*/ 199 h 273"/>
                <a:gd name="T68" fmla="*/ 124 w 383"/>
                <a:gd name="T69" fmla="*/ 177 h 273"/>
                <a:gd name="T70" fmla="*/ 136 w 383"/>
                <a:gd name="T71" fmla="*/ 157 h 273"/>
                <a:gd name="T72" fmla="*/ 147 w 383"/>
                <a:gd name="T73" fmla="*/ 143 h 273"/>
                <a:gd name="T74" fmla="*/ 160 w 383"/>
                <a:gd name="T75" fmla="*/ 131 h 273"/>
                <a:gd name="T76" fmla="*/ 180 w 383"/>
                <a:gd name="T77" fmla="*/ 119 h 273"/>
                <a:gd name="T78" fmla="*/ 202 w 383"/>
                <a:gd name="T79" fmla="*/ 111 h 273"/>
                <a:gd name="T80" fmla="*/ 214 w 383"/>
                <a:gd name="T81" fmla="*/ 108 h 273"/>
                <a:gd name="T82" fmla="*/ 225 w 383"/>
                <a:gd name="T83" fmla="*/ 107 h 273"/>
                <a:gd name="T84" fmla="*/ 239 w 383"/>
                <a:gd name="T85" fmla="*/ 107 h 273"/>
                <a:gd name="T86" fmla="*/ 249 w 383"/>
                <a:gd name="T87" fmla="*/ 109 h 273"/>
                <a:gd name="T88" fmla="*/ 251 w 383"/>
                <a:gd name="T89" fmla="*/ 109 h 273"/>
                <a:gd name="T90" fmla="*/ 251 w 383"/>
                <a:gd name="T91" fmla="*/ 109 h 273"/>
                <a:gd name="T92" fmla="*/ 255 w 383"/>
                <a:gd name="T93" fmla="*/ 110 h 273"/>
                <a:gd name="T94" fmla="*/ 272 w 383"/>
                <a:gd name="T95" fmla="*/ 115 h 273"/>
                <a:gd name="T96" fmla="*/ 288 w 383"/>
                <a:gd name="T97" fmla="*/ 102 h 273"/>
                <a:gd name="T98" fmla="*/ 288 w 383"/>
                <a:gd name="T99" fmla="*/ 74 h 273"/>
                <a:gd name="T100" fmla="*/ 292 w 383"/>
                <a:gd name="T101" fmla="*/ 61 h 273"/>
                <a:gd name="T102" fmla="*/ 298 w 383"/>
                <a:gd name="T103" fmla="*/ 48 h 273"/>
                <a:gd name="T104" fmla="*/ 309 w 383"/>
                <a:gd name="T105" fmla="*/ 32 h 273"/>
                <a:gd name="T106" fmla="*/ 324 w 383"/>
                <a:gd name="T107" fmla="*/ 19 h 273"/>
                <a:gd name="T108" fmla="*/ 342 w 383"/>
                <a:gd name="T109" fmla="*/ 10 h 273"/>
                <a:gd name="T110" fmla="*/ 357 w 383"/>
                <a:gd name="T111" fmla="*/ 6 h 273"/>
                <a:gd name="T112" fmla="*/ 373 w 383"/>
                <a:gd name="T113" fmla="*/ 4 h 273"/>
                <a:gd name="T114" fmla="*/ 373 w 383"/>
                <a:gd name="T115" fmla="*/ 1 h 273"/>
                <a:gd name="T116" fmla="*/ 251 w 383"/>
                <a:gd name="T117" fmla="*/ 109 h 2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3" h="273">
                  <a:moveTo>
                    <a:pt x="362" y="0"/>
                  </a:moveTo>
                  <a:cubicBezTo>
                    <a:pt x="357" y="0"/>
                    <a:pt x="357" y="0"/>
                    <a:pt x="357" y="0"/>
                  </a:cubicBezTo>
                  <a:cubicBezTo>
                    <a:pt x="351" y="0"/>
                    <a:pt x="351" y="0"/>
                    <a:pt x="351" y="0"/>
                  </a:cubicBezTo>
                  <a:cubicBezTo>
                    <a:pt x="347" y="0"/>
                    <a:pt x="344" y="1"/>
                    <a:pt x="340" y="1"/>
                  </a:cubicBezTo>
                  <a:cubicBezTo>
                    <a:pt x="336" y="2"/>
                    <a:pt x="333" y="3"/>
                    <a:pt x="329" y="4"/>
                  </a:cubicBezTo>
                  <a:cubicBezTo>
                    <a:pt x="325" y="5"/>
                    <a:pt x="322" y="6"/>
                    <a:pt x="318" y="8"/>
                  </a:cubicBezTo>
                  <a:cubicBezTo>
                    <a:pt x="313" y="11"/>
                    <a:pt x="313" y="11"/>
                    <a:pt x="313" y="11"/>
                  </a:cubicBezTo>
                  <a:cubicBezTo>
                    <a:pt x="311" y="12"/>
                    <a:pt x="310" y="13"/>
                    <a:pt x="308" y="14"/>
                  </a:cubicBezTo>
                  <a:cubicBezTo>
                    <a:pt x="305" y="16"/>
                    <a:pt x="302" y="18"/>
                    <a:pt x="299" y="21"/>
                  </a:cubicBezTo>
                  <a:cubicBezTo>
                    <a:pt x="296" y="23"/>
                    <a:pt x="293" y="26"/>
                    <a:pt x="290" y="28"/>
                  </a:cubicBezTo>
                  <a:cubicBezTo>
                    <a:pt x="288" y="31"/>
                    <a:pt x="285" y="34"/>
                    <a:pt x="283" y="38"/>
                  </a:cubicBezTo>
                  <a:cubicBezTo>
                    <a:pt x="280" y="41"/>
                    <a:pt x="278" y="44"/>
                    <a:pt x="276" y="48"/>
                  </a:cubicBezTo>
                  <a:cubicBezTo>
                    <a:pt x="275" y="49"/>
                    <a:pt x="274" y="51"/>
                    <a:pt x="274" y="53"/>
                  </a:cubicBezTo>
                  <a:cubicBezTo>
                    <a:pt x="271" y="58"/>
                    <a:pt x="271" y="58"/>
                    <a:pt x="271" y="58"/>
                  </a:cubicBezTo>
                  <a:cubicBezTo>
                    <a:pt x="270" y="62"/>
                    <a:pt x="269" y="66"/>
                    <a:pt x="267" y="70"/>
                  </a:cubicBezTo>
                  <a:cubicBezTo>
                    <a:pt x="266" y="73"/>
                    <a:pt x="266" y="77"/>
                    <a:pt x="265" y="81"/>
                  </a:cubicBezTo>
                  <a:cubicBezTo>
                    <a:pt x="265" y="83"/>
                    <a:pt x="264" y="85"/>
                    <a:pt x="264" y="86"/>
                  </a:cubicBezTo>
                  <a:cubicBezTo>
                    <a:pt x="263" y="86"/>
                    <a:pt x="262" y="86"/>
                    <a:pt x="261" y="85"/>
                  </a:cubicBezTo>
                  <a:cubicBezTo>
                    <a:pt x="257" y="84"/>
                    <a:pt x="257" y="84"/>
                    <a:pt x="257" y="84"/>
                  </a:cubicBezTo>
                  <a:cubicBezTo>
                    <a:pt x="256" y="84"/>
                    <a:pt x="256" y="84"/>
                    <a:pt x="256" y="84"/>
                  </a:cubicBezTo>
                  <a:cubicBezTo>
                    <a:pt x="255" y="84"/>
                    <a:pt x="255" y="84"/>
                    <a:pt x="255" y="84"/>
                  </a:cubicBezTo>
                  <a:cubicBezTo>
                    <a:pt x="253" y="84"/>
                    <a:pt x="253" y="84"/>
                    <a:pt x="253" y="84"/>
                  </a:cubicBezTo>
                  <a:cubicBezTo>
                    <a:pt x="247" y="82"/>
                    <a:pt x="247" y="82"/>
                    <a:pt x="247" y="82"/>
                  </a:cubicBezTo>
                  <a:cubicBezTo>
                    <a:pt x="243" y="82"/>
                    <a:pt x="243" y="82"/>
                    <a:pt x="243" y="82"/>
                  </a:cubicBezTo>
                  <a:cubicBezTo>
                    <a:pt x="240" y="82"/>
                    <a:pt x="240" y="82"/>
                    <a:pt x="240" y="82"/>
                  </a:cubicBezTo>
                  <a:cubicBezTo>
                    <a:pt x="235" y="81"/>
                    <a:pt x="229" y="81"/>
                    <a:pt x="225" y="81"/>
                  </a:cubicBezTo>
                  <a:cubicBezTo>
                    <a:pt x="217" y="81"/>
                    <a:pt x="217" y="81"/>
                    <a:pt x="217" y="81"/>
                  </a:cubicBezTo>
                  <a:cubicBezTo>
                    <a:pt x="215" y="81"/>
                    <a:pt x="212" y="82"/>
                    <a:pt x="210" y="82"/>
                  </a:cubicBezTo>
                  <a:cubicBezTo>
                    <a:pt x="208" y="82"/>
                    <a:pt x="205" y="82"/>
                    <a:pt x="203" y="83"/>
                  </a:cubicBezTo>
                  <a:cubicBezTo>
                    <a:pt x="196" y="84"/>
                    <a:pt x="196" y="84"/>
                    <a:pt x="196" y="84"/>
                  </a:cubicBezTo>
                  <a:cubicBezTo>
                    <a:pt x="191" y="85"/>
                    <a:pt x="186" y="87"/>
                    <a:pt x="182" y="89"/>
                  </a:cubicBezTo>
                  <a:cubicBezTo>
                    <a:pt x="177" y="90"/>
                    <a:pt x="173" y="92"/>
                    <a:pt x="168" y="94"/>
                  </a:cubicBezTo>
                  <a:cubicBezTo>
                    <a:pt x="164" y="97"/>
                    <a:pt x="159" y="99"/>
                    <a:pt x="155" y="102"/>
                  </a:cubicBezTo>
                  <a:cubicBezTo>
                    <a:pt x="151" y="104"/>
                    <a:pt x="147" y="107"/>
                    <a:pt x="143" y="110"/>
                  </a:cubicBezTo>
                  <a:cubicBezTo>
                    <a:pt x="140" y="113"/>
                    <a:pt x="136" y="116"/>
                    <a:pt x="133" y="120"/>
                  </a:cubicBezTo>
                  <a:cubicBezTo>
                    <a:pt x="128" y="125"/>
                    <a:pt x="128" y="125"/>
                    <a:pt x="128" y="125"/>
                  </a:cubicBezTo>
                  <a:cubicBezTo>
                    <a:pt x="126" y="127"/>
                    <a:pt x="124" y="129"/>
                    <a:pt x="123" y="131"/>
                  </a:cubicBezTo>
                  <a:cubicBezTo>
                    <a:pt x="120" y="135"/>
                    <a:pt x="117" y="139"/>
                    <a:pt x="115" y="143"/>
                  </a:cubicBezTo>
                  <a:cubicBezTo>
                    <a:pt x="112" y="147"/>
                    <a:pt x="110" y="151"/>
                    <a:pt x="107" y="156"/>
                  </a:cubicBezTo>
                  <a:cubicBezTo>
                    <a:pt x="105" y="160"/>
                    <a:pt x="104" y="164"/>
                    <a:pt x="102" y="169"/>
                  </a:cubicBezTo>
                  <a:cubicBezTo>
                    <a:pt x="101" y="170"/>
                    <a:pt x="101" y="172"/>
                    <a:pt x="101" y="173"/>
                  </a:cubicBezTo>
                  <a:cubicBezTo>
                    <a:pt x="100" y="173"/>
                    <a:pt x="100" y="173"/>
                    <a:pt x="100" y="173"/>
                  </a:cubicBezTo>
                  <a:cubicBezTo>
                    <a:pt x="97" y="173"/>
                    <a:pt x="93" y="173"/>
                    <a:pt x="89" y="173"/>
                  </a:cubicBezTo>
                  <a:cubicBezTo>
                    <a:pt x="86" y="174"/>
                    <a:pt x="82" y="174"/>
                    <a:pt x="78" y="175"/>
                  </a:cubicBezTo>
                  <a:cubicBezTo>
                    <a:pt x="75" y="175"/>
                    <a:pt x="71" y="176"/>
                    <a:pt x="68" y="177"/>
                  </a:cubicBezTo>
                  <a:cubicBezTo>
                    <a:pt x="64" y="178"/>
                    <a:pt x="61" y="179"/>
                    <a:pt x="57" y="181"/>
                  </a:cubicBezTo>
                  <a:cubicBezTo>
                    <a:pt x="54" y="182"/>
                    <a:pt x="51" y="184"/>
                    <a:pt x="48" y="185"/>
                  </a:cubicBezTo>
                  <a:cubicBezTo>
                    <a:pt x="45" y="187"/>
                    <a:pt x="41" y="189"/>
                    <a:pt x="39" y="191"/>
                  </a:cubicBezTo>
                  <a:cubicBezTo>
                    <a:pt x="36" y="193"/>
                    <a:pt x="33" y="196"/>
                    <a:pt x="30" y="198"/>
                  </a:cubicBezTo>
                  <a:cubicBezTo>
                    <a:pt x="28" y="201"/>
                    <a:pt x="25" y="203"/>
                    <a:pt x="23" y="206"/>
                  </a:cubicBezTo>
                  <a:cubicBezTo>
                    <a:pt x="20" y="208"/>
                    <a:pt x="18" y="211"/>
                    <a:pt x="16" y="214"/>
                  </a:cubicBezTo>
                  <a:cubicBezTo>
                    <a:pt x="15" y="217"/>
                    <a:pt x="13" y="220"/>
                    <a:pt x="11" y="223"/>
                  </a:cubicBezTo>
                  <a:cubicBezTo>
                    <a:pt x="10" y="226"/>
                    <a:pt x="8" y="230"/>
                    <a:pt x="7" y="233"/>
                  </a:cubicBezTo>
                  <a:cubicBezTo>
                    <a:pt x="2" y="246"/>
                    <a:pt x="0" y="260"/>
                    <a:pt x="2" y="273"/>
                  </a:cubicBezTo>
                  <a:cubicBezTo>
                    <a:pt x="4" y="260"/>
                    <a:pt x="8" y="247"/>
                    <a:pt x="15" y="237"/>
                  </a:cubicBezTo>
                  <a:cubicBezTo>
                    <a:pt x="16" y="234"/>
                    <a:pt x="18" y="231"/>
                    <a:pt x="20" y="229"/>
                  </a:cubicBezTo>
                  <a:cubicBezTo>
                    <a:pt x="22" y="226"/>
                    <a:pt x="24" y="224"/>
                    <a:pt x="26" y="222"/>
                  </a:cubicBezTo>
                  <a:cubicBezTo>
                    <a:pt x="28" y="219"/>
                    <a:pt x="30" y="217"/>
                    <a:pt x="32" y="215"/>
                  </a:cubicBezTo>
                  <a:cubicBezTo>
                    <a:pt x="35" y="213"/>
                    <a:pt x="37" y="212"/>
                    <a:pt x="40" y="210"/>
                  </a:cubicBezTo>
                  <a:cubicBezTo>
                    <a:pt x="42" y="208"/>
                    <a:pt x="45" y="206"/>
                    <a:pt x="47" y="205"/>
                  </a:cubicBezTo>
                  <a:cubicBezTo>
                    <a:pt x="50" y="203"/>
                    <a:pt x="53" y="202"/>
                    <a:pt x="55" y="201"/>
                  </a:cubicBezTo>
                  <a:cubicBezTo>
                    <a:pt x="58" y="200"/>
                    <a:pt x="61" y="199"/>
                    <a:pt x="64" y="198"/>
                  </a:cubicBezTo>
                  <a:cubicBezTo>
                    <a:pt x="67" y="197"/>
                    <a:pt x="69" y="197"/>
                    <a:pt x="72" y="196"/>
                  </a:cubicBezTo>
                  <a:cubicBezTo>
                    <a:pt x="75" y="196"/>
                    <a:pt x="78" y="195"/>
                    <a:pt x="81" y="195"/>
                  </a:cubicBezTo>
                  <a:cubicBezTo>
                    <a:pt x="84" y="195"/>
                    <a:pt x="87" y="195"/>
                    <a:pt x="90" y="195"/>
                  </a:cubicBezTo>
                  <a:cubicBezTo>
                    <a:pt x="93" y="195"/>
                    <a:pt x="96" y="195"/>
                    <a:pt x="98" y="196"/>
                  </a:cubicBezTo>
                  <a:cubicBezTo>
                    <a:pt x="101" y="196"/>
                    <a:pt x="104" y="197"/>
                    <a:pt x="107" y="197"/>
                  </a:cubicBezTo>
                  <a:cubicBezTo>
                    <a:pt x="117" y="199"/>
                    <a:pt x="117" y="199"/>
                    <a:pt x="117" y="199"/>
                  </a:cubicBezTo>
                  <a:cubicBezTo>
                    <a:pt x="120" y="189"/>
                    <a:pt x="120" y="189"/>
                    <a:pt x="120" y="189"/>
                  </a:cubicBezTo>
                  <a:cubicBezTo>
                    <a:pt x="122" y="185"/>
                    <a:pt x="123" y="181"/>
                    <a:pt x="124" y="177"/>
                  </a:cubicBezTo>
                  <a:cubicBezTo>
                    <a:pt x="126" y="174"/>
                    <a:pt x="128" y="170"/>
                    <a:pt x="130" y="167"/>
                  </a:cubicBezTo>
                  <a:cubicBezTo>
                    <a:pt x="132" y="163"/>
                    <a:pt x="133" y="160"/>
                    <a:pt x="136" y="157"/>
                  </a:cubicBezTo>
                  <a:cubicBezTo>
                    <a:pt x="138" y="153"/>
                    <a:pt x="140" y="150"/>
                    <a:pt x="143" y="147"/>
                  </a:cubicBezTo>
                  <a:cubicBezTo>
                    <a:pt x="144" y="146"/>
                    <a:pt x="146" y="144"/>
                    <a:pt x="147" y="143"/>
                  </a:cubicBezTo>
                  <a:cubicBezTo>
                    <a:pt x="151" y="139"/>
                    <a:pt x="151" y="139"/>
                    <a:pt x="151" y="139"/>
                  </a:cubicBezTo>
                  <a:cubicBezTo>
                    <a:pt x="154" y="136"/>
                    <a:pt x="157" y="134"/>
                    <a:pt x="160" y="131"/>
                  </a:cubicBezTo>
                  <a:cubicBezTo>
                    <a:pt x="163" y="129"/>
                    <a:pt x="167" y="127"/>
                    <a:pt x="170" y="124"/>
                  </a:cubicBezTo>
                  <a:cubicBezTo>
                    <a:pt x="173" y="122"/>
                    <a:pt x="177" y="120"/>
                    <a:pt x="180" y="119"/>
                  </a:cubicBezTo>
                  <a:cubicBezTo>
                    <a:pt x="184" y="117"/>
                    <a:pt x="187" y="115"/>
                    <a:pt x="191" y="114"/>
                  </a:cubicBezTo>
                  <a:cubicBezTo>
                    <a:pt x="195" y="113"/>
                    <a:pt x="198" y="111"/>
                    <a:pt x="202" y="111"/>
                  </a:cubicBezTo>
                  <a:cubicBezTo>
                    <a:pt x="208" y="109"/>
                    <a:pt x="208" y="109"/>
                    <a:pt x="208" y="109"/>
                  </a:cubicBezTo>
                  <a:cubicBezTo>
                    <a:pt x="210" y="109"/>
                    <a:pt x="212" y="109"/>
                    <a:pt x="214" y="108"/>
                  </a:cubicBezTo>
                  <a:cubicBezTo>
                    <a:pt x="215" y="108"/>
                    <a:pt x="217" y="108"/>
                    <a:pt x="219" y="108"/>
                  </a:cubicBezTo>
                  <a:cubicBezTo>
                    <a:pt x="225" y="107"/>
                    <a:pt x="225" y="107"/>
                    <a:pt x="225" y="107"/>
                  </a:cubicBezTo>
                  <a:cubicBezTo>
                    <a:pt x="229" y="107"/>
                    <a:pt x="233" y="107"/>
                    <a:pt x="237" y="107"/>
                  </a:cubicBezTo>
                  <a:cubicBezTo>
                    <a:pt x="239" y="107"/>
                    <a:pt x="239" y="107"/>
                    <a:pt x="239" y="107"/>
                  </a:cubicBezTo>
                  <a:cubicBezTo>
                    <a:pt x="243" y="108"/>
                    <a:pt x="243" y="108"/>
                    <a:pt x="243" y="108"/>
                  </a:cubicBezTo>
                  <a:cubicBezTo>
                    <a:pt x="249" y="109"/>
                    <a:pt x="249" y="109"/>
                    <a:pt x="249" y="109"/>
                  </a:cubicBezTo>
                  <a:cubicBezTo>
                    <a:pt x="251" y="109"/>
                    <a:pt x="251" y="109"/>
                    <a:pt x="251" y="109"/>
                  </a:cubicBezTo>
                  <a:cubicBezTo>
                    <a:pt x="251" y="109"/>
                    <a:pt x="251" y="109"/>
                    <a:pt x="251" y="109"/>
                  </a:cubicBezTo>
                  <a:cubicBezTo>
                    <a:pt x="251" y="109"/>
                    <a:pt x="251" y="109"/>
                    <a:pt x="251" y="109"/>
                  </a:cubicBezTo>
                  <a:cubicBezTo>
                    <a:pt x="251" y="109"/>
                    <a:pt x="251" y="109"/>
                    <a:pt x="251" y="109"/>
                  </a:cubicBezTo>
                  <a:cubicBezTo>
                    <a:pt x="252" y="109"/>
                    <a:pt x="252" y="109"/>
                    <a:pt x="252" y="109"/>
                  </a:cubicBezTo>
                  <a:cubicBezTo>
                    <a:pt x="255" y="110"/>
                    <a:pt x="255" y="110"/>
                    <a:pt x="255" y="110"/>
                  </a:cubicBezTo>
                  <a:cubicBezTo>
                    <a:pt x="257" y="110"/>
                    <a:pt x="258" y="111"/>
                    <a:pt x="260" y="111"/>
                  </a:cubicBezTo>
                  <a:cubicBezTo>
                    <a:pt x="264" y="112"/>
                    <a:pt x="268" y="113"/>
                    <a:pt x="272" y="115"/>
                  </a:cubicBezTo>
                  <a:cubicBezTo>
                    <a:pt x="292" y="123"/>
                    <a:pt x="292" y="123"/>
                    <a:pt x="292" y="123"/>
                  </a:cubicBezTo>
                  <a:cubicBezTo>
                    <a:pt x="288" y="102"/>
                    <a:pt x="288" y="102"/>
                    <a:pt x="288" y="102"/>
                  </a:cubicBezTo>
                  <a:cubicBezTo>
                    <a:pt x="287" y="96"/>
                    <a:pt x="287" y="90"/>
                    <a:pt x="287" y="84"/>
                  </a:cubicBezTo>
                  <a:cubicBezTo>
                    <a:pt x="287" y="80"/>
                    <a:pt x="288" y="77"/>
                    <a:pt x="288" y="74"/>
                  </a:cubicBezTo>
                  <a:cubicBezTo>
                    <a:pt x="289" y="71"/>
                    <a:pt x="289" y="68"/>
                    <a:pt x="291" y="65"/>
                  </a:cubicBezTo>
                  <a:cubicBezTo>
                    <a:pt x="292" y="61"/>
                    <a:pt x="292" y="61"/>
                    <a:pt x="292" y="61"/>
                  </a:cubicBezTo>
                  <a:cubicBezTo>
                    <a:pt x="292" y="59"/>
                    <a:pt x="293" y="58"/>
                    <a:pt x="294" y="56"/>
                  </a:cubicBezTo>
                  <a:cubicBezTo>
                    <a:pt x="295" y="53"/>
                    <a:pt x="297" y="50"/>
                    <a:pt x="298" y="48"/>
                  </a:cubicBezTo>
                  <a:cubicBezTo>
                    <a:pt x="299" y="45"/>
                    <a:pt x="302" y="42"/>
                    <a:pt x="303" y="39"/>
                  </a:cubicBezTo>
                  <a:cubicBezTo>
                    <a:pt x="305" y="37"/>
                    <a:pt x="307" y="34"/>
                    <a:pt x="309" y="32"/>
                  </a:cubicBezTo>
                  <a:cubicBezTo>
                    <a:pt x="312" y="30"/>
                    <a:pt x="314" y="27"/>
                    <a:pt x="317" y="25"/>
                  </a:cubicBezTo>
                  <a:cubicBezTo>
                    <a:pt x="319" y="23"/>
                    <a:pt x="322" y="21"/>
                    <a:pt x="324" y="19"/>
                  </a:cubicBezTo>
                  <a:cubicBezTo>
                    <a:pt x="327" y="17"/>
                    <a:pt x="330" y="16"/>
                    <a:pt x="333" y="14"/>
                  </a:cubicBezTo>
                  <a:cubicBezTo>
                    <a:pt x="336" y="13"/>
                    <a:pt x="339" y="11"/>
                    <a:pt x="342" y="10"/>
                  </a:cubicBezTo>
                  <a:cubicBezTo>
                    <a:pt x="346" y="9"/>
                    <a:pt x="349" y="8"/>
                    <a:pt x="352" y="7"/>
                  </a:cubicBezTo>
                  <a:cubicBezTo>
                    <a:pt x="357" y="6"/>
                    <a:pt x="357" y="6"/>
                    <a:pt x="357" y="6"/>
                  </a:cubicBezTo>
                  <a:cubicBezTo>
                    <a:pt x="362" y="5"/>
                    <a:pt x="362" y="5"/>
                    <a:pt x="362" y="5"/>
                  </a:cubicBezTo>
                  <a:cubicBezTo>
                    <a:pt x="366" y="4"/>
                    <a:pt x="369" y="4"/>
                    <a:pt x="373" y="4"/>
                  </a:cubicBezTo>
                  <a:cubicBezTo>
                    <a:pt x="376" y="4"/>
                    <a:pt x="380" y="4"/>
                    <a:pt x="383" y="4"/>
                  </a:cubicBezTo>
                  <a:cubicBezTo>
                    <a:pt x="380" y="3"/>
                    <a:pt x="377" y="2"/>
                    <a:pt x="373" y="1"/>
                  </a:cubicBezTo>
                  <a:cubicBezTo>
                    <a:pt x="369" y="1"/>
                    <a:pt x="366" y="0"/>
                    <a:pt x="362" y="0"/>
                  </a:cubicBezTo>
                  <a:close/>
                  <a:moveTo>
                    <a:pt x="251" y="109"/>
                  </a:moveTo>
                  <a:cubicBezTo>
                    <a:pt x="251" y="109"/>
                    <a:pt x="251" y="109"/>
                    <a:pt x="251" y="109"/>
                  </a:cubicBezTo>
                  <a:close/>
                </a:path>
              </a:pathLst>
            </a:custGeom>
            <a:solidFill>
              <a:srgbClr val="FFFFFF"/>
            </a:solidFill>
            <a:ln>
              <a:noFill/>
            </a:ln>
          </p:spPr>
          <p:txBody>
            <a:bodyPr anchor="ctr"/>
            <a:lstStyle/>
            <a:p>
              <a:pPr algn="ctr"/>
            </a:p>
          </p:txBody>
        </p:sp>
        <p:sp>
          <p:nvSpPr>
            <p:cNvPr id="30" name="îšľíḑè"/>
            <p:cNvSpPr/>
            <p:nvPr/>
          </p:nvSpPr>
          <p:spPr bwMode="auto">
            <a:xfrm rot="2700000">
              <a:off x="236452" y="3840719"/>
              <a:ext cx="1082052" cy="361800"/>
            </a:xfrm>
            <a:custGeom>
              <a:gdLst>
                <a:gd name="T0" fmla="*/ 483 w 528"/>
                <a:gd name="T1" fmla="*/ 111 h 177"/>
                <a:gd name="T2" fmla="*/ 454 w 528"/>
                <a:gd name="T3" fmla="*/ 99 h 177"/>
                <a:gd name="T4" fmla="*/ 422 w 528"/>
                <a:gd name="T5" fmla="*/ 95 h 177"/>
                <a:gd name="T6" fmla="*/ 393 w 528"/>
                <a:gd name="T7" fmla="*/ 64 h 177"/>
                <a:gd name="T8" fmla="*/ 391 w 528"/>
                <a:gd name="T9" fmla="*/ 60 h 177"/>
                <a:gd name="T10" fmla="*/ 386 w 528"/>
                <a:gd name="T11" fmla="*/ 55 h 177"/>
                <a:gd name="T12" fmla="*/ 362 w 528"/>
                <a:gd name="T13" fmla="*/ 31 h 177"/>
                <a:gd name="T14" fmla="*/ 332 w 528"/>
                <a:gd name="T15" fmla="*/ 13 h 177"/>
                <a:gd name="T16" fmla="*/ 299 w 528"/>
                <a:gd name="T17" fmla="*/ 3 h 177"/>
                <a:gd name="T18" fmla="*/ 248 w 528"/>
                <a:gd name="T19" fmla="*/ 2 h 177"/>
                <a:gd name="T20" fmla="*/ 220 w 528"/>
                <a:gd name="T21" fmla="*/ 9 h 177"/>
                <a:gd name="T22" fmla="*/ 190 w 528"/>
                <a:gd name="T23" fmla="*/ 25 h 177"/>
                <a:gd name="T24" fmla="*/ 172 w 528"/>
                <a:gd name="T25" fmla="*/ 39 h 177"/>
                <a:gd name="T26" fmla="*/ 136 w 528"/>
                <a:gd name="T27" fmla="*/ 77 h 177"/>
                <a:gd name="T28" fmla="*/ 108 w 528"/>
                <a:gd name="T29" fmla="*/ 60 h 177"/>
                <a:gd name="T30" fmla="*/ 77 w 528"/>
                <a:gd name="T31" fmla="*/ 53 h 177"/>
                <a:gd name="T32" fmla="*/ 45 w 528"/>
                <a:gd name="T33" fmla="*/ 55 h 177"/>
                <a:gd name="T34" fmla="*/ 16 w 528"/>
                <a:gd name="T35" fmla="*/ 66 h 177"/>
                <a:gd name="T36" fmla="*/ 9 w 528"/>
                <a:gd name="T37" fmla="*/ 74 h 177"/>
                <a:gd name="T38" fmla="*/ 37 w 528"/>
                <a:gd name="T39" fmla="*/ 65 h 177"/>
                <a:gd name="T40" fmla="*/ 66 w 528"/>
                <a:gd name="T41" fmla="*/ 64 h 177"/>
                <a:gd name="T42" fmla="*/ 93 w 528"/>
                <a:gd name="T43" fmla="*/ 71 h 177"/>
                <a:gd name="T44" fmla="*/ 116 w 528"/>
                <a:gd name="T45" fmla="*/ 85 h 177"/>
                <a:gd name="T46" fmla="*/ 129 w 528"/>
                <a:gd name="T47" fmla="*/ 97 h 177"/>
                <a:gd name="T48" fmla="*/ 135 w 528"/>
                <a:gd name="T49" fmla="*/ 104 h 177"/>
                <a:gd name="T50" fmla="*/ 145 w 528"/>
                <a:gd name="T51" fmla="*/ 119 h 177"/>
                <a:gd name="T52" fmla="*/ 187 w 528"/>
                <a:gd name="T53" fmla="*/ 57 h 177"/>
                <a:gd name="T54" fmla="*/ 203 w 528"/>
                <a:gd name="T55" fmla="*/ 46 h 177"/>
                <a:gd name="T56" fmla="*/ 229 w 528"/>
                <a:gd name="T57" fmla="*/ 33 h 177"/>
                <a:gd name="T58" fmla="*/ 252 w 528"/>
                <a:gd name="T59" fmla="*/ 28 h 177"/>
                <a:gd name="T60" fmla="*/ 295 w 528"/>
                <a:gd name="T61" fmla="*/ 29 h 177"/>
                <a:gd name="T62" fmla="*/ 322 w 528"/>
                <a:gd name="T63" fmla="*/ 37 h 177"/>
                <a:gd name="T64" fmla="*/ 347 w 528"/>
                <a:gd name="T65" fmla="*/ 51 h 177"/>
                <a:gd name="T66" fmla="*/ 368 w 528"/>
                <a:gd name="T67" fmla="*/ 70 h 177"/>
                <a:gd name="T68" fmla="*/ 373 w 528"/>
                <a:gd name="T69" fmla="*/ 75 h 177"/>
                <a:gd name="T70" fmla="*/ 373 w 528"/>
                <a:gd name="T71" fmla="*/ 75 h 177"/>
                <a:gd name="T72" fmla="*/ 394 w 528"/>
                <a:gd name="T73" fmla="*/ 111 h 177"/>
                <a:gd name="T74" fmla="*/ 415 w 528"/>
                <a:gd name="T75" fmla="*/ 115 h 177"/>
                <a:gd name="T76" fmla="*/ 442 w 528"/>
                <a:gd name="T77" fmla="*/ 113 h 177"/>
                <a:gd name="T78" fmla="*/ 468 w 528"/>
                <a:gd name="T79" fmla="*/ 119 h 177"/>
                <a:gd name="T80" fmla="*/ 493 w 528"/>
                <a:gd name="T81" fmla="*/ 132 h 177"/>
                <a:gd name="T82" fmla="*/ 513 w 528"/>
                <a:gd name="T83" fmla="*/ 152 h 177"/>
                <a:gd name="T84" fmla="*/ 528 w 528"/>
                <a:gd name="T85" fmla="*/ 177 h 177"/>
                <a:gd name="T86" fmla="*/ 518 w 528"/>
                <a:gd name="T87" fmla="*/ 149 h 177"/>
                <a:gd name="T88" fmla="*/ 499 w 528"/>
                <a:gd name="T89" fmla="*/ 124 h 177"/>
                <a:gd name="T90" fmla="*/ 136 w 528"/>
                <a:gd name="T91" fmla="*/ 102 h 1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28" h="177">
                  <a:moveTo>
                    <a:pt x="499" y="124"/>
                  </a:moveTo>
                  <a:cubicBezTo>
                    <a:pt x="497" y="122"/>
                    <a:pt x="494" y="120"/>
                    <a:pt x="491" y="117"/>
                  </a:cubicBezTo>
                  <a:cubicBezTo>
                    <a:pt x="483" y="111"/>
                    <a:pt x="483" y="111"/>
                    <a:pt x="483" y="111"/>
                  </a:cubicBezTo>
                  <a:cubicBezTo>
                    <a:pt x="480" y="109"/>
                    <a:pt x="477" y="108"/>
                    <a:pt x="474" y="106"/>
                  </a:cubicBezTo>
                  <a:cubicBezTo>
                    <a:pt x="471" y="105"/>
                    <a:pt x="467" y="103"/>
                    <a:pt x="464" y="102"/>
                  </a:cubicBezTo>
                  <a:cubicBezTo>
                    <a:pt x="461" y="101"/>
                    <a:pt x="457" y="100"/>
                    <a:pt x="454" y="99"/>
                  </a:cubicBezTo>
                  <a:cubicBezTo>
                    <a:pt x="451" y="98"/>
                    <a:pt x="447" y="97"/>
                    <a:pt x="444" y="96"/>
                  </a:cubicBezTo>
                  <a:cubicBezTo>
                    <a:pt x="440" y="96"/>
                    <a:pt x="436" y="95"/>
                    <a:pt x="433" y="95"/>
                  </a:cubicBezTo>
                  <a:cubicBezTo>
                    <a:pt x="429" y="95"/>
                    <a:pt x="426" y="95"/>
                    <a:pt x="422" y="95"/>
                  </a:cubicBezTo>
                  <a:cubicBezTo>
                    <a:pt x="419" y="95"/>
                    <a:pt x="415" y="95"/>
                    <a:pt x="411" y="96"/>
                  </a:cubicBezTo>
                  <a:cubicBezTo>
                    <a:pt x="410" y="96"/>
                    <a:pt x="410" y="96"/>
                    <a:pt x="410" y="96"/>
                  </a:cubicBezTo>
                  <a:cubicBezTo>
                    <a:pt x="406" y="85"/>
                    <a:pt x="400" y="74"/>
                    <a:pt x="393" y="64"/>
                  </a:cubicBezTo>
                  <a:cubicBezTo>
                    <a:pt x="392" y="61"/>
                    <a:pt x="392" y="61"/>
                    <a:pt x="392" y="61"/>
                  </a:cubicBezTo>
                  <a:cubicBezTo>
                    <a:pt x="391" y="61"/>
                    <a:pt x="391" y="61"/>
                    <a:pt x="391" y="61"/>
                  </a:cubicBezTo>
                  <a:cubicBezTo>
                    <a:pt x="391" y="60"/>
                    <a:pt x="391" y="60"/>
                    <a:pt x="391" y="60"/>
                  </a:cubicBezTo>
                  <a:cubicBezTo>
                    <a:pt x="390" y="60"/>
                    <a:pt x="390" y="60"/>
                    <a:pt x="390" y="60"/>
                  </a:cubicBezTo>
                  <a:cubicBezTo>
                    <a:pt x="390" y="59"/>
                    <a:pt x="390" y="59"/>
                    <a:pt x="390" y="59"/>
                  </a:cubicBezTo>
                  <a:cubicBezTo>
                    <a:pt x="386" y="55"/>
                    <a:pt x="386" y="55"/>
                    <a:pt x="386" y="55"/>
                  </a:cubicBezTo>
                  <a:cubicBezTo>
                    <a:pt x="384" y="52"/>
                    <a:pt x="382" y="49"/>
                    <a:pt x="379" y="46"/>
                  </a:cubicBezTo>
                  <a:cubicBezTo>
                    <a:pt x="371" y="38"/>
                    <a:pt x="371" y="38"/>
                    <a:pt x="371" y="38"/>
                  </a:cubicBezTo>
                  <a:cubicBezTo>
                    <a:pt x="362" y="31"/>
                    <a:pt x="362" y="31"/>
                    <a:pt x="362" y="31"/>
                  </a:cubicBezTo>
                  <a:cubicBezTo>
                    <a:pt x="359" y="28"/>
                    <a:pt x="356" y="26"/>
                    <a:pt x="352" y="24"/>
                  </a:cubicBezTo>
                  <a:cubicBezTo>
                    <a:pt x="349" y="22"/>
                    <a:pt x="346" y="20"/>
                    <a:pt x="343" y="18"/>
                  </a:cubicBezTo>
                  <a:cubicBezTo>
                    <a:pt x="339" y="16"/>
                    <a:pt x="336" y="15"/>
                    <a:pt x="332" y="13"/>
                  </a:cubicBezTo>
                  <a:cubicBezTo>
                    <a:pt x="322" y="9"/>
                    <a:pt x="322" y="9"/>
                    <a:pt x="322" y="9"/>
                  </a:cubicBezTo>
                  <a:cubicBezTo>
                    <a:pt x="318" y="7"/>
                    <a:pt x="314" y="7"/>
                    <a:pt x="311" y="5"/>
                  </a:cubicBezTo>
                  <a:cubicBezTo>
                    <a:pt x="307" y="4"/>
                    <a:pt x="303" y="3"/>
                    <a:pt x="299" y="3"/>
                  </a:cubicBezTo>
                  <a:cubicBezTo>
                    <a:pt x="292" y="1"/>
                    <a:pt x="284" y="1"/>
                    <a:pt x="277" y="0"/>
                  </a:cubicBezTo>
                  <a:cubicBezTo>
                    <a:pt x="269" y="0"/>
                    <a:pt x="261" y="0"/>
                    <a:pt x="254" y="1"/>
                  </a:cubicBezTo>
                  <a:cubicBezTo>
                    <a:pt x="248" y="2"/>
                    <a:pt x="248" y="2"/>
                    <a:pt x="248" y="2"/>
                  </a:cubicBezTo>
                  <a:cubicBezTo>
                    <a:pt x="242" y="3"/>
                    <a:pt x="242" y="3"/>
                    <a:pt x="242" y="3"/>
                  </a:cubicBezTo>
                  <a:cubicBezTo>
                    <a:pt x="239" y="4"/>
                    <a:pt x="235" y="4"/>
                    <a:pt x="231" y="6"/>
                  </a:cubicBezTo>
                  <a:cubicBezTo>
                    <a:pt x="220" y="9"/>
                    <a:pt x="220" y="9"/>
                    <a:pt x="220" y="9"/>
                  </a:cubicBezTo>
                  <a:cubicBezTo>
                    <a:pt x="217" y="11"/>
                    <a:pt x="213" y="12"/>
                    <a:pt x="210" y="14"/>
                  </a:cubicBezTo>
                  <a:cubicBezTo>
                    <a:pt x="206" y="15"/>
                    <a:pt x="203" y="17"/>
                    <a:pt x="199" y="19"/>
                  </a:cubicBezTo>
                  <a:cubicBezTo>
                    <a:pt x="196" y="21"/>
                    <a:pt x="193" y="23"/>
                    <a:pt x="190" y="25"/>
                  </a:cubicBezTo>
                  <a:cubicBezTo>
                    <a:pt x="180" y="32"/>
                    <a:pt x="180" y="32"/>
                    <a:pt x="180" y="32"/>
                  </a:cubicBezTo>
                  <a:cubicBezTo>
                    <a:pt x="178" y="33"/>
                    <a:pt x="177" y="34"/>
                    <a:pt x="176" y="35"/>
                  </a:cubicBezTo>
                  <a:cubicBezTo>
                    <a:pt x="172" y="39"/>
                    <a:pt x="172" y="39"/>
                    <a:pt x="172" y="39"/>
                  </a:cubicBezTo>
                  <a:cubicBezTo>
                    <a:pt x="166" y="44"/>
                    <a:pt x="161" y="50"/>
                    <a:pt x="156" y="56"/>
                  </a:cubicBezTo>
                  <a:cubicBezTo>
                    <a:pt x="150" y="63"/>
                    <a:pt x="144" y="72"/>
                    <a:pt x="140" y="81"/>
                  </a:cubicBezTo>
                  <a:cubicBezTo>
                    <a:pt x="136" y="77"/>
                    <a:pt x="136" y="77"/>
                    <a:pt x="136" y="77"/>
                  </a:cubicBezTo>
                  <a:cubicBezTo>
                    <a:pt x="133" y="75"/>
                    <a:pt x="130" y="73"/>
                    <a:pt x="127" y="70"/>
                  </a:cubicBezTo>
                  <a:cubicBezTo>
                    <a:pt x="124" y="68"/>
                    <a:pt x="121" y="67"/>
                    <a:pt x="118" y="65"/>
                  </a:cubicBezTo>
                  <a:cubicBezTo>
                    <a:pt x="115" y="63"/>
                    <a:pt x="111" y="62"/>
                    <a:pt x="108" y="60"/>
                  </a:cubicBezTo>
                  <a:cubicBezTo>
                    <a:pt x="105" y="59"/>
                    <a:pt x="101" y="58"/>
                    <a:pt x="98" y="57"/>
                  </a:cubicBezTo>
                  <a:cubicBezTo>
                    <a:pt x="94" y="56"/>
                    <a:pt x="91" y="55"/>
                    <a:pt x="87" y="54"/>
                  </a:cubicBezTo>
                  <a:cubicBezTo>
                    <a:pt x="84" y="53"/>
                    <a:pt x="80" y="53"/>
                    <a:pt x="77" y="53"/>
                  </a:cubicBezTo>
                  <a:cubicBezTo>
                    <a:pt x="73" y="52"/>
                    <a:pt x="70" y="52"/>
                    <a:pt x="66" y="52"/>
                  </a:cubicBezTo>
                  <a:cubicBezTo>
                    <a:pt x="63" y="52"/>
                    <a:pt x="59" y="53"/>
                    <a:pt x="56" y="53"/>
                  </a:cubicBezTo>
                  <a:cubicBezTo>
                    <a:pt x="45" y="55"/>
                    <a:pt x="45" y="55"/>
                    <a:pt x="45" y="55"/>
                  </a:cubicBezTo>
                  <a:cubicBezTo>
                    <a:pt x="42" y="56"/>
                    <a:pt x="38" y="57"/>
                    <a:pt x="35" y="58"/>
                  </a:cubicBezTo>
                  <a:cubicBezTo>
                    <a:pt x="32" y="59"/>
                    <a:pt x="29" y="60"/>
                    <a:pt x="26" y="62"/>
                  </a:cubicBezTo>
                  <a:cubicBezTo>
                    <a:pt x="23" y="63"/>
                    <a:pt x="19" y="65"/>
                    <a:pt x="16" y="66"/>
                  </a:cubicBezTo>
                  <a:cubicBezTo>
                    <a:pt x="8" y="72"/>
                    <a:pt x="8" y="72"/>
                    <a:pt x="8" y="72"/>
                  </a:cubicBezTo>
                  <a:cubicBezTo>
                    <a:pt x="0" y="79"/>
                    <a:pt x="0" y="79"/>
                    <a:pt x="0" y="79"/>
                  </a:cubicBezTo>
                  <a:cubicBezTo>
                    <a:pt x="9" y="74"/>
                    <a:pt x="9" y="74"/>
                    <a:pt x="9" y="74"/>
                  </a:cubicBezTo>
                  <a:cubicBezTo>
                    <a:pt x="18" y="70"/>
                    <a:pt x="18" y="70"/>
                    <a:pt x="18" y="70"/>
                  </a:cubicBezTo>
                  <a:cubicBezTo>
                    <a:pt x="28" y="67"/>
                    <a:pt x="28" y="67"/>
                    <a:pt x="28" y="67"/>
                  </a:cubicBezTo>
                  <a:cubicBezTo>
                    <a:pt x="37" y="65"/>
                    <a:pt x="37" y="65"/>
                    <a:pt x="37" y="65"/>
                  </a:cubicBezTo>
                  <a:cubicBezTo>
                    <a:pt x="47" y="63"/>
                    <a:pt x="47" y="63"/>
                    <a:pt x="47" y="63"/>
                  </a:cubicBezTo>
                  <a:cubicBezTo>
                    <a:pt x="56" y="63"/>
                    <a:pt x="56" y="63"/>
                    <a:pt x="56" y="63"/>
                  </a:cubicBezTo>
                  <a:cubicBezTo>
                    <a:pt x="59" y="63"/>
                    <a:pt x="63" y="63"/>
                    <a:pt x="66" y="64"/>
                  </a:cubicBezTo>
                  <a:cubicBezTo>
                    <a:pt x="69" y="64"/>
                    <a:pt x="72" y="65"/>
                    <a:pt x="75" y="65"/>
                  </a:cubicBezTo>
                  <a:cubicBezTo>
                    <a:pt x="78" y="66"/>
                    <a:pt x="81" y="67"/>
                    <a:pt x="84" y="68"/>
                  </a:cubicBezTo>
                  <a:cubicBezTo>
                    <a:pt x="87" y="69"/>
                    <a:pt x="90" y="69"/>
                    <a:pt x="93" y="71"/>
                  </a:cubicBezTo>
                  <a:cubicBezTo>
                    <a:pt x="96" y="72"/>
                    <a:pt x="99" y="73"/>
                    <a:pt x="101" y="75"/>
                  </a:cubicBezTo>
                  <a:cubicBezTo>
                    <a:pt x="104" y="76"/>
                    <a:pt x="107" y="78"/>
                    <a:pt x="109" y="79"/>
                  </a:cubicBezTo>
                  <a:cubicBezTo>
                    <a:pt x="112" y="81"/>
                    <a:pt x="114" y="83"/>
                    <a:pt x="116" y="85"/>
                  </a:cubicBezTo>
                  <a:cubicBezTo>
                    <a:pt x="119" y="87"/>
                    <a:pt x="121" y="89"/>
                    <a:pt x="123" y="91"/>
                  </a:cubicBezTo>
                  <a:cubicBezTo>
                    <a:pt x="126" y="94"/>
                    <a:pt x="126" y="94"/>
                    <a:pt x="126" y="94"/>
                  </a:cubicBezTo>
                  <a:cubicBezTo>
                    <a:pt x="127" y="95"/>
                    <a:pt x="128" y="96"/>
                    <a:pt x="129" y="97"/>
                  </a:cubicBezTo>
                  <a:cubicBezTo>
                    <a:pt x="132" y="101"/>
                    <a:pt x="132" y="101"/>
                    <a:pt x="132" y="101"/>
                  </a:cubicBezTo>
                  <a:cubicBezTo>
                    <a:pt x="134" y="103"/>
                    <a:pt x="134" y="103"/>
                    <a:pt x="134" y="103"/>
                  </a:cubicBezTo>
                  <a:cubicBezTo>
                    <a:pt x="135" y="104"/>
                    <a:pt x="135" y="104"/>
                    <a:pt x="135" y="104"/>
                  </a:cubicBezTo>
                  <a:cubicBezTo>
                    <a:pt x="134" y="104"/>
                    <a:pt x="134" y="104"/>
                    <a:pt x="134" y="104"/>
                  </a:cubicBezTo>
                  <a:cubicBezTo>
                    <a:pt x="135" y="105"/>
                    <a:pt x="135" y="105"/>
                    <a:pt x="135" y="105"/>
                  </a:cubicBezTo>
                  <a:cubicBezTo>
                    <a:pt x="145" y="119"/>
                    <a:pt x="145" y="119"/>
                    <a:pt x="145" y="119"/>
                  </a:cubicBezTo>
                  <a:cubicBezTo>
                    <a:pt x="152" y="103"/>
                    <a:pt x="152" y="103"/>
                    <a:pt x="152" y="103"/>
                  </a:cubicBezTo>
                  <a:cubicBezTo>
                    <a:pt x="158" y="91"/>
                    <a:pt x="165" y="80"/>
                    <a:pt x="174" y="70"/>
                  </a:cubicBezTo>
                  <a:cubicBezTo>
                    <a:pt x="178" y="66"/>
                    <a:pt x="183" y="61"/>
                    <a:pt x="187" y="57"/>
                  </a:cubicBezTo>
                  <a:cubicBezTo>
                    <a:pt x="191" y="54"/>
                    <a:pt x="191" y="54"/>
                    <a:pt x="191" y="54"/>
                  </a:cubicBezTo>
                  <a:cubicBezTo>
                    <a:pt x="192" y="53"/>
                    <a:pt x="194" y="52"/>
                    <a:pt x="195" y="51"/>
                  </a:cubicBezTo>
                  <a:cubicBezTo>
                    <a:pt x="203" y="46"/>
                    <a:pt x="203" y="46"/>
                    <a:pt x="203" y="46"/>
                  </a:cubicBezTo>
                  <a:cubicBezTo>
                    <a:pt x="206" y="44"/>
                    <a:pt x="209" y="43"/>
                    <a:pt x="211" y="41"/>
                  </a:cubicBezTo>
                  <a:cubicBezTo>
                    <a:pt x="214" y="40"/>
                    <a:pt x="217" y="38"/>
                    <a:pt x="220" y="37"/>
                  </a:cubicBezTo>
                  <a:cubicBezTo>
                    <a:pt x="223" y="36"/>
                    <a:pt x="226" y="35"/>
                    <a:pt x="229" y="33"/>
                  </a:cubicBezTo>
                  <a:cubicBezTo>
                    <a:pt x="238" y="31"/>
                    <a:pt x="238" y="31"/>
                    <a:pt x="238" y="31"/>
                  </a:cubicBezTo>
                  <a:cubicBezTo>
                    <a:pt x="241" y="30"/>
                    <a:pt x="244" y="29"/>
                    <a:pt x="247" y="29"/>
                  </a:cubicBezTo>
                  <a:cubicBezTo>
                    <a:pt x="252" y="28"/>
                    <a:pt x="252" y="28"/>
                    <a:pt x="252" y="28"/>
                  </a:cubicBezTo>
                  <a:cubicBezTo>
                    <a:pt x="257" y="27"/>
                    <a:pt x="257" y="27"/>
                    <a:pt x="257" y="27"/>
                  </a:cubicBezTo>
                  <a:cubicBezTo>
                    <a:pt x="263" y="26"/>
                    <a:pt x="269" y="27"/>
                    <a:pt x="276" y="26"/>
                  </a:cubicBezTo>
                  <a:cubicBezTo>
                    <a:pt x="282" y="27"/>
                    <a:pt x="288" y="27"/>
                    <a:pt x="295" y="29"/>
                  </a:cubicBezTo>
                  <a:cubicBezTo>
                    <a:pt x="298" y="29"/>
                    <a:pt x="301" y="30"/>
                    <a:pt x="304" y="31"/>
                  </a:cubicBezTo>
                  <a:cubicBezTo>
                    <a:pt x="307" y="32"/>
                    <a:pt x="310" y="32"/>
                    <a:pt x="313" y="33"/>
                  </a:cubicBezTo>
                  <a:cubicBezTo>
                    <a:pt x="322" y="37"/>
                    <a:pt x="322" y="37"/>
                    <a:pt x="322" y="37"/>
                  </a:cubicBezTo>
                  <a:cubicBezTo>
                    <a:pt x="325" y="38"/>
                    <a:pt x="328" y="39"/>
                    <a:pt x="331" y="41"/>
                  </a:cubicBezTo>
                  <a:cubicBezTo>
                    <a:pt x="334" y="42"/>
                    <a:pt x="336" y="44"/>
                    <a:pt x="339" y="45"/>
                  </a:cubicBezTo>
                  <a:cubicBezTo>
                    <a:pt x="342" y="47"/>
                    <a:pt x="345" y="49"/>
                    <a:pt x="347" y="51"/>
                  </a:cubicBezTo>
                  <a:cubicBezTo>
                    <a:pt x="355" y="56"/>
                    <a:pt x="355" y="56"/>
                    <a:pt x="355" y="56"/>
                  </a:cubicBezTo>
                  <a:cubicBezTo>
                    <a:pt x="361" y="63"/>
                    <a:pt x="361" y="63"/>
                    <a:pt x="361" y="63"/>
                  </a:cubicBezTo>
                  <a:cubicBezTo>
                    <a:pt x="364" y="64"/>
                    <a:pt x="366" y="67"/>
                    <a:pt x="368" y="70"/>
                  </a:cubicBezTo>
                  <a:cubicBezTo>
                    <a:pt x="372" y="74"/>
                    <a:pt x="372" y="74"/>
                    <a:pt x="372" y="74"/>
                  </a:cubicBezTo>
                  <a:cubicBezTo>
                    <a:pt x="373" y="75"/>
                    <a:pt x="373" y="75"/>
                    <a:pt x="373" y="75"/>
                  </a:cubicBezTo>
                  <a:cubicBezTo>
                    <a:pt x="373" y="75"/>
                    <a:pt x="373" y="75"/>
                    <a:pt x="373" y="75"/>
                  </a:cubicBezTo>
                  <a:cubicBezTo>
                    <a:pt x="372" y="74"/>
                    <a:pt x="373" y="75"/>
                    <a:pt x="373" y="75"/>
                  </a:cubicBezTo>
                  <a:cubicBezTo>
                    <a:pt x="373" y="75"/>
                    <a:pt x="373" y="75"/>
                    <a:pt x="373" y="75"/>
                  </a:cubicBezTo>
                  <a:cubicBezTo>
                    <a:pt x="373" y="75"/>
                    <a:pt x="373" y="75"/>
                    <a:pt x="373" y="75"/>
                  </a:cubicBezTo>
                  <a:cubicBezTo>
                    <a:pt x="373" y="75"/>
                    <a:pt x="373" y="75"/>
                    <a:pt x="373" y="75"/>
                  </a:cubicBezTo>
                  <a:cubicBezTo>
                    <a:pt x="375" y="77"/>
                    <a:pt x="375" y="77"/>
                    <a:pt x="375" y="77"/>
                  </a:cubicBezTo>
                  <a:cubicBezTo>
                    <a:pt x="383" y="87"/>
                    <a:pt x="389" y="99"/>
                    <a:pt x="394" y="111"/>
                  </a:cubicBezTo>
                  <a:cubicBezTo>
                    <a:pt x="397" y="120"/>
                    <a:pt x="397" y="120"/>
                    <a:pt x="397" y="120"/>
                  </a:cubicBezTo>
                  <a:cubicBezTo>
                    <a:pt x="406" y="117"/>
                    <a:pt x="406" y="117"/>
                    <a:pt x="406" y="117"/>
                  </a:cubicBezTo>
                  <a:cubicBezTo>
                    <a:pt x="415" y="115"/>
                    <a:pt x="415" y="115"/>
                    <a:pt x="415" y="115"/>
                  </a:cubicBezTo>
                  <a:cubicBezTo>
                    <a:pt x="424" y="113"/>
                    <a:pt x="424" y="113"/>
                    <a:pt x="424" y="113"/>
                  </a:cubicBezTo>
                  <a:cubicBezTo>
                    <a:pt x="427" y="113"/>
                    <a:pt x="430" y="113"/>
                    <a:pt x="433" y="113"/>
                  </a:cubicBezTo>
                  <a:cubicBezTo>
                    <a:pt x="436" y="113"/>
                    <a:pt x="439" y="113"/>
                    <a:pt x="442" y="113"/>
                  </a:cubicBezTo>
                  <a:cubicBezTo>
                    <a:pt x="445" y="113"/>
                    <a:pt x="448" y="114"/>
                    <a:pt x="451" y="114"/>
                  </a:cubicBezTo>
                  <a:cubicBezTo>
                    <a:pt x="454" y="114"/>
                    <a:pt x="457" y="115"/>
                    <a:pt x="460" y="116"/>
                  </a:cubicBezTo>
                  <a:cubicBezTo>
                    <a:pt x="468" y="119"/>
                    <a:pt x="468" y="119"/>
                    <a:pt x="468" y="119"/>
                  </a:cubicBezTo>
                  <a:cubicBezTo>
                    <a:pt x="477" y="122"/>
                    <a:pt x="477" y="122"/>
                    <a:pt x="477" y="122"/>
                  </a:cubicBezTo>
                  <a:cubicBezTo>
                    <a:pt x="485" y="126"/>
                    <a:pt x="485" y="126"/>
                    <a:pt x="485" y="126"/>
                  </a:cubicBezTo>
                  <a:cubicBezTo>
                    <a:pt x="493" y="132"/>
                    <a:pt x="493" y="132"/>
                    <a:pt x="493" y="132"/>
                  </a:cubicBezTo>
                  <a:cubicBezTo>
                    <a:pt x="495" y="134"/>
                    <a:pt x="498" y="136"/>
                    <a:pt x="500" y="138"/>
                  </a:cubicBezTo>
                  <a:cubicBezTo>
                    <a:pt x="502" y="140"/>
                    <a:pt x="505" y="142"/>
                    <a:pt x="507" y="144"/>
                  </a:cubicBezTo>
                  <a:cubicBezTo>
                    <a:pt x="509" y="147"/>
                    <a:pt x="511" y="149"/>
                    <a:pt x="513" y="152"/>
                  </a:cubicBezTo>
                  <a:cubicBezTo>
                    <a:pt x="515" y="154"/>
                    <a:pt x="517" y="157"/>
                    <a:pt x="519" y="160"/>
                  </a:cubicBezTo>
                  <a:cubicBezTo>
                    <a:pt x="520" y="162"/>
                    <a:pt x="522" y="165"/>
                    <a:pt x="524" y="168"/>
                  </a:cubicBezTo>
                  <a:cubicBezTo>
                    <a:pt x="528" y="177"/>
                    <a:pt x="528" y="177"/>
                    <a:pt x="528" y="177"/>
                  </a:cubicBezTo>
                  <a:cubicBezTo>
                    <a:pt x="526" y="167"/>
                    <a:pt x="526" y="167"/>
                    <a:pt x="526" y="167"/>
                  </a:cubicBezTo>
                  <a:cubicBezTo>
                    <a:pt x="525" y="164"/>
                    <a:pt x="523" y="161"/>
                    <a:pt x="522" y="158"/>
                  </a:cubicBezTo>
                  <a:cubicBezTo>
                    <a:pt x="521" y="155"/>
                    <a:pt x="519" y="152"/>
                    <a:pt x="518" y="149"/>
                  </a:cubicBezTo>
                  <a:cubicBezTo>
                    <a:pt x="516" y="146"/>
                    <a:pt x="514" y="143"/>
                    <a:pt x="513" y="140"/>
                  </a:cubicBezTo>
                  <a:cubicBezTo>
                    <a:pt x="511" y="137"/>
                    <a:pt x="509" y="134"/>
                    <a:pt x="506" y="132"/>
                  </a:cubicBezTo>
                  <a:cubicBezTo>
                    <a:pt x="504" y="129"/>
                    <a:pt x="502" y="127"/>
                    <a:pt x="499" y="124"/>
                  </a:cubicBezTo>
                  <a:close/>
                  <a:moveTo>
                    <a:pt x="136" y="102"/>
                  </a:moveTo>
                  <a:cubicBezTo>
                    <a:pt x="136" y="102"/>
                    <a:pt x="136" y="102"/>
                    <a:pt x="136" y="102"/>
                  </a:cubicBezTo>
                  <a:cubicBezTo>
                    <a:pt x="136" y="102"/>
                    <a:pt x="136" y="102"/>
                    <a:pt x="136" y="102"/>
                  </a:cubicBezTo>
                  <a:close/>
                </a:path>
              </a:pathLst>
            </a:custGeom>
            <a:solidFill>
              <a:srgbClr val="FFFFFF"/>
            </a:solidFill>
            <a:ln>
              <a:noFill/>
            </a:ln>
          </p:spPr>
          <p:txBody>
            <a:bodyPr anchor="ctr"/>
            <a:lstStyle/>
            <a:p>
              <a:pPr algn="ctr"/>
            </a:p>
          </p:txBody>
        </p:sp>
        <p:grpSp>
          <p:nvGrpSpPr>
            <p:cNvPr id="31" name="ï$1ïďè"/>
            <p:cNvGrpSpPr/>
            <p:nvPr/>
          </p:nvGrpSpPr>
          <p:grpSpPr>
            <a:xfrm rot="2700000">
              <a:off x="2308548" y="920432"/>
              <a:ext cx="3102102" cy="3725202"/>
              <a:chOff x="3838576" y="404813"/>
              <a:chExt cx="1470025" cy="1765299"/>
            </a:xfrm>
          </p:grpSpPr>
          <p:sp>
            <p:nvSpPr>
              <p:cNvPr id="32" name="íśľîḓe"/>
              <p:cNvSpPr/>
              <p:nvPr/>
            </p:nvSpPr>
            <p:spPr bwMode="auto">
              <a:xfrm>
                <a:off x="4014788" y="1250950"/>
                <a:ext cx="430213" cy="677862"/>
              </a:xfrm>
              <a:custGeom>
                <a:gdLst>
                  <a:gd name="T0" fmla="*/ 182 w 271"/>
                  <a:gd name="T1" fmla="*/ 0 h 427"/>
                  <a:gd name="T2" fmla="*/ 0 w 271"/>
                  <a:gd name="T3" fmla="*/ 264 h 427"/>
                  <a:gd name="T4" fmla="*/ 15 w 271"/>
                  <a:gd name="T5" fmla="*/ 427 h 427"/>
                  <a:gd name="T6" fmla="*/ 271 w 271"/>
                  <a:gd name="T7" fmla="*/ 246 h 427"/>
                  <a:gd name="T8" fmla="*/ 182 w 271"/>
                  <a:gd name="T9" fmla="*/ 0 h 427"/>
                </a:gdLst>
                <a:cxnLst>
                  <a:cxn ang="0">
                    <a:pos x="T0" y="T1"/>
                  </a:cxn>
                  <a:cxn ang="0">
                    <a:pos x="T2" y="T3"/>
                  </a:cxn>
                  <a:cxn ang="0">
                    <a:pos x="T4" y="T5"/>
                  </a:cxn>
                  <a:cxn ang="0">
                    <a:pos x="T6" y="T7"/>
                  </a:cxn>
                  <a:cxn ang="0">
                    <a:pos x="T8" y="T9"/>
                  </a:cxn>
                </a:cxnLst>
                <a:rect l="0" t="0" r="r" b="b"/>
                <a:pathLst>
                  <a:path w="271" h="427">
                    <a:moveTo>
                      <a:pt x="182" y="0"/>
                    </a:moveTo>
                    <a:lnTo>
                      <a:pt x="0" y="264"/>
                    </a:lnTo>
                    <a:lnTo>
                      <a:pt x="15" y="427"/>
                    </a:lnTo>
                    <a:lnTo>
                      <a:pt x="271" y="246"/>
                    </a:lnTo>
                    <a:lnTo>
                      <a:pt x="182" y="0"/>
                    </a:ln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îşļiḑè"/>
              <p:cNvSpPr/>
              <p:nvPr/>
            </p:nvSpPr>
            <p:spPr bwMode="auto">
              <a:xfrm>
                <a:off x="4725988" y="1262063"/>
                <a:ext cx="406400" cy="661987"/>
              </a:xfrm>
              <a:custGeom>
                <a:gdLst>
                  <a:gd name="T0" fmla="*/ 83 w 256"/>
                  <a:gd name="T1" fmla="*/ 0 h 417"/>
                  <a:gd name="T2" fmla="*/ 256 w 256"/>
                  <a:gd name="T3" fmla="*/ 257 h 417"/>
                  <a:gd name="T4" fmla="*/ 228 w 256"/>
                  <a:gd name="T5" fmla="*/ 417 h 417"/>
                  <a:gd name="T6" fmla="*/ 0 w 256"/>
                  <a:gd name="T7" fmla="*/ 243 h 417"/>
                  <a:gd name="T8" fmla="*/ 83 w 256"/>
                  <a:gd name="T9" fmla="*/ 0 h 417"/>
                </a:gdLst>
                <a:cxnLst>
                  <a:cxn ang="0">
                    <a:pos x="T0" y="T1"/>
                  </a:cxn>
                  <a:cxn ang="0">
                    <a:pos x="T2" y="T3"/>
                  </a:cxn>
                  <a:cxn ang="0">
                    <a:pos x="T4" y="T5"/>
                  </a:cxn>
                  <a:cxn ang="0">
                    <a:pos x="T6" y="T7"/>
                  </a:cxn>
                  <a:cxn ang="0">
                    <a:pos x="T8" y="T9"/>
                  </a:cxn>
                </a:cxnLst>
                <a:rect l="0" t="0" r="r" b="b"/>
                <a:pathLst>
                  <a:path w="256" h="417">
                    <a:moveTo>
                      <a:pt x="83" y="0"/>
                    </a:moveTo>
                    <a:lnTo>
                      <a:pt x="256" y="257"/>
                    </a:lnTo>
                    <a:lnTo>
                      <a:pt x="228" y="417"/>
                    </a:lnTo>
                    <a:lnTo>
                      <a:pt x="0" y="243"/>
                    </a:lnTo>
                    <a:lnTo>
                      <a:pt x="83" y="0"/>
                    </a:ln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4" name="ïślíḓe"/>
              <p:cNvSpPr/>
              <p:nvPr/>
            </p:nvSpPr>
            <p:spPr bwMode="auto">
              <a:xfrm>
                <a:off x="4090988" y="1262063"/>
                <a:ext cx="279400" cy="636587"/>
              </a:xfrm>
              <a:custGeom>
                <a:gdLst>
                  <a:gd name="T0" fmla="*/ 226 w 288"/>
                  <a:gd name="T1" fmla="*/ 0 h 658"/>
                  <a:gd name="T2" fmla="*/ 198 w 288"/>
                  <a:gd name="T3" fmla="*/ 352 h 658"/>
                  <a:gd name="T4" fmla="*/ 0 w 288"/>
                  <a:gd name="T5" fmla="*/ 604 h 658"/>
                  <a:gd name="T6" fmla="*/ 2 w 288"/>
                  <a:gd name="T7" fmla="*/ 658 h 658"/>
                  <a:gd name="T8" fmla="*/ 288 w 288"/>
                  <a:gd name="T9" fmla="*/ 445 h 658"/>
                  <a:gd name="T10" fmla="*/ 226 w 288"/>
                  <a:gd name="T11" fmla="*/ 0 h 658"/>
                </a:gdLst>
                <a:cxnLst>
                  <a:cxn ang="0">
                    <a:pos x="T0" y="T1"/>
                  </a:cxn>
                  <a:cxn ang="0">
                    <a:pos x="T2" y="T3"/>
                  </a:cxn>
                  <a:cxn ang="0">
                    <a:pos x="T4" y="T5"/>
                  </a:cxn>
                  <a:cxn ang="0">
                    <a:pos x="T6" y="T7"/>
                  </a:cxn>
                  <a:cxn ang="0">
                    <a:pos x="T8" y="T9"/>
                  </a:cxn>
                  <a:cxn ang="0">
                    <a:pos x="T10" y="T11"/>
                  </a:cxn>
                </a:cxnLst>
                <a:rect l="0" t="0" r="r" b="b"/>
                <a:pathLst>
                  <a:path w="288" h="658">
                    <a:moveTo>
                      <a:pt x="226" y="0"/>
                    </a:moveTo>
                    <a:cubicBezTo>
                      <a:pt x="226" y="0"/>
                      <a:pt x="218" y="267"/>
                      <a:pt x="198" y="352"/>
                    </a:cubicBezTo>
                    <a:cubicBezTo>
                      <a:pt x="179" y="434"/>
                      <a:pt x="78" y="541"/>
                      <a:pt x="0" y="604"/>
                    </a:cubicBezTo>
                    <a:cubicBezTo>
                      <a:pt x="2" y="658"/>
                      <a:pt x="2" y="658"/>
                      <a:pt x="2" y="658"/>
                    </a:cubicBezTo>
                    <a:cubicBezTo>
                      <a:pt x="288" y="445"/>
                      <a:pt x="288" y="445"/>
                      <a:pt x="288" y="445"/>
                    </a:cubicBezTo>
                    <a:cubicBezTo>
                      <a:pt x="288" y="445"/>
                      <a:pt x="230" y="215"/>
                      <a:pt x="226" y="0"/>
                    </a:cubicBezTo>
                    <a:close/>
                  </a:path>
                </a:pathLst>
              </a:custGeom>
              <a:solidFill>
                <a:srgbClr val="9F2E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 name="îṥľíḑe"/>
              <p:cNvSpPr/>
              <p:nvPr/>
            </p:nvSpPr>
            <p:spPr bwMode="auto">
              <a:xfrm>
                <a:off x="3838576" y="1474788"/>
                <a:ext cx="257175" cy="552450"/>
              </a:xfrm>
              <a:custGeom>
                <a:gdLst>
                  <a:gd name="T0" fmla="*/ 263 w 265"/>
                  <a:gd name="T1" fmla="*/ 555 h 570"/>
                  <a:gd name="T2" fmla="*/ 153 w 265"/>
                  <a:gd name="T3" fmla="*/ 7 h 570"/>
                  <a:gd name="T4" fmla="*/ 0 w 265"/>
                  <a:gd name="T5" fmla="*/ 540 h 570"/>
                  <a:gd name="T6" fmla="*/ 130 w 265"/>
                  <a:gd name="T7" fmla="*/ 565 h 570"/>
                  <a:gd name="T8" fmla="*/ 263 w 265"/>
                  <a:gd name="T9" fmla="*/ 555 h 570"/>
                </a:gdLst>
                <a:cxnLst>
                  <a:cxn ang="0">
                    <a:pos x="T0" y="T1"/>
                  </a:cxn>
                  <a:cxn ang="0">
                    <a:pos x="T2" y="T3"/>
                  </a:cxn>
                  <a:cxn ang="0">
                    <a:pos x="T4" y="T5"/>
                  </a:cxn>
                  <a:cxn ang="0">
                    <a:pos x="T6" y="T7"/>
                  </a:cxn>
                  <a:cxn ang="0">
                    <a:pos x="T8" y="T9"/>
                  </a:cxn>
                </a:cxnLst>
                <a:rect l="0" t="0" r="r" b="b"/>
                <a:pathLst>
                  <a:path w="265" h="570">
                    <a:moveTo>
                      <a:pt x="263" y="555"/>
                    </a:moveTo>
                    <a:cubicBezTo>
                      <a:pt x="265" y="484"/>
                      <a:pt x="262" y="13"/>
                      <a:pt x="153" y="7"/>
                    </a:cubicBezTo>
                    <a:cubicBezTo>
                      <a:pt x="37" y="0"/>
                      <a:pt x="0" y="540"/>
                      <a:pt x="0" y="540"/>
                    </a:cubicBezTo>
                    <a:cubicBezTo>
                      <a:pt x="0" y="540"/>
                      <a:pt x="42" y="560"/>
                      <a:pt x="130" y="565"/>
                    </a:cubicBezTo>
                    <a:cubicBezTo>
                      <a:pt x="224" y="570"/>
                      <a:pt x="263" y="555"/>
                      <a:pt x="263" y="555"/>
                    </a:cubicBezTo>
                  </a:path>
                </a:pathLst>
              </a:custGeom>
              <a:solidFill>
                <a:srgbClr val="C63A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6" name="iS1îḑè"/>
              <p:cNvSpPr/>
              <p:nvPr/>
            </p:nvSpPr>
            <p:spPr bwMode="auto">
              <a:xfrm>
                <a:off x="3838576" y="1481138"/>
                <a:ext cx="219075" cy="533400"/>
              </a:xfrm>
              <a:custGeom>
                <a:gdLst>
                  <a:gd name="T0" fmla="*/ 151 w 226"/>
                  <a:gd name="T1" fmla="*/ 0 h 550"/>
                  <a:gd name="T2" fmla="*/ 110 w 226"/>
                  <a:gd name="T3" fmla="*/ 24 h 550"/>
                  <a:gd name="T4" fmla="*/ 56 w 226"/>
                  <a:gd name="T5" fmla="*/ 153 h 550"/>
                  <a:gd name="T6" fmla="*/ 56 w 226"/>
                  <a:gd name="T7" fmla="*/ 157 h 550"/>
                  <a:gd name="T8" fmla="*/ 32 w 226"/>
                  <a:gd name="T9" fmla="*/ 270 h 550"/>
                  <a:gd name="T10" fmla="*/ 32 w 226"/>
                  <a:gd name="T11" fmla="*/ 270 h 550"/>
                  <a:gd name="T12" fmla="*/ 0 w 226"/>
                  <a:gd name="T13" fmla="*/ 533 h 550"/>
                  <a:gd name="T14" fmla="*/ 0 w 226"/>
                  <a:gd name="T15" fmla="*/ 533 h 550"/>
                  <a:gd name="T16" fmla="*/ 0 w 226"/>
                  <a:gd name="T17" fmla="*/ 533 h 550"/>
                  <a:gd name="T18" fmla="*/ 0 w 226"/>
                  <a:gd name="T19" fmla="*/ 533 h 550"/>
                  <a:gd name="T20" fmla="*/ 65 w 226"/>
                  <a:gd name="T21" fmla="*/ 550 h 550"/>
                  <a:gd name="T22" fmla="*/ 168 w 226"/>
                  <a:gd name="T23" fmla="*/ 83 h 550"/>
                  <a:gd name="T24" fmla="*/ 226 w 226"/>
                  <a:gd name="T25" fmla="*/ 110 h 550"/>
                  <a:gd name="T26" fmla="*/ 226 w 226"/>
                  <a:gd name="T27" fmla="*/ 110 h 550"/>
                  <a:gd name="T28" fmla="*/ 211 w 226"/>
                  <a:gd name="T29" fmla="*/ 64 h 550"/>
                  <a:gd name="T30" fmla="*/ 197 w 226"/>
                  <a:gd name="T31" fmla="*/ 35 h 550"/>
                  <a:gd name="T32" fmla="*/ 178 w 226"/>
                  <a:gd name="T33" fmla="*/ 10 h 550"/>
                  <a:gd name="T34" fmla="*/ 153 w 226"/>
                  <a:gd name="T35" fmla="*/ 0 h 550"/>
                  <a:gd name="T36" fmla="*/ 151 w 226"/>
                  <a:gd name="T37" fmla="*/ 0 h 5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6" h="550">
                    <a:moveTo>
                      <a:pt x="151" y="0"/>
                    </a:moveTo>
                    <a:cubicBezTo>
                      <a:pt x="136" y="0"/>
                      <a:pt x="123" y="9"/>
                      <a:pt x="110" y="24"/>
                    </a:cubicBezTo>
                    <a:cubicBezTo>
                      <a:pt x="93" y="48"/>
                      <a:pt x="75" y="88"/>
                      <a:pt x="56" y="153"/>
                    </a:cubicBezTo>
                    <a:cubicBezTo>
                      <a:pt x="56" y="154"/>
                      <a:pt x="56" y="156"/>
                      <a:pt x="56" y="157"/>
                    </a:cubicBezTo>
                    <a:cubicBezTo>
                      <a:pt x="46" y="192"/>
                      <a:pt x="38" y="231"/>
                      <a:pt x="32" y="270"/>
                    </a:cubicBezTo>
                    <a:cubicBezTo>
                      <a:pt x="32" y="270"/>
                      <a:pt x="32" y="270"/>
                      <a:pt x="32" y="270"/>
                    </a:cubicBezTo>
                    <a:cubicBezTo>
                      <a:pt x="9" y="398"/>
                      <a:pt x="0" y="526"/>
                      <a:pt x="0" y="533"/>
                    </a:cubicBezTo>
                    <a:cubicBezTo>
                      <a:pt x="0" y="533"/>
                      <a:pt x="0" y="533"/>
                      <a:pt x="0" y="533"/>
                    </a:cubicBezTo>
                    <a:cubicBezTo>
                      <a:pt x="0" y="533"/>
                      <a:pt x="0" y="533"/>
                      <a:pt x="0" y="533"/>
                    </a:cubicBezTo>
                    <a:cubicBezTo>
                      <a:pt x="0" y="533"/>
                      <a:pt x="0" y="533"/>
                      <a:pt x="0" y="533"/>
                    </a:cubicBezTo>
                    <a:cubicBezTo>
                      <a:pt x="0" y="533"/>
                      <a:pt x="21" y="543"/>
                      <a:pt x="65" y="550"/>
                    </a:cubicBezTo>
                    <a:cubicBezTo>
                      <a:pt x="65" y="538"/>
                      <a:pt x="47" y="83"/>
                      <a:pt x="168" y="83"/>
                    </a:cubicBezTo>
                    <a:cubicBezTo>
                      <a:pt x="185" y="83"/>
                      <a:pt x="204" y="91"/>
                      <a:pt x="226" y="110"/>
                    </a:cubicBezTo>
                    <a:cubicBezTo>
                      <a:pt x="226" y="110"/>
                      <a:pt x="226" y="110"/>
                      <a:pt x="226" y="110"/>
                    </a:cubicBezTo>
                    <a:cubicBezTo>
                      <a:pt x="222" y="93"/>
                      <a:pt x="217" y="77"/>
                      <a:pt x="211" y="64"/>
                    </a:cubicBezTo>
                    <a:cubicBezTo>
                      <a:pt x="207" y="54"/>
                      <a:pt x="203" y="44"/>
                      <a:pt x="197" y="35"/>
                    </a:cubicBezTo>
                    <a:cubicBezTo>
                      <a:pt x="191" y="25"/>
                      <a:pt x="185" y="17"/>
                      <a:pt x="178" y="10"/>
                    </a:cubicBezTo>
                    <a:cubicBezTo>
                      <a:pt x="170" y="4"/>
                      <a:pt x="162" y="0"/>
                      <a:pt x="153" y="0"/>
                    </a:cubicBezTo>
                    <a:cubicBezTo>
                      <a:pt x="153" y="0"/>
                      <a:pt x="152" y="0"/>
                      <a:pt x="151" y="0"/>
                    </a:cubicBezTo>
                  </a:path>
                </a:pathLst>
              </a:custGeom>
              <a:solidFill>
                <a:srgbClr val="AA322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îSļïḑé"/>
              <p:cNvSpPr/>
              <p:nvPr/>
            </p:nvSpPr>
            <p:spPr bwMode="auto">
              <a:xfrm>
                <a:off x="4776788" y="1262063"/>
                <a:ext cx="279400" cy="636587"/>
              </a:xfrm>
              <a:custGeom>
                <a:gdLst>
                  <a:gd name="T0" fmla="*/ 62 w 289"/>
                  <a:gd name="T1" fmla="*/ 0 h 658"/>
                  <a:gd name="T2" fmla="*/ 90 w 289"/>
                  <a:gd name="T3" fmla="*/ 352 h 658"/>
                  <a:gd name="T4" fmla="*/ 289 w 289"/>
                  <a:gd name="T5" fmla="*/ 604 h 658"/>
                  <a:gd name="T6" fmla="*/ 287 w 289"/>
                  <a:gd name="T7" fmla="*/ 658 h 658"/>
                  <a:gd name="T8" fmla="*/ 0 w 289"/>
                  <a:gd name="T9" fmla="*/ 445 h 658"/>
                  <a:gd name="T10" fmla="*/ 62 w 289"/>
                  <a:gd name="T11" fmla="*/ 0 h 658"/>
                </a:gdLst>
                <a:cxnLst>
                  <a:cxn ang="0">
                    <a:pos x="T0" y="T1"/>
                  </a:cxn>
                  <a:cxn ang="0">
                    <a:pos x="T2" y="T3"/>
                  </a:cxn>
                  <a:cxn ang="0">
                    <a:pos x="T4" y="T5"/>
                  </a:cxn>
                  <a:cxn ang="0">
                    <a:pos x="T6" y="T7"/>
                  </a:cxn>
                  <a:cxn ang="0">
                    <a:pos x="T8" y="T9"/>
                  </a:cxn>
                  <a:cxn ang="0">
                    <a:pos x="T10" y="T11"/>
                  </a:cxn>
                </a:cxnLst>
                <a:rect l="0" t="0" r="r" b="b"/>
                <a:pathLst>
                  <a:path w="289" h="658">
                    <a:moveTo>
                      <a:pt x="62" y="0"/>
                    </a:moveTo>
                    <a:cubicBezTo>
                      <a:pt x="62" y="0"/>
                      <a:pt x="70" y="267"/>
                      <a:pt x="90" y="352"/>
                    </a:cubicBezTo>
                    <a:cubicBezTo>
                      <a:pt x="109" y="434"/>
                      <a:pt x="210" y="541"/>
                      <a:pt x="289" y="604"/>
                    </a:cubicBezTo>
                    <a:cubicBezTo>
                      <a:pt x="287" y="658"/>
                      <a:pt x="287" y="658"/>
                      <a:pt x="287" y="658"/>
                    </a:cubicBezTo>
                    <a:cubicBezTo>
                      <a:pt x="0" y="445"/>
                      <a:pt x="0" y="445"/>
                      <a:pt x="0" y="445"/>
                    </a:cubicBezTo>
                    <a:cubicBezTo>
                      <a:pt x="0" y="445"/>
                      <a:pt x="59" y="215"/>
                      <a:pt x="62" y="0"/>
                    </a:cubicBezTo>
                    <a:close/>
                  </a:path>
                </a:pathLst>
              </a:custGeom>
              <a:solidFill>
                <a:srgbClr val="9F2E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8" name="ïSḷiḋè"/>
              <p:cNvSpPr/>
              <p:nvPr/>
            </p:nvSpPr>
            <p:spPr bwMode="auto">
              <a:xfrm>
                <a:off x="5049838" y="1474788"/>
                <a:ext cx="258763" cy="552450"/>
              </a:xfrm>
              <a:custGeom>
                <a:gdLst>
                  <a:gd name="T0" fmla="*/ 3 w 266"/>
                  <a:gd name="T1" fmla="*/ 555 h 570"/>
                  <a:gd name="T2" fmla="*/ 112 w 266"/>
                  <a:gd name="T3" fmla="*/ 7 h 570"/>
                  <a:gd name="T4" fmla="*/ 266 w 266"/>
                  <a:gd name="T5" fmla="*/ 540 h 570"/>
                  <a:gd name="T6" fmla="*/ 135 w 266"/>
                  <a:gd name="T7" fmla="*/ 565 h 570"/>
                  <a:gd name="T8" fmla="*/ 3 w 266"/>
                  <a:gd name="T9" fmla="*/ 555 h 570"/>
                </a:gdLst>
                <a:cxnLst>
                  <a:cxn ang="0">
                    <a:pos x="T0" y="T1"/>
                  </a:cxn>
                  <a:cxn ang="0">
                    <a:pos x="T2" y="T3"/>
                  </a:cxn>
                  <a:cxn ang="0">
                    <a:pos x="T4" y="T5"/>
                  </a:cxn>
                  <a:cxn ang="0">
                    <a:pos x="T6" y="T7"/>
                  </a:cxn>
                  <a:cxn ang="0">
                    <a:pos x="T8" y="T9"/>
                  </a:cxn>
                </a:cxnLst>
                <a:rect l="0" t="0" r="r" b="b"/>
                <a:pathLst>
                  <a:path w="266" h="570">
                    <a:moveTo>
                      <a:pt x="3" y="555"/>
                    </a:moveTo>
                    <a:cubicBezTo>
                      <a:pt x="0" y="484"/>
                      <a:pt x="4" y="13"/>
                      <a:pt x="112" y="7"/>
                    </a:cubicBezTo>
                    <a:cubicBezTo>
                      <a:pt x="229" y="0"/>
                      <a:pt x="266" y="540"/>
                      <a:pt x="266" y="540"/>
                    </a:cubicBezTo>
                    <a:cubicBezTo>
                      <a:pt x="266" y="540"/>
                      <a:pt x="223" y="560"/>
                      <a:pt x="135" y="565"/>
                    </a:cubicBezTo>
                    <a:cubicBezTo>
                      <a:pt x="41" y="570"/>
                      <a:pt x="3" y="555"/>
                      <a:pt x="3" y="555"/>
                    </a:cubicBezTo>
                  </a:path>
                </a:pathLst>
              </a:custGeom>
              <a:solidFill>
                <a:srgbClr val="C63A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9" name="ïsḷïḑè"/>
              <p:cNvSpPr/>
              <p:nvPr/>
            </p:nvSpPr>
            <p:spPr bwMode="auto">
              <a:xfrm>
                <a:off x="5087938" y="1481138"/>
                <a:ext cx="220663" cy="533400"/>
              </a:xfrm>
              <a:custGeom>
                <a:gdLst>
                  <a:gd name="T0" fmla="*/ 75 w 227"/>
                  <a:gd name="T1" fmla="*/ 0 h 550"/>
                  <a:gd name="T2" fmla="*/ 73 w 227"/>
                  <a:gd name="T3" fmla="*/ 0 h 550"/>
                  <a:gd name="T4" fmla="*/ 49 w 227"/>
                  <a:gd name="T5" fmla="*/ 10 h 550"/>
                  <a:gd name="T6" fmla="*/ 29 w 227"/>
                  <a:gd name="T7" fmla="*/ 35 h 550"/>
                  <a:gd name="T8" fmla="*/ 15 w 227"/>
                  <a:gd name="T9" fmla="*/ 64 h 550"/>
                  <a:gd name="T10" fmla="*/ 0 w 227"/>
                  <a:gd name="T11" fmla="*/ 110 h 550"/>
                  <a:gd name="T12" fmla="*/ 0 w 227"/>
                  <a:gd name="T13" fmla="*/ 110 h 550"/>
                  <a:gd name="T14" fmla="*/ 58 w 227"/>
                  <a:gd name="T15" fmla="*/ 83 h 550"/>
                  <a:gd name="T16" fmla="*/ 161 w 227"/>
                  <a:gd name="T17" fmla="*/ 550 h 550"/>
                  <a:gd name="T18" fmla="*/ 227 w 227"/>
                  <a:gd name="T19" fmla="*/ 533 h 550"/>
                  <a:gd name="T20" fmla="*/ 227 w 227"/>
                  <a:gd name="T21" fmla="*/ 533 h 550"/>
                  <a:gd name="T22" fmla="*/ 227 w 227"/>
                  <a:gd name="T23" fmla="*/ 533 h 550"/>
                  <a:gd name="T24" fmla="*/ 227 w 227"/>
                  <a:gd name="T25" fmla="*/ 533 h 550"/>
                  <a:gd name="T26" fmla="*/ 170 w 227"/>
                  <a:gd name="T27" fmla="*/ 153 h 550"/>
                  <a:gd name="T28" fmla="*/ 116 w 227"/>
                  <a:gd name="T29" fmla="*/ 24 h 550"/>
                  <a:gd name="T30" fmla="*/ 75 w 227"/>
                  <a:gd name="T31" fmla="*/ 0 h 5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6" h="550">
                    <a:moveTo>
                      <a:pt x="75" y="0"/>
                    </a:moveTo>
                    <a:cubicBezTo>
                      <a:pt x="75" y="0"/>
                      <a:pt x="74" y="0"/>
                      <a:pt x="73" y="0"/>
                    </a:cubicBezTo>
                    <a:cubicBezTo>
                      <a:pt x="64" y="0"/>
                      <a:pt x="56" y="4"/>
                      <a:pt x="49" y="10"/>
                    </a:cubicBezTo>
                    <a:cubicBezTo>
                      <a:pt x="41" y="17"/>
                      <a:pt x="35" y="25"/>
                      <a:pt x="29" y="35"/>
                    </a:cubicBezTo>
                    <a:cubicBezTo>
                      <a:pt x="24" y="44"/>
                      <a:pt x="19" y="54"/>
                      <a:pt x="15" y="64"/>
                    </a:cubicBezTo>
                    <a:cubicBezTo>
                      <a:pt x="10" y="78"/>
                      <a:pt x="5" y="93"/>
                      <a:pt x="0" y="110"/>
                    </a:cubicBezTo>
                    <a:cubicBezTo>
                      <a:pt x="0" y="110"/>
                      <a:pt x="0" y="110"/>
                      <a:pt x="0" y="110"/>
                    </a:cubicBezTo>
                    <a:cubicBezTo>
                      <a:pt x="22" y="91"/>
                      <a:pt x="41" y="83"/>
                      <a:pt x="58" y="83"/>
                    </a:cubicBezTo>
                    <a:cubicBezTo>
                      <a:pt x="180" y="83"/>
                      <a:pt x="162" y="538"/>
                      <a:pt x="161" y="550"/>
                    </a:cubicBezTo>
                    <a:cubicBezTo>
                      <a:pt x="205" y="543"/>
                      <a:pt x="227" y="533"/>
                      <a:pt x="227" y="533"/>
                    </a:cubicBezTo>
                    <a:cubicBezTo>
                      <a:pt x="227" y="533"/>
                      <a:pt x="227" y="533"/>
                      <a:pt x="227" y="533"/>
                    </a:cubicBezTo>
                    <a:cubicBezTo>
                      <a:pt x="227" y="533"/>
                      <a:pt x="227" y="533"/>
                      <a:pt x="227" y="533"/>
                    </a:cubicBezTo>
                    <a:cubicBezTo>
                      <a:pt x="227" y="533"/>
                      <a:pt x="227" y="533"/>
                      <a:pt x="227" y="533"/>
                    </a:cubicBezTo>
                    <a:cubicBezTo>
                      <a:pt x="226" y="524"/>
                      <a:pt x="211" y="308"/>
                      <a:pt x="170" y="153"/>
                    </a:cubicBezTo>
                    <a:cubicBezTo>
                      <a:pt x="151" y="88"/>
                      <a:pt x="133" y="48"/>
                      <a:pt x="116" y="24"/>
                    </a:cubicBezTo>
                    <a:cubicBezTo>
                      <a:pt x="104" y="9"/>
                      <a:pt x="90" y="0"/>
                      <a:pt x="75" y="0"/>
                    </a:cubicBezTo>
                  </a:path>
                </a:pathLst>
              </a:custGeom>
              <a:solidFill>
                <a:srgbClr val="AA322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0" name="ïṩliḓe"/>
              <p:cNvSpPr/>
              <p:nvPr/>
            </p:nvSpPr>
            <p:spPr bwMode="auto">
              <a:xfrm>
                <a:off x="4265613" y="404813"/>
                <a:ext cx="296863" cy="1420812"/>
              </a:xfrm>
              <a:custGeom>
                <a:gdLst>
                  <a:gd name="T0" fmla="*/ 6 w 306"/>
                  <a:gd name="T1" fmla="*/ 855 h 1467"/>
                  <a:gd name="T2" fmla="*/ 148 w 306"/>
                  <a:gd name="T3" fmla="*/ 1467 h 1467"/>
                  <a:gd name="T4" fmla="*/ 306 w 306"/>
                  <a:gd name="T5" fmla="*/ 1438 h 1467"/>
                  <a:gd name="T6" fmla="*/ 306 w 306"/>
                  <a:gd name="T7" fmla="*/ 0 h 1467"/>
                  <a:gd name="T8" fmla="*/ 6 w 306"/>
                  <a:gd name="T9" fmla="*/ 855 h 1467"/>
                </a:gdLst>
                <a:cxnLst>
                  <a:cxn ang="0">
                    <a:pos x="T0" y="T1"/>
                  </a:cxn>
                  <a:cxn ang="0">
                    <a:pos x="T2" y="T3"/>
                  </a:cxn>
                  <a:cxn ang="0">
                    <a:pos x="T4" y="T5"/>
                  </a:cxn>
                  <a:cxn ang="0">
                    <a:pos x="T6" y="T7"/>
                  </a:cxn>
                  <a:cxn ang="0">
                    <a:pos x="T8" y="T9"/>
                  </a:cxn>
                </a:cxnLst>
                <a:rect l="0" t="0" r="r" b="b"/>
                <a:pathLst>
                  <a:path w="306" h="1467">
                    <a:moveTo>
                      <a:pt x="6" y="855"/>
                    </a:moveTo>
                    <a:cubicBezTo>
                      <a:pt x="9" y="1089"/>
                      <a:pt x="62" y="1303"/>
                      <a:pt x="148" y="1467"/>
                    </a:cubicBezTo>
                    <a:cubicBezTo>
                      <a:pt x="198" y="1451"/>
                      <a:pt x="251" y="1441"/>
                      <a:pt x="306" y="1438"/>
                    </a:cubicBezTo>
                    <a:cubicBezTo>
                      <a:pt x="306" y="0"/>
                      <a:pt x="306" y="0"/>
                      <a:pt x="306" y="0"/>
                    </a:cubicBezTo>
                    <a:cubicBezTo>
                      <a:pt x="123" y="161"/>
                      <a:pt x="0" y="484"/>
                      <a:pt x="6" y="855"/>
                    </a:cubicBezTo>
                    <a:close/>
                  </a:path>
                </a:pathLst>
              </a:custGeom>
              <a:solidFill>
                <a:srgbClr val="DDDDDD"/>
              </a:solidFill>
              <a:ln>
                <a:noFill/>
              </a:ln>
            </p:spPr>
            <p:txBody>
              <a:bodyPr anchor="ctr"/>
              <a:lstStyle/>
              <a:p>
                <a:pPr algn="ctr"/>
              </a:p>
            </p:txBody>
          </p:sp>
          <p:sp>
            <p:nvSpPr>
              <p:cNvPr id="41" name="ïşļíḍê"/>
              <p:cNvSpPr/>
              <p:nvPr/>
            </p:nvSpPr>
            <p:spPr bwMode="auto">
              <a:xfrm>
                <a:off x="4562476" y="404813"/>
                <a:ext cx="315913" cy="1417637"/>
              </a:xfrm>
              <a:custGeom>
                <a:gdLst>
                  <a:gd name="T0" fmla="*/ 324 w 327"/>
                  <a:gd name="T1" fmla="*/ 847 h 1463"/>
                  <a:gd name="T2" fmla="*/ 0 w 327"/>
                  <a:gd name="T3" fmla="*/ 0 h 1463"/>
                  <a:gd name="T4" fmla="*/ 0 w 327"/>
                  <a:gd name="T5" fmla="*/ 1438 h 1463"/>
                  <a:gd name="T6" fmla="*/ 20 w 327"/>
                  <a:gd name="T7" fmla="*/ 1438 h 1463"/>
                  <a:gd name="T8" fmla="*/ 198 w 327"/>
                  <a:gd name="T9" fmla="*/ 1463 h 1463"/>
                  <a:gd name="T10" fmla="*/ 324 w 327"/>
                  <a:gd name="T11" fmla="*/ 847 h 1463"/>
                </a:gdLst>
                <a:cxnLst>
                  <a:cxn ang="0">
                    <a:pos x="T0" y="T1"/>
                  </a:cxn>
                  <a:cxn ang="0">
                    <a:pos x="T2" y="T3"/>
                  </a:cxn>
                  <a:cxn ang="0">
                    <a:pos x="T4" y="T5"/>
                  </a:cxn>
                  <a:cxn ang="0">
                    <a:pos x="T6" y="T7"/>
                  </a:cxn>
                  <a:cxn ang="0">
                    <a:pos x="T8" y="T9"/>
                  </a:cxn>
                  <a:cxn ang="0">
                    <a:pos x="T10" y="T11"/>
                  </a:cxn>
                </a:cxnLst>
                <a:rect l="0" t="0" r="r" b="b"/>
                <a:pathLst>
                  <a:path w="327" h="1463">
                    <a:moveTo>
                      <a:pt x="324" y="847"/>
                    </a:moveTo>
                    <a:cubicBezTo>
                      <a:pt x="319" y="476"/>
                      <a:pt x="187" y="156"/>
                      <a:pt x="0" y="0"/>
                    </a:cubicBezTo>
                    <a:cubicBezTo>
                      <a:pt x="0" y="1438"/>
                      <a:pt x="0" y="1438"/>
                      <a:pt x="0" y="1438"/>
                    </a:cubicBezTo>
                    <a:cubicBezTo>
                      <a:pt x="6" y="1438"/>
                      <a:pt x="13" y="1438"/>
                      <a:pt x="20" y="1438"/>
                    </a:cubicBezTo>
                    <a:cubicBezTo>
                      <a:pt x="82" y="1437"/>
                      <a:pt x="142" y="1446"/>
                      <a:pt x="198" y="1463"/>
                    </a:cubicBezTo>
                    <a:cubicBezTo>
                      <a:pt x="280" y="1295"/>
                      <a:pt x="327" y="1081"/>
                      <a:pt x="324" y="847"/>
                    </a:cubicBezTo>
                    <a:close/>
                  </a:path>
                </a:pathLst>
              </a:custGeom>
              <a:solidFill>
                <a:srgbClr val="B2B2B2"/>
              </a:solidFill>
              <a:ln>
                <a:noFill/>
              </a:ln>
            </p:spPr>
            <p:txBody>
              <a:bodyPr anchor="ctr"/>
              <a:lstStyle/>
              <a:p>
                <a:pPr algn="ctr"/>
              </a:p>
            </p:txBody>
          </p:sp>
          <p:sp>
            <p:nvSpPr>
              <p:cNvPr id="42" name="iSľiḑé"/>
              <p:cNvSpPr/>
              <p:nvPr/>
            </p:nvSpPr>
            <p:spPr bwMode="auto">
              <a:xfrm>
                <a:off x="4435476" y="930275"/>
                <a:ext cx="271463" cy="265112"/>
              </a:xfrm>
              <a:custGeom>
                <a:gdLst>
                  <a:gd name="T0" fmla="*/ 139 w 279"/>
                  <a:gd name="T1" fmla="*/ 0 h 272"/>
                  <a:gd name="T2" fmla="*/ 137 w 279"/>
                  <a:gd name="T3" fmla="*/ 0 h 272"/>
                  <a:gd name="T4" fmla="*/ 40 w 279"/>
                  <a:gd name="T5" fmla="*/ 41 h 272"/>
                  <a:gd name="T6" fmla="*/ 1 w 279"/>
                  <a:gd name="T7" fmla="*/ 138 h 272"/>
                  <a:gd name="T8" fmla="*/ 139 w 279"/>
                  <a:gd name="T9" fmla="*/ 272 h 272"/>
                  <a:gd name="T10" fmla="*/ 141 w 279"/>
                  <a:gd name="T11" fmla="*/ 272 h 272"/>
                  <a:gd name="T12" fmla="*/ 278 w 279"/>
                  <a:gd name="T13" fmla="*/ 134 h 272"/>
                  <a:gd name="T14" fmla="*/ 139 w 279"/>
                  <a:gd name="T15" fmla="*/ 0 h 27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9" h="272">
                    <a:moveTo>
                      <a:pt x="139" y="0"/>
                    </a:moveTo>
                    <a:cubicBezTo>
                      <a:pt x="137" y="0"/>
                      <a:pt x="137" y="0"/>
                      <a:pt x="137" y="0"/>
                    </a:cubicBezTo>
                    <a:cubicBezTo>
                      <a:pt x="100" y="0"/>
                      <a:pt x="66" y="15"/>
                      <a:pt x="40" y="41"/>
                    </a:cubicBezTo>
                    <a:cubicBezTo>
                      <a:pt x="14" y="67"/>
                      <a:pt x="0" y="102"/>
                      <a:pt x="1" y="138"/>
                    </a:cubicBezTo>
                    <a:cubicBezTo>
                      <a:pt x="2" y="212"/>
                      <a:pt x="64" y="272"/>
                      <a:pt x="139" y="272"/>
                    </a:cubicBezTo>
                    <a:cubicBezTo>
                      <a:pt x="141" y="272"/>
                      <a:pt x="141" y="272"/>
                      <a:pt x="141" y="272"/>
                    </a:cubicBezTo>
                    <a:cubicBezTo>
                      <a:pt x="217" y="271"/>
                      <a:pt x="279" y="209"/>
                      <a:pt x="278" y="134"/>
                    </a:cubicBezTo>
                    <a:cubicBezTo>
                      <a:pt x="277" y="60"/>
                      <a:pt x="215" y="0"/>
                      <a:pt x="139" y="0"/>
                    </a:cubicBezTo>
                    <a:close/>
                  </a:path>
                </a:pathLst>
              </a:custGeom>
              <a:solidFill>
                <a:schemeClr val="bg1"/>
              </a:solidFill>
              <a:ln>
                <a:noFill/>
              </a:ln>
            </p:spPr>
            <p:txBody>
              <a:bodyPr anchor="ctr"/>
              <a:lstStyle/>
              <a:p>
                <a:pPr algn="ctr"/>
              </a:p>
            </p:txBody>
          </p:sp>
          <p:sp>
            <p:nvSpPr>
              <p:cNvPr id="43" name="ïsļïḍé"/>
              <p:cNvSpPr/>
              <p:nvPr/>
            </p:nvSpPr>
            <p:spPr bwMode="auto">
              <a:xfrm>
                <a:off x="4468813" y="962025"/>
                <a:ext cx="204788" cy="201612"/>
              </a:xfrm>
              <a:custGeom>
                <a:gdLst>
                  <a:gd name="T0" fmla="*/ 104 w 211"/>
                  <a:gd name="T1" fmla="*/ 1 h 208"/>
                  <a:gd name="T2" fmla="*/ 0 w 211"/>
                  <a:gd name="T3" fmla="*/ 105 h 208"/>
                  <a:gd name="T4" fmla="*/ 107 w 211"/>
                  <a:gd name="T5" fmla="*/ 207 h 208"/>
                  <a:gd name="T6" fmla="*/ 210 w 211"/>
                  <a:gd name="T7" fmla="*/ 102 h 208"/>
                  <a:gd name="T8" fmla="*/ 104 w 211"/>
                  <a:gd name="T9" fmla="*/ 1 h 208"/>
                </a:gdLst>
                <a:cxnLst>
                  <a:cxn ang="0">
                    <a:pos x="T0" y="T1"/>
                  </a:cxn>
                  <a:cxn ang="0">
                    <a:pos x="T2" y="T3"/>
                  </a:cxn>
                  <a:cxn ang="0">
                    <a:pos x="T4" y="T5"/>
                  </a:cxn>
                  <a:cxn ang="0">
                    <a:pos x="T6" y="T7"/>
                  </a:cxn>
                  <a:cxn ang="0">
                    <a:pos x="T8" y="T9"/>
                  </a:cxn>
                </a:cxnLst>
                <a:rect l="0" t="0" r="r" b="b"/>
                <a:pathLst>
                  <a:path w="211" h="208">
                    <a:moveTo>
                      <a:pt x="104" y="1"/>
                    </a:moveTo>
                    <a:cubicBezTo>
                      <a:pt x="46" y="2"/>
                      <a:pt x="0" y="49"/>
                      <a:pt x="0" y="105"/>
                    </a:cubicBezTo>
                    <a:cubicBezTo>
                      <a:pt x="1" y="162"/>
                      <a:pt x="49" y="208"/>
                      <a:pt x="107" y="207"/>
                    </a:cubicBezTo>
                    <a:cubicBezTo>
                      <a:pt x="164" y="206"/>
                      <a:pt x="211" y="159"/>
                      <a:pt x="210" y="102"/>
                    </a:cubicBezTo>
                    <a:cubicBezTo>
                      <a:pt x="209" y="46"/>
                      <a:pt x="162" y="0"/>
                      <a:pt x="104" y="1"/>
                    </a:cubicBezTo>
                    <a:close/>
                  </a:path>
                </a:pathLst>
              </a:custGeom>
              <a:solidFill>
                <a:schemeClr val="accent1"/>
              </a:solidFill>
              <a:ln>
                <a:noFill/>
              </a:ln>
            </p:spPr>
            <p:txBody>
              <a:bodyPr anchor="ctr"/>
              <a:lstStyle/>
              <a:p>
                <a:pPr algn="ctr"/>
              </a:p>
            </p:txBody>
          </p:sp>
          <p:sp>
            <p:nvSpPr>
              <p:cNvPr id="44" name="íŝliḍè"/>
              <p:cNvSpPr/>
              <p:nvPr/>
            </p:nvSpPr>
            <p:spPr bwMode="auto">
              <a:xfrm>
                <a:off x="4330701" y="736600"/>
                <a:ext cx="231775" cy="61912"/>
              </a:xfrm>
              <a:custGeom>
                <a:gdLst>
                  <a:gd name="T0" fmla="*/ 13 w 239"/>
                  <a:gd name="T1" fmla="*/ 20 h 63"/>
                  <a:gd name="T2" fmla="*/ 0 w 239"/>
                  <a:gd name="T3" fmla="*/ 63 h 63"/>
                  <a:gd name="T4" fmla="*/ 239 w 239"/>
                  <a:gd name="T5" fmla="*/ 48 h 63"/>
                  <a:gd name="T6" fmla="*/ 239 w 239"/>
                  <a:gd name="T7" fmla="*/ 0 h 63"/>
                  <a:gd name="T8" fmla="*/ 13 w 239"/>
                  <a:gd name="T9" fmla="*/ 20 h 63"/>
                </a:gdLst>
                <a:cxnLst>
                  <a:cxn ang="0">
                    <a:pos x="T0" y="T1"/>
                  </a:cxn>
                  <a:cxn ang="0">
                    <a:pos x="T2" y="T3"/>
                  </a:cxn>
                  <a:cxn ang="0">
                    <a:pos x="T4" y="T5"/>
                  </a:cxn>
                  <a:cxn ang="0">
                    <a:pos x="T6" y="T7"/>
                  </a:cxn>
                  <a:cxn ang="0">
                    <a:pos x="T8" y="T9"/>
                  </a:cxn>
                </a:cxnLst>
                <a:rect l="0" t="0" r="r" b="b"/>
                <a:pathLst>
                  <a:path w="239" h="62">
                    <a:moveTo>
                      <a:pt x="13" y="20"/>
                    </a:moveTo>
                    <a:cubicBezTo>
                      <a:pt x="0" y="63"/>
                      <a:pt x="0" y="63"/>
                      <a:pt x="0" y="63"/>
                    </a:cubicBezTo>
                    <a:cubicBezTo>
                      <a:pt x="0" y="63"/>
                      <a:pt x="104" y="50"/>
                      <a:pt x="239" y="48"/>
                    </a:cubicBezTo>
                    <a:cubicBezTo>
                      <a:pt x="239" y="0"/>
                      <a:pt x="239" y="0"/>
                      <a:pt x="239" y="0"/>
                    </a:cubicBezTo>
                    <a:cubicBezTo>
                      <a:pt x="159" y="0"/>
                      <a:pt x="74" y="4"/>
                      <a:pt x="13" y="20"/>
                    </a:cubicBezTo>
                    <a:close/>
                  </a:path>
                </a:pathLst>
              </a:custGeom>
              <a:solidFill>
                <a:srgbClr val="B2B2B2"/>
              </a:solidFill>
              <a:ln>
                <a:noFill/>
              </a:ln>
            </p:spPr>
            <p:txBody>
              <a:bodyPr anchor="ctr"/>
              <a:lstStyle/>
              <a:p>
                <a:pPr algn="ctr"/>
              </a:p>
            </p:txBody>
          </p:sp>
          <p:sp>
            <p:nvSpPr>
              <p:cNvPr id="45" name="í$ľîḑe"/>
              <p:cNvSpPr/>
              <p:nvPr/>
            </p:nvSpPr>
            <p:spPr bwMode="auto">
              <a:xfrm>
                <a:off x="4562476" y="736600"/>
                <a:ext cx="249238" cy="60325"/>
              </a:xfrm>
              <a:custGeom>
                <a:gdLst>
                  <a:gd name="T0" fmla="*/ 257 w 257"/>
                  <a:gd name="T1" fmla="*/ 61 h 61"/>
                  <a:gd name="T2" fmla="*/ 235 w 257"/>
                  <a:gd name="T3" fmla="*/ 13 h 61"/>
                  <a:gd name="T4" fmla="*/ 0 w 257"/>
                  <a:gd name="T5" fmla="*/ 0 h 61"/>
                  <a:gd name="T6" fmla="*/ 0 w 257"/>
                  <a:gd name="T7" fmla="*/ 48 h 61"/>
                  <a:gd name="T8" fmla="*/ 257 w 257"/>
                  <a:gd name="T9" fmla="*/ 61 h 61"/>
                </a:gdLst>
                <a:cxnLst>
                  <a:cxn ang="0">
                    <a:pos x="T0" y="T1"/>
                  </a:cxn>
                  <a:cxn ang="0">
                    <a:pos x="T2" y="T3"/>
                  </a:cxn>
                  <a:cxn ang="0">
                    <a:pos x="T4" y="T5"/>
                  </a:cxn>
                  <a:cxn ang="0">
                    <a:pos x="T6" y="T7"/>
                  </a:cxn>
                  <a:cxn ang="0">
                    <a:pos x="T8" y="T9"/>
                  </a:cxn>
                </a:cxnLst>
                <a:rect l="0" t="0" r="r" b="b"/>
                <a:pathLst>
                  <a:path w="257" h="61">
                    <a:moveTo>
                      <a:pt x="257" y="61"/>
                    </a:moveTo>
                    <a:cubicBezTo>
                      <a:pt x="235" y="13"/>
                      <a:pt x="235" y="13"/>
                      <a:pt x="235" y="13"/>
                    </a:cubicBezTo>
                    <a:cubicBezTo>
                      <a:pt x="235" y="13"/>
                      <a:pt x="123" y="1"/>
                      <a:pt x="0" y="0"/>
                    </a:cubicBezTo>
                    <a:cubicBezTo>
                      <a:pt x="0" y="48"/>
                      <a:pt x="0" y="48"/>
                      <a:pt x="0" y="48"/>
                    </a:cubicBezTo>
                    <a:cubicBezTo>
                      <a:pt x="80" y="47"/>
                      <a:pt x="171" y="49"/>
                      <a:pt x="257" y="61"/>
                    </a:cubicBezTo>
                    <a:close/>
                  </a:path>
                </a:pathLst>
              </a:custGeom>
              <a:solidFill>
                <a:srgbClr val="808080"/>
              </a:solidFill>
              <a:ln>
                <a:noFill/>
              </a:ln>
            </p:spPr>
            <p:txBody>
              <a:bodyPr anchor="ctr"/>
              <a:lstStyle/>
              <a:p>
                <a:pPr algn="ctr"/>
              </a:p>
            </p:txBody>
          </p:sp>
          <p:sp>
            <p:nvSpPr>
              <p:cNvPr id="46" name="iślîďé"/>
              <p:cNvSpPr/>
              <p:nvPr/>
            </p:nvSpPr>
            <p:spPr bwMode="auto">
              <a:xfrm>
                <a:off x="4343401" y="404813"/>
                <a:ext cx="219075" cy="352425"/>
              </a:xfrm>
              <a:custGeom>
                <a:gdLst>
                  <a:gd name="T0" fmla="*/ 0 w 226"/>
                  <a:gd name="T1" fmla="*/ 363 h 363"/>
                  <a:gd name="T2" fmla="*/ 226 w 226"/>
                  <a:gd name="T3" fmla="*/ 352 h 363"/>
                  <a:gd name="T4" fmla="*/ 226 w 226"/>
                  <a:gd name="T5" fmla="*/ 0 h 363"/>
                  <a:gd name="T6" fmla="*/ 0 w 226"/>
                  <a:gd name="T7" fmla="*/ 363 h 363"/>
                </a:gdLst>
                <a:cxnLst>
                  <a:cxn ang="0">
                    <a:pos x="T0" y="T1"/>
                  </a:cxn>
                  <a:cxn ang="0">
                    <a:pos x="T2" y="T3"/>
                  </a:cxn>
                  <a:cxn ang="0">
                    <a:pos x="T4" y="T5"/>
                  </a:cxn>
                  <a:cxn ang="0">
                    <a:pos x="T6" y="T7"/>
                  </a:cxn>
                </a:cxnLst>
                <a:rect l="0" t="0" r="r" b="b"/>
                <a:pathLst>
                  <a:path w="226" h="363">
                    <a:moveTo>
                      <a:pt x="0" y="363"/>
                    </a:moveTo>
                    <a:cubicBezTo>
                      <a:pt x="74" y="357"/>
                      <a:pt x="149" y="353"/>
                      <a:pt x="226" y="352"/>
                    </a:cubicBezTo>
                    <a:cubicBezTo>
                      <a:pt x="226" y="0"/>
                      <a:pt x="226" y="0"/>
                      <a:pt x="226" y="0"/>
                    </a:cubicBezTo>
                    <a:cubicBezTo>
                      <a:pt x="132" y="83"/>
                      <a:pt x="53" y="209"/>
                      <a:pt x="0" y="363"/>
                    </a:cubicBezTo>
                    <a:close/>
                  </a:path>
                </a:pathLst>
              </a:custGeom>
              <a:solidFill>
                <a:srgbClr val="BE1E2D"/>
              </a:solidFill>
              <a:ln>
                <a:noFill/>
              </a:ln>
            </p:spPr>
            <p:txBody>
              <a:bodyPr anchor="ctr"/>
              <a:lstStyle/>
              <a:p>
                <a:pPr algn="ctr"/>
              </a:p>
            </p:txBody>
          </p:sp>
          <p:sp>
            <p:nvSpPr>
              <p:cNvPr id="47" name="ïṡļïďè"/>
              <p:cNvSpPr/>
              <p:nvPr/>
            </p:nvSpPr>
            <p:spPr bwMode="auto">
              <a:xfrm>
                <a:off x="4562476" y="404813"/>
                <a:ext cx="227013" cy="344487"/>
              </a:xfrm>
              <a:custGeom>
                <a:gdLst>
                  <a:gd name="T0" fmla="*/ 0 w 235"/>
                  <a:gd name="T1" fmla="*/ 0 h 356"/>
                  <a:gd name="T2" fmla="*/ 0 w 235"/>
                  <a:gd name="T3" fmla="*/ 352 h 356"/>
                  <a:gd name="T4" fmla="*/ 5 w 235"/>
                  <a:gd name="T5" fmla="*/ 352 h 356"/>
                  <a:gd name="T6" fmla="*/ 235 w 235"/>
                  <a:gd name="T7" fmla="*/ 356 h 356"/>
                  <a:gd name="T8" fmla="*/ 0 w 235"/>
                  <a:gd name="T9" fmla="*/ 0 h 356"/>
                </a:gdLst>
                <a:cxnLst>
                  <a:cxn ang="0">
                    <a:pos x="T0" y="T1"/>
                  </a:cxn>
                  <a:cxn ang="0">
                    <a:pos x="T2" y="T3"/>
                  </a:cxn>
                  <a:cxn ang="0">
                    <a:pos x="T4" y="T5"/>
                  </a:cxn>
                  <a:cxn ang="0">
                    <a:pos x="T6" y="T7"/>
                  </a:cxn>
                  <a:cxn ang="0">
                    <a:pos x="T8" y="T9"/>
                  </a:cxn>
                </a:cxnLst>
                <a:rect l="0" t="0" r="r" b="b"/>
                <a:pathLst>
                  <a:path w="235" h="356">
                    <a:moveTo>
                      <a:pt x="0" y="0"/>
                    </a:moveTo>
                    <a:cubicBezTo>
                      <a:pt x="0" y="352"/>
                      <a:pt x="0" y="352"/>
                      <a:pt x="0" y="352"/>
                    </a:cubicBezTo>
                    <a:cubicBezTo>
                      <a:pt x="1" y="352"/>
                      <a:pt x="3" y="352"/>
                      <a:pt x="5" y="352"/>
                    </a:cubicBezTo>
                    <a:cubicBezTo>
                      <a:pt x="83" y="351"/>
                      <a:pt x="160" y="353"/>
                      <a:pt x="235" y="356"/>
                    </a:cubicBezTo>
                    <a:cubicBezTo>
                      <a:pt x="178" y="204"/>
                      <a:pt x="96" y="80"/>
                      <a:pt x="0" y="0"/>
                    </a:cubicBezTo>
                    <a:close/>
                  </a:path>
                </a:pathLst>
              </a:custGeom>
              <a:solidFill>
                <a:srgbClr val="9F2E2C"/>
              </a:solidFill>
              <a:ln>
                <a:noFill/>
              </a:ln>
            </p:spPr>
            <p:txBody>
              <a:bodyPr anchor="ctr"/>
              <a:lstStyle/>
              <a:p>
                <a:pPr algn="ctr"/>
              </a:p>
            </p:txBody>
          </p:sp>
          <p:sp>
            <p:nvSpPr>
              <p:cNvPr id="48" name="ïŝļidé"/>
              <p:cNvSpPr/>
              <p:nvPr/>
            </p:nvSpPr>
            <p:spPr bwMode="auto">
              <a:xfrm>
                <a:off x="4281488" y="1724025"/>
                <a:ext cx="596900" cy="236537"/>
              </a:xfrm>
              <a:custGeom>
                <a:gdLst>
                  <a:gd name="T0" fmla="*/ 532 w 616"/>
                  <a:gd name="T1" fmla="*/ 0 h 244"/>
                  <a:gd name="T2" fmla="*/ 451 w 616"/>
                  <a:gd name="T3" fmla="*/ 29 h 244"/>
                  <a:gd name="T4" fmla="*/ 451 w 616"/>
                  <a:gd name="T5" fmla="*/ 29 h 244"/>
                  <a:gd name="T6" fmla="*/ 173 w 616"/>
                  <a:gd name="T7" fmla="*/ 31 h 244"/>
                  <a:gd name="T8" fmla="*/ 173 w 616"/>
                  <a:gd name="T9" fmla="*/ 31 h 244"/>
                  <a:gd name="T10" fmla="*/ 84 w 616"/>
                  <a:gd name="T11" fmla="*/ 0 h 244"/>
                  <a:gd name="T12" fmla="*/ 45 w 616"/>
                  <a:gd name="T13" fmla="*/ 167 h 244"/>
                  <a:gd name="T14" fmla="*/ 117 w 616"/>
                  <a:gd name="T15" fmla="*/ 204 h 244"/>
                  <a:gd name="T16" fmla="*/ 117 w 616"/>
                  <a:gd name="T17" fmla="*/ 204 h 244"/>
                  <a:gd name="T18" fmla="*/ 153 w 616"/>
                  <a:gd name="T19" fmla="*/ 211 h 244"/>
                  <a:gd name="T20" fmla="*/ 153 w 616"/>
                  <a:gd name="T21" fmla="*/ 211 h 244"/>
                  <a:gd name="T22" fmla="*/ 481 w 616"/>
                  <a:gd name="T23" fmla="*/ 208 h 244"/>
                  <a:gd name="T24" fmla="*/ 499 w 616"/>
                  <a:gd name="T25" fmla="*/ 204 h 244"/>
                  <a:gd name="T26" fmla="*/ 499 w 616"/>
                  <a:gd name="T27" fmla="*/ 204 h 244"/>
                  <a:gd name="T28" fmla="*/ 571 w 616"/>
                  <a:gd name="T29" fmla="*/ 167 h 244"/>
                  <a:gd name="T30" fmla="*/ 532 w 616"/>
                  <a:gd name="T31" fmla="*/ 0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6" h="244">
                    <a:moveTo>
                      <a:pt x="532" y="0"/>
                    </a:moveTo>
                    <a:cubicBezTo>
                      <a:pt x="505" y="13"/>
                      <a:pt x="477" y="23"/>
                      <a:pt x="451" y="29"/>
                    </a:cubicBezTo>
                    <a:cubicBezTo>
                      <a:pt x="451" y="29"/>
                      <a:pt x="451" y="29"/>
                      <a:pt x="451" y="29"/>
                    </a:cubicBezTo>
                    <a:cubicBezTo>
                      <a:pt x="305" y="73"/>
                      <a:pt x="173" y="31"/>
                      <a:pt x="173" y="31"/>
                    </a:cubicBezTo>
                    <a:cubicBezTo>
                      <a:pt x="173" y="31"/>
                      <a:pt x="173" y="31"/>
                      <a:pt x="173" y="31"/>
                    </a:cubicBezTo>
                    <a:cubicBezTo>
                      <a:pt x="144" y="24"/>
                      <a:pt x="114" y="15"/>
                      <a:pt x="84" y="0"/>
                    </a:cubicBezTo>
                    <a:cubicBezTo>
                      <a:pt x="84" y="0"/>
                      <a:pt x="0" y="106"/>
                      <a:pt x="45" y="167"/>
                    </a:cubicBezTo>
                    <a:cubicBezTo>
                      <a:pt x="45" y="167"/>
                      <a:pt x="58" y="191"/>
                      <a:pt x="117" y="204"/>
                    </a:cubicBezTo>
                    <a:cubicBezTo>
                      <a:pt x="117" y="204"/>
                      <a:pt x="117" y="204"/>
                      <a:pt x="117" y="204"/>
                    </a:cubicBezTo>
                    <a:cubicBezTo>
                      <a:pt x="128" y="207"/>
                      <a:pt x="141" y="209"/>
                      <a:pt x="153" y="211"/>
                    </a:cubicBezTo>
                    <a:cubicBezTo>
                      <a:pt x="153" y="211"/>
                      <a:pt x="153" y="211"/>
                      <a:pt x="153" y="211"/>
                    </a:cubicBezTo>
                    <a:cubicBezTo>
                      <a:pt x="153" y="211"/>
                      <a:pt x="303" y="244"/>
                      <a:pt x="481" y="208"/>
                    </a:cubicBezTo>
                    <a:cubicBezTo>
                      <a:pt x="487" y="207"/>
                      <a:pt x="493" y="206"/>
                      <a:pt x="499" y="204"/>
                    </a:cubicBezTo>
                    <a:cubicBezTo>
                      <a:pt x="499" y="204"/>
                      <a:pt x="499" y="204"/>
                      <a:pt x="499" y="204"/>
                    </a:cubicBezTo>
                    <a:cubicBezTo>
                      <a:pt x="558" y="191"/>
                      <a:pt x="571" y="167"/>
                      <a:pt x="571" y="167"/>
                    </a:cubicBezTo>
                    <a:cubicBezTo>
                      <a:pt x="616" y="106"/>
                      <a:pt x="532" y="0"/>
                      <a:pt x="532" y="0"/>
                    </a:cubicBezTo>
                    <a:close/>
                  </a:path>
                </a:pathLst>
              </a:custGeom>
              <a:solidFill>
                <a:srgbClr val="C63A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49" name="ï$1îḓe"/>
              <p:cNvSpPr/>
              <p:nvPr/>
            </p:nvSpPr>
            <p:spPr bwMode="auto">
              <a:xfrm>
                <a:off x="4484688" y="1482725"/>
                <a:ext cx="77788" cy="687387"/>
              </a:xfrm>
              <a:custGeom>
                <a:gdLst>
                  <a:gd name="T0" fmla="*/ 0 w 79"/>
                  <a:gd name="T1" fmla="*/ 354 h 708"/>
                  <a:gd name="T2" fmla="*/ 79 w 79"/>
                  <a:gd name="T3" fmla="*/ 708 h 708"/>
                  <a:gd name="T4" fmla="*/ 79 w 79"/>
                  <a:gd name="T5" fmla="*/ 0 h 708"/>
                  <a:gd name="T6" fmla="*/ 0 w 79"/>
                  <a:gd name="T7" fmla="*/ 354 h 708"/>
                </a:gdLst>
                <a:cxnLst>
                  <a:cxn ang="0">
                    <a:pos x="T0" y="T1"/>
                  </a:cxn>
                  <a:cxn ang="0">
                    <a:pos x="T2" y="T3"/>
                  </a:cxn>
                  <a:cxn ang="0">
                    <a:pos x="T4" y="T5"/>
                  </a:cxn>
                  <a:cxn ang="0">
                    <a:pos x="T6" y="T7"/>
                  </a:cxn>
                </a:cxnLst>
                <a:rect l="0" t="0" r="r" b="b"/>
                <a:pathLst>
                  <a:path w="79" h="708">
                    <a:moveTo>
                      <a:pt x="0" y="354"/>
                    </a:moveTo>
                    <a:cubicBezTo>
                      <a:pt x="0" y="550"/>
                      <a:pt x="79" y="708"/>
                      <a:pt x="79" y="708"/>
                    </a:cubicBezTo>
                    <a:cubicBezTo>
                      <a:pt x="79" y="0"/>
                      <a:pt x="79" y="0"/>
                      <a:pt x="79" y="0"/>
                    </a:cubicBezTo>
                    <a:cubicBezTo>
                      <a:pt x="79" y="0"/>
                      <a:pt x="0" y="159"/>
                      <a:pt x="0" y="354"/>
                    </a:cubicBezTo>
                    <a:close/>
                  </a:path>
                </a:pathLst>
              </a:custGeom>
              <a:solidFill>
                <a:srgbClr val="BE1E2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50" name="ïšľide"/>
              <p:cNvSpPr/>
              <p:nvPr/>
            </p:nvSpPr>
            <p:spPr bwMode="auto">
              <a:xfrm>
                <a:off x="4562476" y="1482725"/>
                <a:ext cx="76200" cy="687387"/>
              </a:xfrm>
              <a:custGeom>
                <a:gdLst>
                  <a:gd name="T0" fmla="*/ 0 w 79"/>
                  <a:gd name="T1" fmla="*/ 0 h 708"/>
                  <a:gd name="T2" fmla="*/ 0 w 79"/>
                  <a:gd name="T3" fmla="*/ 708 h 708"/>
                  <a:gd name="T4" fmla="*/ 79 w 79"/>
                  <a:gd name="T5" fmla="*/ 354 h 708"/>
                  <a:gd name="T6" fmla="*/ 0 w 79"/>
                  <a:gd name="T7" fmla="*/ 0 h 708"/>
                </a:gdLst>
                <a:cxnLst>
                  <a:cxn ang="0">
                    <a:pos x="T0" y="T1"/>
                  </a:cxn>
                  <a:cxn ang="0">
                    <a:pos x="T2" y="T3"/>
                  </a:cxn>
                  <a:cxn ang="0">
                    <a:pos x="T4" y="T5"/>
                  </a:cxn>
                  <a:cxn ang="0">
                    <a:pos x="T6" y="T7"/>
                  </a:cxn>
                </a:cxnLst>
                <a:rect l="0" t="0" r="r" b="b"/>
                <a:pathLst>
                  <a:path w="79" h="708">
                    <a:moveTo>
                      <a:pt x="0" y="0"/>
                    </a:moveTo>
                    <a:cubicBezTo>
                      <a:pt x="0" y="708"/>
                      <a:pt x="0" y="708"/>
                      <a:pt x="0" y="708"/>
                    </a:cubicBezTo>
                    <a:cubicBezTo>
                      <a:pt x="0" y="708"/>
                      <a:pt x="79" y="550"/>
                      <a:pt x="79" y="354"/>
                    </a:cubicBezTo>
                    <a:cubicBezTo>
                      <a:pt x="79" y="159"/>
                      <a:pt x="0" y="0"/>
                      <a:pt x="0" y="0"/>
                    </a:cubicBezTo>
                    <a:close/>
                  </a:path>
                </a:pathLst>
              </a:custGeom>
              <a:solidFill>
                <a:srgbClr val="9F2E2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pSp>
      <p:grpSp>
        <p:nvGrpSpPr>
          <p:cNvPr id="60" name="组合 59"/>
          <p:cNvGrpSpPr/>
          <p:nvPr/>
        </p:nvGrpSpPr>
        <p:grpSpPr>
          <a:xfrm>
            <a:off x="1812496" y="2353085"/>
            <a:ext cx="2304673" cy="1888708"/>
            <a:chOff x="1812496" y="2353085"/>
            <a:chExt cx="2304673" cy="1888708"/>
          </a:xfrm>
        </p:grpSpPr>
        <p:grpSp>
          <p:nvGrpSpPr>
            <p:cNvPr id="20" name="组合 19"/>
            <p:cNvGrpSpPr/>
            <p:nvPr/>
          </p:nvGrpSpPr>
          <p:grpSpPr>
            <a:xfrm>
              <a:off x="1854981" y="2483548"/>
              <a:ext cx="2262188" cy="1758245"/>
              <a:chOff x="4978472" y="441753"/>
              <a:chExt cx="2262188" cy="1758245"/>
            </a:xfrm>
          </p:grpSpPr>
          <p:sp>
            <p:nvSpPr>
              <p:cNvPr id="4" name="文本框 25"/>
              <p:cNvSpPr>
                <a:spLocks noChangeArrowheads="1"/>
              </p:cNvSpPr>
              <p:nvPr/>
            </p:nvSpPr>
            <p:spPr bwMode="auto">
              <a:xfrm>
                <a:off x="5801148" y="441753"/>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rPr>
                  <a:t>运动跑步</a:t>
                </a:r>
                <a:endParaRPr lang="zh-CN" altLang="en-US">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endParaRPr>
              </a:p>
            </p:txBody>
          </p:sp>
          <p:sp>
            <p:nvSpPr>
              <p:cNvPr id="5" name="矩形 26"/>
              <p:cNvSpPr>
                <a:spLocks noChangeArrowheads="1"/>
              </p:cNvSpPr>
              <p:nvPr/>
            </p:nvSpPr>
            <p:spPr bwMode="auto">
              <a:xfrm>
                <a:off x="4978472" y="1092002"/>
                <a:ext cx="226218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zh-CN" altLang="en-US" sz="11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endParaRPr lang="zh-CN" altLang="en-US" sz="11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27"/>
              <p:cNvSpPr>
                <a:spLocks noChangeArrowheads="1"/>
              </p:cNvSpPr>
              <p:nvPr/>
            </p:nvSpPr>
            <p:spPr bwMode="auto">
              <a:xfrm>
                <a:off x="5116493" y="841693"/>
                <a:ext cx="1914037" cy="34270"/>
              </a:xfrm>
              <a:prstGeom prst="rect">
                <a:avLst/>
              </a:prstGeom>
              <a:solidFill>
                <a:schemeClr val="accent1"/>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pic>
          <p:nvPicPr>
            <p:cNvPr id="57" name="图片 56"/>
            <p:cNvPicPr>
              <a:picLocks noChangeAspect="1"/>
            </p:cNvPicPr>
            <p:nvPr/>
          </p:nvPicPr>
          <p:blipFill>
            <a:blip r:embed="rId4"/>
            <a:stretch>
              <a:fillRect/>
            </a:stretch>
          </p:blipFill>
          <p:spPr>
            <a:xfrm>
              <a:off x="1812496" y="2353085"/>
              <a:ext cx="953781" cy="493653"/>
            </a:xfrm>
            <a:prstGeom prst="rect">
              <a:avLst/>
            </a:prstGeom>
          </p:spPr>
        </p:pic>
      </p:grpSp>
      <p:grpSp>
        <p:nvGrpSpPr>
          <p:cNvPr id="61" name="组合 60"/>
          <p:cNvGrpSpPr/>
          <p:nvPr/>
        </p:nvGrpSpPr>
        <p:grpSpPr>
          <a:xfrm>
            <a:off x="4577888" y="694561"/>
            <a:ext cx="2455107" cy="1927142"/>
            <a:chOff x="4577888" y="694561"/>
            <a:chExt cx="2455107" cy="1927142"/>
          </a:xfrm>
        </p:grpSpPr>
        <p:grpSp>
          <p:nvGrpSpPr>
            <p:cNvPr id="21" name="组合 20"/>
            <p:cNvGrpSpPr/>
            <p:nvPr/>
          </p:nvGrpSpPr>
          <p:grpSpPr>
            <a:xfrm>
              <a:off x="4766045" y="885414"/>
              <a:ext cx="2266950" cy="1736289"/>
              <a:chOff x="5100365" y="3756125"/>
              <a:chExt cx="2266950" cy="1736289"/>
            </a:xfrm>
          </p:grpSpPr>
          <p:sp>
            <p:nvSpPr>
              <p:cNvPr id="8" name="文本框 30"/>
              <p:cNvSpPr>
                <a:spLocks noChangeArrowheads="1"/>
              </p:cNvSpPr>
              <p:nvPr/>
            </p:nvSpPr>
            <p:spPr bwMode="auto">
              <a:xfrm>
                <a:off x="5961692" y="3756125"/>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rPr>
                  <a:t>琴棋书画</a:t>
                </a:r>
                <a:endParaRPr lang="zh-CN" altLang="en-US">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endParaRPr>
              </a:p>
            </p:txBody>
          </p:sp>
          <p:sp>
            <p:nvSpPr>
              <p:cNvPr id="9" name="矩形 31"/>
              <p:cNvSpPr>
                <a:spLocks noChangeArrowheads="1"/>
              </p:cNvSpPr>
              <p:nvPr/>
            </p:nvSpPr>
            <p:spPr bwMode="auto">
              <a:xfrm>
                <a:off x="5100365" y="4384418"/>
                <a:ext cx="22669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zh-CN" altLang="en-US" sz="11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endParaRPr lang="zh-CN" altLang="en-US" sz="11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32"/>
              <p:cNvSpPr>
                <a:spLocks noChangeArrowheads="1"/>
              </p:cNvSpPr>
              <p:nvPr/>
            </p:nvSpPr>
            <p:spPr bwMode="auto">
              <a:xfrm>
                <a:off x="5238396" y="4134109"/>
                <a:ext cx="1914173" cy="34270"/>
              </a:xfrm>
              <a:prstGeom prst="rect">
                <a:avLst/>
              </a:prstGeom>
              <a:solidFill>
                <a:schemeClr val="accent2"/>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pic>
          <p:nvPicPr>
            <p:cNvPr id="58" name="图片 57"/>
            <p:cNvPicPr>
              <a:picLocks noChangeAspect="1"/>
            </p:cNvPicPr>
            <p:nvPr/>
          </p:nvPicPr>
          <p:blipFill>
            <a:blip r:embed="rId4"/>
            <a:stretch>
              <a:fillRect/>
            </a:stretch>
          </p:blipFill>
          <p:spPr>
            <a:xfrm>
              <a:off x="4577888" y="694561"/>
              <a:ext cx="953781" cy="493653"/>
            </a:xfrm>
            <a:prstGeom prst="rect">
              <a:avLst/>
            </a:prstGeom>
          </p:spPr>
        </p:pic>
      </p:grpSp>
      <p:grpSp>
        <p:nvGrpSpPr>
          <p:cNvPr id="62" name="组合 61"/>
          <p:cNvGrpSpPr/>
          <p:nvPr/>
        </p:nvGrpSpPr>
        <p:grpSpPr>
          <a:xfrm>
            <a:off x="7530342" y="2051293"/>
            <a:ext cx="2399162" cy="1942554"/>
            <a:chOff x="7530342" y="2051293"/>
            <a:chExt cx="2399162" cy="1942554"/>
          </a:xfrm>
        </p:grpSpPr>
        <p:grpSp>
          <p:nvGrpSpPr>
            <p:cNvPr id="19" name="组合 18"/>
            <p:cNvGrpSpPr/>
            <p:nvPr/>
          </p:nvGrpSpPr>
          <p:grpSpPr>
            <a:xfrm>
              <a:off x="7567304" y="2225382"/>
              <a:ext cx="2362200" cy="1768465"/>
              <a:chOff x="7847137" y="3723949"/>
              <a:chExt cx="2362200" cy="1768465"/>
            </a:xfrm>
          </p:grpSpPr>
          <p:sp>
            <p:nvSpPr>
              <p:cNvPr id="12" name="文本框 34"/>
              <p:cNvSpPr>
                <a:spLocks noChangeArrowheads="1"/>
              </p:cNvSpPr>
              <p:nvPr/>
            </p:nvSpPr>
            <p:spPr bwMode="auto">
              <a:xfrm>
                <a:off x="8763956" y="3723949"/>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rPr>
                  <a:t>朗诵主持</a:t>
                </a:r>
                <a:endParaRPr lang="zh-CN" altLang="en-US">
                  <a:solidFill>
                    <a:srgbClr val="000000"/>
                  </a:solidFill>
                  <a:latin typeface="微软雅黑" panose="020b0503020204020204" pitchFamily="34" charset="-122"/>
                  <a:ea typeface="微软雅黑" panose="020b0503020204020204" pitchFamily="34" charset="-122"/>
                  <a:sym typeface="方正正黑简体" panose="02000000000000000000" pitchFamily="2" charset="-122"/>
                </a:endParaRPr>
              </a:p>
            </p:txBody>
          </p:sp>
          <p:sp>
            <p:nvSpPr>
              <p:cNvPr id="13" name="矩形 35"/>
              <p:cNvSpPr>
                <a:spLocks noChangeArrowheads="1"/>
              </p:cNvSpPr>
              <p:nvPr/>
            </p:nvSpPr>
            <p:spPr bwMode="auto">
              <a:xfrm>
                <a:off x="7847137" y="4384418"/>
                <a:ext cx="23622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50000"/>
                  </a:lnSpc>
                </a:pPr>
                <a:r>
                  <a:rPr lang="zh-CN" altLang="en-US" sz="11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endParaRPr lang="zh-CN" altLang="en-US" sz="11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矩形 36"/>
              <p:cNvSpPr>
                <a:spLocks noChangeArrowheads="1"/>
              </p:cNvSpPr>
              <p:nvPr/>
            </p:nvSpPr>
            <p:spPr bwMode="auto">
              <a:xfrm>
                <a:off x="7985232" y="4134109"/>
                <a:ext cx="1915071" cy="34270"/>
              </a:xfrm>
              <a:prstGeom prst="rect">
                <a:avLst/>
              </a:prstGeom>
              <a:solidFill>
                <a:schemeClr val="accent4"/>
              </a:solidFill>
              <a:ln>
                <a:noFill/>
              </a:ln>
              <a:extLst>
                <a:ext uri="{91240B29-F687-4F45-9708-019B960494DF}">
                  <a14:hiddenLine xmlns:a14="http://schemas.microsoft.com/office/drawing/2010/main" w="12700">
                    <a:solidFill>
                      <a:srgbClr val="3D7329"/>
                    </a:solidFill>
                    <a:bevel/>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pic>
          <p:nvPicPr>
            <p:cNvPr id="59" name="图片 58"/>
            <p:cNvPicPr>
              <a:picLocks noChangeAspect="1"/>
            </p:cNvPicPr>
            <p:nvPr/>
          </p:nvPicPr>
          <p:blipFill>
            <a:blip r:embed="rId4"/>
            <a:stretch>
              <a:fillRect/>
            </a:stretch>
          </p:blipFill>
          <p:spPr>
            <a:xfrm>
              <a:off x="7530342" y="2051293"/>
              <a:ext cx="953781" cy="493653"/>
            </a:xfrm>
            <a:prstGeom prst="rect">
              <a:avLst/>
            </a:prstGeom>
          </p:spPr>
        </p:pic>
      </p:grpSp>
      <p:pic>
        <p:nvPicPr>
          <p:cNvPr id="66" name="图片 65"/>
          <p:cNvPicPr>
            <a:picLocks noChangeAspect="1"/>
          </p:cNvPicPr>
          <p:nvPr/>
        </p:nvPicPr>
        <p:blipFill>
          <a:blip r:embed="rId5"/>
          <a:stretch>
            <a:fillRect/>
          </a:stretch>
        </p:blipFill>
        <p:spPr>
          <a:xfrm>
            <a:off x="8869566" y="5657550"/>
            <a:ext cx="3251913" cy="1219500"/>
          </a:xfrm>
          <a:prstGeom prst="rect">
            <a:avLst/>
          </a:prstGeom>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1000"/>
                                        <p:tgtEl>
                                          <p:spTgt spid="62"/>
                                        </p:tgtEl>
                                      </p:cBhvr>
                                    </p:animEffect>
                                    <p:anim calcmode="lin" valueType="num">
                                      <p:cBhvr>
                                        <p:cTn id="14" dur="1000" fill="hold"/>
                                        <p:tgtEl>
                                          <p:spTgt spid="62"/>
                                        </p:tgtEl>
                                        <p:attrNameLst>
                                          <p:attrName>ppt_x</p:attrName>
                                        </p:attrNameLst>
                                      </p:cBhvr>
                                      <p:tavLst>
                                        <p:tav tm="0">
                                          <p:val>
                                            <p:strVal val="#ppt_x"/>
                                          </p:val>
                                        </p:tav>
                                        <p:tav tm="100000">
                                          <p:val>
                                            <p:strVal val="#ppt_x"/>
                                          </p:val>
                                        </p:tav>
                                      </p:tavLst>
                                    </p:anim>
                                    <p:anim calcmode="lin" valueType="num">
                                      <p:cBhvr>
                                        <p:cTn id="15" dur="1000" fill="hold"/>
                                        <p:tgtEl>
                                          <p:spTgt spid="6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1000"/>
                                        <p:tgtEl>
                                          <p:spTgt spid="61"/>
                                        </p:tgtEl>
                                      </p:cBhvr>
                                    </p:animEffect>
                                    <p:anim calcmode="lin" valueType="num">
                                      <p:cBhvr>
                                        <p:cTn id="20" dur="1000" fill="hold"/>
                                        <p:tgtEl>
                                          <p:spTgt spid="61"/>
                                        </p:tgtEl>
                                        <p:attrNameLst>
                                          <p:attrName>ppt_x</p:attrName>
                                        </p:attrNameLst>
                                      </p:cBhvr>
                                      <p:tavLst>
                                        <p:tav tm="0">
                                          <p:val>
                                            <p:strVal val="#ppt_x"/>
                                          </p:val>
                                        </p:tav>
                                        <p:tav tm="100000">
                                          <p:val>
                                            <p:strVal val="#ppt_x"/>
                                          </p:val>
                                        </p:tav>
                                      </p:tavLst>
                                    </p:anim>
                                    <p:anim calcmode="lin" valueType="num">
                                      <p:cBhvr>
                                        <p:cTn id="21" dur="1000" fill="hold"/>
                                        <p:tgtEl>
                                          <p:spTgt spid="61"/>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1000"/>
                                        <p:tgtEl>
                                          <p:spTgt spid="60"/>
                                        </p:tgtEl>
                                      </p:cBhvr>
                                    </p:animEffect>
                                    <p:anim calcmode="lin" valueType="num">
                                      <p:cBhvr>
                                        <p:cTn id="26" dur="1000" fill="hold"/>
                                        <p:tgtEl>
                                          <p:spTgt spid="60"/>
                                        </p:tgtEl>
                                        <p:attrNameLst>
                                          <p:attrName>ppt_x</p:attrName>
                                        </p:attrNameLst>
                                      </p:cBhvr>
                                      <p:tavLst>
                                        <p:tav tm="0">
                                          <p:val>
                                            <p:strVal val="#ppt_x"/>
                                          </p:val>
                                        </p:tav>
                                        <p:tav tm="100000">
                                          <p:val>
                                            <p:strVal val="#ppt_x"/>
                                          </p:val>
                                        </p:tav>
                                      </p:tavLst>
                                    </p:anim>
                                    <p:anim calcmode="lin" valueType="num">
                                      <p:cBhvr>
                                        <p:cTn id="27" dur="1000" fill="hold"/>
                                        <p:tgtEl>
                                          <p:spTgt spid="60"/>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750"/>
                                        <p:tgtEl>
                                          <p:spTgt spid="66"/>
                                        </p:tgtEl>
                                      </p:cBhvr>
                                    </p:animEffect>
                                    <p:anim calcmode="lin" valueType="num">
                                      <p:cBhvr>
                                        <p:cTn id="31" dur="750" fill="hold"/>
                                        <p:tgtEl>
                                          <p:spTgt spid="66"/>
                                        </p:tgtEl>
                                        <p:attrNameLst>
                                          <p:attrName>ppt_x</p:attrName>
                                        </p:attrNameLst>
                                      </p:cBhvr>
                                      <p:tavLst>
                                        <p:tav tm="0">
                                          <p:val>
                                            <p:strVal val="#ppt_x"/>
                                          </p:val>
                                        </p:tav>
                                        <p:tav tm="100000">
                                          <p:val>
                                            <p:strVal val="#ppt_x"/>
                                          </p:val>
                                        </p:tav>
                                      </p:tavLst>
                                    </p:anim>
                                    <p:anim calcmode="lin" valueType="num">
                                      <p:cBhvr>
                                        <p:cTn id="32" dur="75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pPr algn="ctr"/>
              <a:r>
                <a:rPr lang="zh-CN" altLang="en-US" sz="5400">
                  <a:solidFill>
                    <a:schemeClr val="bg1"/>
                  </a:solidFill>
                  <a:latin typeface="华文琥珀" panose="02010800040101010101" pitchFamily="2" charset="-122"/>
                  <a:ea typeface="华文琥珀" panose="02010800040101010101" pitchFamily="2" charset="-122"/>
                </a:rPr>
                <a:t>生活中的我</a:t>
              </a:r>
              <a:endParaRPr lang="zh-CN" altLang="en-US" sz="5400">
                <a:solidFill>
                  <a:schemeClr val="bg1"/>
                </a:solidFill>
                <a:latin typeface="华文琥珀" panose="02010800040101010101" pitchFamily="2" charset="-122"/>
                <a:ea typeface="华文琥珀" panose="02010800040101010101" pitchFamily="2" charset="-122"/>
              </a:endParaRPr>
            </a:p>
          </p:txBody>
        </p:sp>
      </p:grpSp>
      <p:grpSp>
        <p:nvGrpSpPr>
          <p:cNvPr id="6" name="d5d4e153-6238-40fc-9537-d8239a16f90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4"/>
            </p:custDataLst>
          </p:nvPr>
        </p:nvGrpSpPr>
        <p:grpSpPr>
          <a:xfrm>
            <a:off x="10495523" y="4438650"/>
            <a:ext cx="1562148" cy="2286000"/>
            <a:chOff x="4424413" y="1251325"/>
            <a:chExt cx="3343174" cy="4892300"/>
          </a:xfrm>
        </p:grpSpPr>
        <p:sp>
          <p:nvSpPr>
            <p:cNvPr id="7" name="iṥļiḓe"/>
            <p:cNvSpPr/>
            <p:nvPr/>
          </p:nvSpPr>
          <p:spPr bwMode="auto">
            <a:xfrm>
              <a:off x="5616551" y="5322151"/>
              <a:ext cx="958894" cy="271707"/>
            </a:xfrm>
            <a:prstGeom prst="rect">
              <a:avLst/>
            </a:prstGeom>
            <a:solidFill>
              <a:srgbClr val="EDED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8" name="iṧlíḑé"/>
            <p:cNvSpPr/>
            <p:nvPr/>
          </p:nvSpPr>
          <p:spPr bwMode="auto">
            <a:xfrm>
              <a:off x="5616551" y="5322151"/>
              <a:ext cx="479449" cy="2717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p>
          </p:txBody>
        </p:sp>
        <p:sp>
          <p:nvSpPr>
            <p:cNvPr id="9" name="ïṣļíďê"/>
            <p:cNvSpPr/>
            <p:nvPr/>
          </p:nvSpPr>
          <p:spPr bwMode="auto">
            <a:xfrm>
              <a:off x="4424413" y="4181302"/>
              <a:ext cx="3343173" cy="1957555"/>
            </a:xfrm>
            <a:custGeom>
              <a:gdLst>
                <a:gd name="T0" fmla="*/ 5045 w 9030"/>
                <a:gd name="T1" fmla="*/ 3318 h 6163"/>
                <a:gd name="T2" fmla="*/ 5723 w 9030"/>
                <a:gd name="T3" fmla="*/ 3451 h 6163"/>
                <a:gd name="T4" fmla="*/ 6361 w 9030"/>
                <a:gd name="T5" fmla="*/ 3681 h 6163"/>
                <a:gd name="T6" fmla="*/ 6951 w 9030"/>
                <a:gd name="T7" fmla="*/ 4001 h 6163"/>
                <a:gd name="T8" fmla="*/ 7483 w 9030"/>
                <a:gd name="T9" fmla="*/ 4402 h 6163"/>
                <a:gd name="T10" fmla="*/ 7950 w 9030"/>
                <a:gd name="T11" fmla="*/ 4874 h 6163"/>
                <a:gd name="T12" fmla="*/ 8344 w 9030"/>
                <a:gd name="T13" fmla="*/ 5413 h 6163"/>
                <a:gd name="T14" fmla="*/ 8657 w 9030"/>
                <a:gd name="T15" fmla="*/ 6007 h 6163"/>
                <a:gd name="T16" fmla="*/ 8775 w 9030"/>
                <a:gd name="T17" fmla="*/ 6018 h 6163"/>
                <a:gd name="T18" fmla="*/ 8839 w 9030"/>
                <a:gd name="T19" fmla="*/ 5822 h 6163"/>
                <a:gd name="T20" fmla="*/ 8894 w 9030"/>
                <a:gd name="T21" fmla="*/ 5623 h 6163"/>
                <a:gd name="T22" fmla="*/ 8940 w 9030"/>
                <a:gd name="T23" fmla="*/ 5419 h 6163"/>
                <a:gd name="T24" fmla="*/ 8977 w 9030"/>
                <a:gd name="T25" fmla="*/ 5212 h 6163"/>
                <a:gd name="T26" fmla="*/ 9005 w 9030"/>
                <a:gd name="T27" fmla="*/ 5003 h 6163"/>
                <a:gd name="T28" fmla="*/ 9022 w 9030"/>
                <a:gd name="T29" fmla="*/ 4789 h 6163"/>
                <a:gd name="T30" fmla="*/ 9030 w 9030"/>
                <a:gd name="T31" fmla="*/ 4574 h 6163"/>
                <a:gd name="T32" fmla="*/ 8978 w 9030"/>
                <a:gd name="T33" fmla="*/ 3831 h 6163"/>
                <a:gd name="T34" fmla="*/ 8756 w 9030"/>
                <a:gd name="T35" fmla="*/ 2966 h 6163"/>
                <a:gd name="T36" fmla="*/ 8376 w 9030"/>
                <a:gd name="T37" fmla="*/ 2176 h 6163"/>
                <a:gd name="T38" fmla="*/ 7857 w 9030"/>
                <a:gd name="T39" fmla="*/ 1481 h 6163"/>
                <a:gd name="T40" fmla="*/ 7217 w 9030"/>
                <a:gd name="T41" fmla="*/ 899 h 6163"/>
                <a:gd name="T42" fmla="*/ 6472 w 9030"/>
                <a:gd name="T43" fmla="*/ 446 h 6163"/>
                <a:gd name="T44" fmla="*/ 5643 w 9030"/>
                <a:gd name="T45" fmla="*/ 144 h 6163"/>
                <a:gd name="T46" fmla="*/ 4748 w 9030"/>
                <a:gd name="T47" fmla="*/ 7 h 6163"/>
                <a:gd name="T48" fmla="*/ 3828 w 9030"/>
                <a:gd name="T49" fmla="*/ 53 h 6163"/>
                <a:gd name="T50" fmla="*/ 2963 w 9030"/>
                <a:gd name="T51" fmla="*/ 275 h 6163"/>
                <a:gd name="T52" fmla="*/ 2174 w 9030"/>
                <a:gd name="T53" fmla="*/ 655 h 6163"/>
                <a:gd name="T54" fmla="*/ 1480 w 9030"/>
                <a:gd name="T55" fmla="*/ 1175 h 6163"/>
                <a:gd name="T56" fmla="*/ 897 w 9030"/>
                <a:gd name="T57" fmla="*/ 1816 h 6163"/>
                <a:gd name="T58" fmla="*/ 446 w 9030"/>
                <a:gd name="T59" fmla="*/ 2561 h 6163"/>
                <a:gd name="T60" fmla="*/ 142 w 9030"/>
                <a:gd name="T61" fmla="*/ 3391 h 6163"/>
                <a:gd name="T62" fmla="*/ 6 w 9030"/>
                <a:gd name="T63" fmla="*/ 4287 h 6163"/>
                <a:gd name="T64" fmla="*/ 3 w 9030"/>
                <a:gd name="T65" fmla="*/ 4682 h 6163"/>
                <a:gd name="T66" fmla="*/ 16 w 9030"/>
                <a:gd name="T67" fmla="*/ 4896 h 6163"/>
                <a:gd name="T68" fmla="*/ 38 w 9030"/>
                <a:gd name="T69" fmla="*/ 5108 h 6163"/>
                <a:gd name="T70" fmla="*/ 71 w 9030"/>
                <a:gd name="T71" fmla="*/ 5317 h 6163"/>
                <a:gd name="T72" fmla="*/ 112 w 9030"/>
                <a:gd name="T73" fmla="*/ 5522 h 6163"/>
                <a:gd name="T74" fmla="*/ 163 w 9030"/>
                <a:gd name="T75" fmla="*/ 5722 h 6163"/>
                <a:gd name="T76" fmla="*/ 222 w 9030"/>
                <a:gd name="T77" fmla="*/ 5921 h 6163"/>
                <a:gd name="T78" fmla="*/ 291 w 9030"/>
                <a:gd name="T79" fmla="*/ 6114 h 6163"/>
                <a:gd name="T80" fmla="*/ 519 w 9030"/>
                <a:gd name="T81" fmla="*/ 5703 h 6163"/>
                <a:gd name="T82" fmla="*/ 874 w 9030"/>
                <a:gd name="T83" fmla="*/ 5135 h 6163"/>
                <a:gd name="T84" fmla="*/ 1305 w 9030"/>
                <a:gd name="T85" fmla="*/ 4630 h 6163"/>
                <a:gd name="T86" fmla="*/ 1805 w 9030"/>
                <a:gd name="T87" fmla="*/ 4192 h 6163"/>
                <a:gd name="T88" fmla="*/ 2367 w 9030"/>
                <a:gd name="T89" fmla="*/ 3831 h 6163"/>
                <a:gd name="T90" fmla="*/ 2981 w 9030"/>
                <a:gd name="T91" fmla="*/ 3555 h 6163"/>
                <a:gd name="T92" fmla="*/ 3641 w 9030"/>
                <a:gd name="T93" fmla="*/ 3371 h 6163"/>
                <a:gd name="T94" fmla="*/ 4336 w 9030"/>
                <a:gd name="T95" fmla="*/ 3291 h 6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030" h="6163">
                  <a:moveTo>
                    <a:pt x="4515" y="3288"/>
                  </a:moveTo>
                  <a:lnTo>
                    <a:pt x="4694" y="3291"/>
                  </a:lnTo>
                  <a:lnTo>
                    <a:pt x="4870" y="3301"/>
                  </a:lnTo>
                  <a:lnTo>
                    <a:pt x="5045" y="3318"/>
                  </a:lnTo>
                  <a:lnTo>
                    <a:pt x="5218" y="3342"/>
                  </a:lnTo>
                  <a:lnTo>
                    <a:pt x="5389" y="3371"/>
                  </a:lnTo>
                  <a:lnTo>
                    <a:pt x="5557" y="3408"/>
                  </a:lnTo>
                  <a:lnTo>
                    <a:pt x="5723" y="3451"/>
                  </a:lnTo>
                  <a:lnTo>
                    <a:pt x="5887" y="3500"/>
                  </a:lnTo>
                  <a:lnTo>
                    <a:pt x="6049" y="3555"/>
                  </a:lnTo>
                  <a:lnTo>
                    <a:pt x="6207" y="3616"/>
                  </a:lnTo>
                  <a:lnTo>
                    <a:pt x="6361" y="3681"/>
                  </a:lnTo>
                  <a:lnTo>
                    <a:pt x="6514" y="3753"/>
                  </a:lnTo>
                  <a:lnTo>
                    <a:pt x="6663" y="3831"/>
                  </a:lnTo>
                  <a:lnTo>
                    <a:pt x="6808" y="3914"/>
                  </a:lnTo>
                  <a:lnTo>
                    <a:pt x="6951" y="4001"/>
                  </a:lnTo>
                  <a:lnTo>
                    <a:pt x="7090" y="4094"/>
                  </a:lnTo>
                  <a:lnTo>
                    <a:pt x="7225" y="4192"/>
                  </a:lnTo>
                  <a:lnTo>
                    <a:pt x="7355" y="4294"/>
                  </a:lnTo>
                  <a:lnTo>
                    <a:pt x="7483" y="4402"/>
                  </a:lnTo>
                  <a:lnTo>
                    <a:pt x="7606" y="4513"/>
                  </a:lnTo>
                  <a:lnTo>
                    <a:pt x="7725" y="4630"/>
                  </a:lnTo>
                  <a:lnTo>
                    <a:pt x="7840" y="4750"/>
                  </a:lnTo>
                  <a:lnTo>
                    <a:pt x="7950" y="4874"/>
                  </a:lnTo>
                  <a:lnTo>
                    <a:pt x="8055" y="5004"/>
                  </a:lnTo>
                  <a:lnTo>
                    <a:pt x="8156" y="5135"/>
                  </a:lnTo>
                  <a:lnTo>
                    <a:pt x="8252" y="5272"/>
                  </a:lnTo>
                  <a:lnTo>
                    <a:pt x="8344" y="5413"/>
                  </a:lnTo>
                  <a:lnTo>
                    <a:pt x="8430" y="5556"/>
                  </a:lnTo>
                  <a:lnTo>
                    <a:pt x="8511" y="5703"/>
                  </a:lnTo>
                  <a:lnTo>
                    <a:pt x="8586" y="5853"/>
                  </a:lnTo>
                  <a:lnTo>
                    <a:pt x="8657" y="6007"/>
                  </a:lnTo>
                  <a:lnTo>
                    <a:pt x="8721" y="6163"/>
                  </a:lnTo>
                  <a:lnTo>
                    <a:pt x="8739" y="6114"/>
                  </a:lnTo>
                  <a:lnTo>
                    <a:pt x="8756" y="6066"/>
                  </a:lnTo>
                  <a:lnTo>
                    <a:pt x="8775" y="6018"/>
                  </a:lnTo>
                  <a:lnTo>
                    <a:pt x="8791" y="5970"/>
                  </a:lnTo>
                  <a:lnTo>
                    <a:pt x="8808" y="5921"/>
                  </a:lnTo>
                  <a:lnTo>
                    <a:pt x="8823" y="5871"/>
                  </a:lnTo>
                  <a:lnTo>
                    <a:pt x="8839" y="5822"/>
                  </a:lnTo>
                  <a:lnTo>
                    <a:pt x="8852" y="5773"/>
                  </a:lnTo>
                  <a:lnTo>
                    <a:pt x="8867" y="5722"/>
                  </a:lnTo>
                  <a:lnTo>
                    <a:pt x="8880" y="5673"/>
                  </a:lnTo>
                  <a:lnTo>
                    <a:pt x="8894" y="5623"/>
                  </a:lnTo>
                  <a:lnTo>
                    <a:pt x="8906" y="5572"/>
                  </a:lnTo>
                  <a:lnTo>
                    <a:pt x="8918" y="5522"/>
                  </a:lnTo>
                  <a:lnTo>
                    <a:pt x="8929" y="5470"/>
                  </a:lnTo>
                  <a:lnTo>
                    <a:pt x="8940" y="5419"/>
                  </a:lnTo>
                  <a:lnTo>
                    <a:pt x="8950" y="5368"/>
                  </a:lnTo>
                  <a:lnTo>
                    <a:pt x="8959" y="5317"/>
                  </a:lnTo>
                  <a:lnTo>
                    <a:pt x="8968" y="5264"/>
                  </a:lnTo>
                  <a:lnTo>
                    <a:pt x="8977" y="5212"/>
                  </a:lnTo>
                  <a:lnTo>
                    <a:pt x="8984" y="5161"/>
                  </a:lnTo>
                  <a:lnTo>
                    <a:pt x="8992" y="5108"/>
                  </a:lnTo>
                  <a:lnTo>
                    <a:pt x="8998" y="5055"/>
                  </a:lnTo>
                  <a:lnTo>
                    <a:pt x="9005" y="5003"/>
                  </a:lnTo>
                  <a:lnTo>
                    <a:pt x="9009" y="4950"/>
                  </a:lnTo>
                  <a:lnTo>
                    <a:pt x="9014" y="4896"/>
                  </a:lnTo>
                  <a:lnTo>
                    <a:pt x="9019" y="4843"/>
                  </a:lnTo>
                  <a:lnTo>
                    <a:pt x="9022" y="4789"/>
                  </a:lnTo>
                  <a:lnTo>
                    <a:pt x="9025" y="4735"/>
                  </a:lnTo>
                  <a:lnTo>
                    <a:pt x="9027" y="4683"/>
                  </a:lnTo>
                  <a:lnTo>
                    <a:pt x="9029" y="4628"/>
                  </a:lnTo>
                  <a:lnTo>
                    <a:pt x="9030" y="4574"/>
                  </a:lnTo>
                  <a:lnTo>
                    <a:pt x="9030" y="4520"/>
                  </a:lnTo>
                  <a:lnTo>
                    <a:pt x="9024" y="4287"/>
                  </a:lnTo>
                  <a:lnTo>
                    <a:pt x="9007" y="4058"/>
                  </a:lnTo>
                  <a:lnTo>
                    <a:pt x="8978" y="3831"/>
                  </a:lnTo>
                  <a:lnTo>
                    <a:pt x="8938" y="3609"/>
                  </a:lnTo>
                  <a:lnTo>
                    <a:pt x="8888" y="3391"/>
                  </a:lnTo>
                  <a:lnTo>
                    <a:pt x="8827" y="3175"/>
                  </a:lnTo>
                  <a:lnTo>
                    <a:pt x="8756" y="2966"/>
                  </a:lnTo>
                  <a:lnTo>
                    <a:pt x="8675" y="2760"/>
                  </a:lnTo>
                  <a:lnTo>
                    <a:pt x="8584" y="2561"/>
                  </a:lnTo>
                  <a:lnTo>
                    <a:pt x="8485" y="2366"/>
                  </a:lnTo>
                  <a:lnTo>
                    <a:pt x="8376" y="2176"/>
                  </a:lnTo>
                  <a:lnTo>
                    <a:pt x="8259" y="1994"/>
                  </a:lnTo>
                  <a:lnTo>
                    <a:pt x="8133" y="1816"/>
                  </a:lnTo>
                  <a:lnTo>
                    <a:pt x="7999" y="1645"/>
                  </a:lnTo>
                  <a:lnTo>
                    <a:pt x="7857" y="1481"/>
                  </a:lnTo>
                  <a:lnTo>
                    <a:pt x="7707" y="1324"/>
                  </a:lnTo>
                  <a:lnTo>
                    <a:pt x="7551" y="1175"/>
                  </a:lnTo>
                  <a:lnTo>
                    <a:pt x="7386" y="1033"/>
                  </a:lnTo>
                  <a:lnTo>
                    <a:pt x="7217" y="899"/>
                  </a:lnTo>
                  <a:lnTo>
                    <a:pt x="7039" y="773"/>
                  </a:lnTo>
                  <a:lnTo>
                    <a:pt x="6856" y="655"/>
                  </a:lnTo>
                  <a:lnTo>
                    <a:pt x="6667" y="546"/>
                  </a:lnTo>
                  <a:lnTo>
                    <a:pt x="6472" y="446"/>
                  </a:lnTo>
                  <a:lnTo>
                    <a:pt x="6272" y="356"/>
                  </a:lnTo>
                  <a:lnTo>
                    <a:pt x="6067" y="275"/>
                  </a:lnTo>
                  <a:lnTo>
                    <a:pt x="5857" y="204"/>
                  </a:lnTo>
                  <a:lnTo>
                    <a:pt x="5643" y="144"/>
                  </a:lnTo>
                  <a:lnTo>
                    <a:pt x="5426" y="93"/>
                  </a:lnTo>
                  <a:lnTo>
                    <a:pt x="5202" y="53"/>
                  </a:lnTo>
                  <a:lnTo>
                    <a:pt x="4977" y="24"/>
                  </a:lnTo>
                  <a:lnTo>
                    <a:pt x="4748" y="7"/>
                  </a:lnTo>
                  <a:lnTo>
                    <a:pt x="4515" y="0"/>
                  </a:lnTo>
                  <a:lnTo>
                    <a:pt x="4282" y="7"/>
                  </a:lnTo>
                  <a:lnTo>
                    <a:pt x="4053" y="24"/>
                  </a:lnTo>
                  <a:lnTo>
                    <a:pt x="3828" y="53"/>
                  </a:lnTo>
                  <a:lnTo>
                    <a:pt x="3606" y="93"/>
                  </a:lnTo>
                  <a:lnTo>
                    <a:pt x="3387" y="144"/>
                  </a:lnTo>
                  <a:lnTo>
                    <a:pt x="3173" y="204"/>
                  </a:lnTo>
                  <a:lnTo>
                    <a:pt x="2963" y="275"/>
                  </a:lnTo>
                  <a:lnTo>
                    <a:pt x="2758" y="356"/>
                  </a:lnTo>
                  <a:lnTo>
                    <a:pt x="2558" y="446"/>
                  </a:lnTo>
                  <a:lnTo>
                    <a:pt x="2363" y="546"/>
                  </a:lnTo>
                  <a:lnTo>
                    <a:pt x="2174" y="655"/>
                  </a:lnTo>
                  <a:lnTo>
                    <a:pt x="1991" y="773"/>
                  </a:lnTo>
                  <a:lnTo>
                    <a:pt x="1814" y="899"/>
                  </a:lnTo>
                  <a:lnTo>
                    <a:pt x="1644" y="1033"/>
                  </a:lnTo>
                  <a:lnTo>
                    <a:pt x="1480" y="1175"/>
                  </a:lnTo>
                  <a:lnTo>
                    <a:pt x="1323" y="1324"/>
                  </a:lnTo>
                  <a:lnTo>
                    <a:pt x="1173" y="1481"/>
                  </a:lnTo>
                  <a:lnTo>
                    <a:pt x="1031" y="1645"/>
                  </a:lnTo>
                  <a:lnTo>
                    <a:pt x="897" y="1816"/>
                  </a:lnTo>
                  <a:lnTo>
                    <a:pt x="771" y="1994"/>
                  </a:lnTo>
                  <a:lnTo>
                    <a:pt x="654" y="2177"/>
                  </a:lnTo>
                  <a:lnTo>
                    <a:pt x="545" y="2366"/>
                  </a:lnTo>
                  <a:lnTo>
                    <a:pt x="446" y="2561"/>
                  </a:lnTo>
                  <a:lnTo>
                    <a:pt x="355" y="2760"/>
                  </a:lnTo>
                  <a:lnTo>
                    <a:pt x="274" y="2966"/>
                  </a:lnTo>
                  <a:lnTo>
                    <a:pt x="203" y="3175"/>
                  </a:lnTo>
                  <a:lnTo>
                    <a:pt x="142" y="3391"/>
                  </a:lnTo>
                  <a:lnTo>
                    <a:pt x="92" y="3609"/>
                  </a:lnTo>
                  <a:lnTo>
                    <a:pt x="52" y="3831"/>
                  </a:lnTo>
                  <a:lnTo>
                    <a:pt x="23" y="4058"/>
                  </a:lnTo>
                  <a:lnTo>
                    <a:pt x="6" y="4287"/>
                  </a:lnTo>
                  <a:lnTo>
                    <a:pt x="0" y="4520"/>
                  </a:lnTo>
                  <a:lnTo>
                    <a:pt x="0" y="4574"/>
                  </a:lnTo>
                  <a:lnTo>
                    <a:pt x="1" y="4628"/>
                  </a:lnTo>
                  <a:lnTo>
                    <a:pt x="3" y="4682"/>
                  </a:lnTo>
                  <a:lnTo>
                    <a:pt x="5" y="4735"/>
                  </a:lnTo>
                  <a:lnTo>
                    <a:pt x="8" y="4789"/>
                  </a:lnTo>
                  <a:lnTo>
                    <a:pt x="11" y="4843"/>
                  </a:lnTo>
                  <a:lnTo>
                    <a:pt x="16" y="4896"/>
                  </a:lnTo>
                  <a:lnTo>
                    <a:pt x="21" y="4950"/>
                  </a:lnTo>
                  <a:lnTo>
                    <a:pt x="25" y="5003"/>
                  </a:lnTo>
                  <a:lnTo>
                    <a:pt x="32" y="5055"/>
                  </a:lnTo>
                  <a:lnTo>
                    <a:pt x="38" y="5108"/>
                  </a:lnTo>
                  <a:lnTo>
                    <a:pt x="46" y="5161"/>
                  </a:lnTo>
                  <a:lnTo>
                    <a:pt x="53" y="5212"/>
                  </a:lnTo>
                  <a:lnTo>
                    <a:pt x="62" y="5264"/>
                  </a:lnTo>
                  <a:lnTo>
                    <a:pt x="71" y="5317"/>
                  </a:lnTo>
                  <a:lnTo>
                    <a:pt x="80" y="5368"/>
                  </a:lnTo>
                  <a:lnTo>
                    <a:pt x="90" y="5419"/>
                  </a:lnTo>
                  <a:lnTo>
                    <a:pt x="101" y="5470"/>
                  </a:lnTo>
                  <a:lnTo>
                    <a:pt x="112" y="5522"/>
                  </a:lnTo>
                  <a:lnTo>
                    <a:pt x="124" y="5572"/>
                  </a:lnTo>
                  <a:lnTo>
                    <a:pt x="136" y="5623"/>
                  </a:lnTo>
                  <a:lnTo>
                    <a:pt x="149" y="5673"/>
                  </a:lnTo>
                  <a:lnTo>
                    <a:pt x="163" y="5722"/>
                  </a:lnTo>
                  <a:lnTo>
                    <a:pt x="176" y="5773"/>
                  </a:lnTo>
                  <a:lnTo>
                    <a:pt x="191" y="5822"/>
                  </a:lnTo>
                  <a:lnTo>
                    <a:pt x="207" y="5871"/>
                  </a:lnTo>
                  <a:lnTo>
                    <a:pt x="222" y="5921"/>
                  </a:lnTo>
                  <a:lnTo>
                    <a:pt x="238" y="5970"/>
                  </a:lnTo>
                  <a:lnTo>
                    <a:pt x="255" y="6018"/>
                  </a:lnTo>
                  <a:lnTo>
                    <a:pt x="273" y="6066"/>
                  </a:lnTo>
                  <a:lnTo>
                    <a:pt x="291" y="6114"/>
                  </a:lnTo>
                  <a:lnTo>
                    <a:pt x="309" y="6163"/>
                  </a:lnTo>
                  <a:lnTo>
                    <a:pt x="373" y="6007"/>
                  </a:lnTo>
                  <a:lnTo>
                    <a:pt x="443" y="5853"/>
                  </a:lnTo>
                  <a:lnTo>
                    <a:pt x="519" y="5703"/>
                  </a:lnTo>
                  <a:lnTo>
                    <a:pt x="600" y="5556"/>
                  </a:lnTo>
                  <a:lnTo>
                    <a:pt x="686" y="5413"/>
                  </a:lnTo>
                  <a:lnTo>
                    <a:pt x="778" y="5272"/>
                  </a:lnTo>
                  <a:lnTo>
                    <a:pt x="874" y="5135"/>
                  </a:lnTo>
                  <a:lnTo>
                    <a:pt x="975" y="5004"/>
                  </a:lnTo>
                  <a:lnTo>
                    <a:pt x="1080" y="4874"/>
                  </a:lnTo>
                  <a:lnTo>
                    <a:pt x="1190" y="4750"/>
                  </a:lnTo>
                  <a:lnTo>
                    <a:pt x="1305" y="4630"/>
                  </a:lnTo>
                  <a:lnTo>
                    <a:pt x="1424" y="4513"/>
                  </a:lnTo>
                  <a:lnTo>
                    <a:pt x="1547" y="4402"/>
                  </a:lnTo>
                  <a:lnTo>
                    <a:pt x="1675" y="4294"/>
                  </a:lnTo>
                  <a:lnTo>
                    <a:pt x="1805" y="4192"/>
                  </a:lnTo>
                  <a:lnTo>
                    <a:pt x="1940" y="4094"/>
                  </a:lnTo>
                  <a:lnTo>
                    <a:pt x="2079" y="4001"/>
                  </a:lnTo>
                  <a:lnTo>
                    <a:pt x="2222" y="3914"/>
                  </a:lnTo>
                  <a:lnTo>
                    <a:pt x="2367" y="3831"/>
                  </a:lnTo>
                  <a:lnTo>
                    <a:pt x="2516" y="3753"/>
                  </a:lnTo>
                  <a:lnTo>
                    <a:pt x="2669" y="3681"/>
                  </a:lnTo>
                  <a:lnTo>
                    <a:pt x="2823" y="3616"/>
                  </a:lnTo>
                  <a:lnTo>
                    <a:pt x="2981" y="3555"/>
                  </a:lnTo>
                  <a:lnTo>
                    <a:pt x="3143" y="3500"/>
                  </a:lnTo>
                  <a:lnTo>
                    <a:pt x="3307" y="3451"/>
                  </a:lnTo>
                  <a:lnTo>
                    <a:pt x="3473" y="3408"/>
                  </a:lnTo>
                  <a:lnTo>
                    <a:pt x="3641" y="3371"/>
                  </a:lnTo>
                  <a:lnTo>
                    <a:pt x="3812" y="3342"/>
                  </a:lnTo>
                  <a:lnTo>
                    <a:pt x="3985" y="3318"/>
                  </a:lnTo>
                  <a:lnTo>
                    <a:pt x="4160" y="3301"/>
                  </a:lnTo>
                  <a:lnTo>
                    <a:pt x="4336" y="3291"/>
                  </a:lnTo>
                  <a:lnTo>
                    <a:pt x="4515" y="3288"/>
                  </a:lnTo>
                  <a:close/>
                </a:path>
              </a:pathLst>
            </a:custGeom>
            <a:solidFill>
              <a:srgbClr val="FFC000"/>
            </a:solidFill>
            <a:ln>
              <a:noFill/>
            </a:ln>
          </p:spPr>
          <p:txBody>
            <a:bodyPr anchor="ctr"/>
            <a:lstStyle/>
            <a:p>
              <a:pPr algn="ctr"/>
            </a:p>
          </p:txBody>
        </p:sp>
        <p:sp>
          <p:nvSpPr>
            <p:cNvPr id="10" name="íṧľïḑè"/>
            <p:cNvSpPr/>
            <p:nvPr/>
          </p:nvSpPr>
          <p:spPr bwMode="auto">
            <a:xfrm>
              <a:off x="6521764" y="4228970"/>
              <a:ext cx="1245823" cy="1909888"/>
            </a:xfrm>
            <a:custGeom>
              <a:gdLst>
                <a:gd name="T0" fmla="*/ 0 w 3363"/>
                <a:gd name="T1" fmla="*/ 3289 h 6013"/>
                <a:gd name="T2" fmla="*/ 260 w 3363"/>
                <a:gd name="T3" fmla="*/ 3366 h 6013"/>
                <a:gd name="T4" fmla="*/ 512 w 3363"/>
                <a:gd name="T5" fmla="*/ 3458 h 6013"/>
                <a:gd name="T6" fmla="*/ 757 w 3363"/>
                <a:gd name="T7" fmla="*/ 3563 h 6013"/>
                <a:gd name="T8" fmla="*/ 994 w 3363"/>
                <a:gd name="T9" fmla="*/ 3683 h 6013"/>
                <a:gd name="T10" fmla="*/ 1225 w 3363"/>
                <a:gd name="T11" fmla="*/ 3816 h 6013"/>
                <a:gd name="T12" fmla="*/ 1445 w 3363"/>
                <a:gd name="T13" fmla="*/ 3962 h 6013"/>
                <a:gd name="T14" fmla="*/ 1655 w 3363"/>
                <a:gd name="T15" fmla="*/ 4120 h 6013"/>
                <a:gd name="T16" fmla="*/ 1857 w 3363"/>
                <a:gd name="T17" fmla="*/ 4290 h 6013"/>
                <a:gd name="T18" fmla="*/ 2048 w 3363"/>
                <a:gd name="T19" fmla="*/ 4471 h 6013"/>
                <a:gd name="T20" fmla="*/ 2228 w 3363"/>
                <a:gd name="T21" fmla="*/ 4663 h 6013"/>
                <a:gd name="T22" fmla="*/ 2397 w 3363"/>
                <a:gd name="T23" fmla="*/ 4865 h 6013"/>
                <a:gd name="T24" fmla="*/ 2554 w 3363"/>
                <a:gd name="T25" fmla="*/ 5077 h 6013"/>
                <a:gd name="T26" fmla="*/ 2699 w 3363"/>
                <a:gd name="T27" fmla="*/ 5298 h 6013"/>
                <a:gd name="T28" fmla="*/ 2830 w 3363"/>
                <a:gd name="T29" fmla="*/ 5529 h 6013"/>
                <a:gd name="T30" fmla="*/ 2948 w 3363"/>
                <a:gd name="T31" fmla="*/ 5766 h 6013"/>
                <a:gd name="T32" fmla="*/ 3054 w 3363"/>
                <a:gd name="T33" fmla="*/ 6013 h 6013"/>
                <a:gd name="T34" fmla="*/ 3089 w 3363"/>
                <a:gd name="T35" fmla="*/ 5916 h 6013"/>
                <a:gd name="T36" fmla="*/ 3124 w 3363"/>
                <a:gd name="T37" fmla="*/ 5820 h 6013"/>
                <a:gd name="T38" fmla="*/ 3156 w 3363"/>
                <a:gd name="T39" fmla="*/ 5721 h 6013"/>
                <a:gd name="T40" fmla="*/ 3185 w 3363"/>
                <a:gd name="T41" fmla="*/ 5623 h 6013"/>
                <a:gd name="T42" fmla="*/ 3213 w 3363"/>
                <a:gd name="T43" fmla="*/ 5523 h 6013"/>
                <a:gd name="T44" fmla="*/ 3239 w 3363"/>
                <a:gd name="T45" fmla="*/ 5422 h 6013"/>
                <a:gd name="T46" fmla="*/ 3262 w 3363"/>
                <a:gd name="T47" fmla="*/ 5320 h 6013"/>
                <a:gd name="T48" fmla="*/ 3283 w 3363"/>
                <a:gd name="T49" fmla="*/ 5218 h 6013"/>
                <a:gd name="T50" fmla="*/ 3301 w 3363"/>
                <a:gd name="T51" fmla="*/ 5114 h 6013"/>
                <a:gd name="T52" fmla="*/ 3317 w 3363"/>
                <a:gd name="T53" fmla="*/ 5011 h 6013"/>
                <a:gd name="T54" fmla="*/ 3331 w 3363"/>
                <a:gd name="T55" fmla="*/ 4905 h 6013"/>
                <a:gd name="T56" fmla="*/ 3342 w 3363"/>
                <a:gd name="T57" fmla="*/ 4800 h 6013"/>
                <a:gd name="T58" fmla="*/ 3352 w 3363"/>
                <a:gd name="T59" fmla="*/ 4693 h 6013"/>
                <a:gd name="T60" fmla="*/ 3358 w 3363"/>
                <a:gd name="T61" fmla="*/ 4585 h 6013"/>
                <a:gd name="T62" fmla="*/ 3362 w 3363"/>
                <a:gd name="T63" fmla="*/ 4478 h 6013"/>
                <a:gd name="T64" fmla="*/ 3363 w 3363"/>
                <a:gd name="T65" fmla="*/ 4370 h 6013"/>
                <a:gd name="T66" fmla="*/ 3347 w 3363"/>
                <a:gd name="T67" fmla="*/ 3980 h 6013"/>
                <a:gd name="T68" fmla="*/ 3298 w 3363"/>
                <a:gd name="T69" fmla="*/ 3601 h 6013"/>
                <a:gd name="T70" fmla="*/ 3219 w 3363"/>
                <a:gd name="T71" fmla="*/ 3232 h 6013"/>
                <a:gd name="T72" fmla="*/ 3110 w 3363"/>
                <a:gd name="T73" fmla="*/ 2874 h 6013"/>
                <a:gd name="T74" fmla="*/ 2972 w 3363"/>
                <a:gd name="T75" fmla="*/ 2530 h 6013"/>
                <a:gd name="T76" fmla="*/ 2810 w 3363"/>
                <a:gd name="T77" fmla="*/ 2200 h 6013"/>
                <a:gd name="T78" fmla="*/ 2621 w 3363"/>
                <a:gd name="T79" fmla="*/ 1886 h 6013"/>
                <a:gd name="T80" fmla="*/ 2408 w 3363"/>
                <a:gd name="T81" fmla="*/ 1590 h 6013"/>
                <a:gd name="T82" fmla="*/ 2172 w 3363"/>
                <a:gd name="T83" fmla="*/ 1312 h 6013"/>
                <a:gd name="T84" fmla="*/ 1915 w 3363"/>
                <a:gd name="T85" fmla="*/ 1054 h 6013"/>
                <a:gd name="T86" fmla="*/ 1638 w 3363"/>
                <a:gd name="T87" fmla="*/ 818 h 6013"/>
                <a:gd name="T88" fmla="*/ 1343 w 3363"/>
                <a:gd name="T89" fmla="*/ 603 h 6013"/>
                <a:gd name="T90" fmla="*/ 1030 w 3363"/>
                <a:gd name="T91" fmla="*/ 413 h 6013"/>
                <a:gd name="T92" fmla="*/ 701 w 3363"/>
                <a:gd name="T93" fmla="*/ 248 h 6013"/>
                <a:gd name="T94" fmla="*/ 358 w 3363"/>
                <a:gd name="T95" fmla="*/ 110 h 6013"/>
                <a:gd name="T96" fmla="*/ 0 w 3363"/>
                <a:gd name="T97" fmla="*/ 0 h 60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62" h="6013">
                  <a:moveTo>
                    <a:pt x="0" y="0"/>
                  </a:moveTo>
                  <a:lnTo>
                    <a:pt x="0" y="3289"/>
                  </a:lnTo>
                  <a:lnTo>
                    <a:pt x="131" y="3326"/>
                  </a:lnTo>
                  <a:lnTo>
                    <a:pt x="260" y="3366"/>
                  </a:lnTo>
                  <a:lnTo>
                    <a:pt x="387" y="3409"/>
                  </a:lnTo>
                  <a:lnTo>
                    <a:pt x="512" y="3458"/>
                  </a:lnTo>
                  <a:lnTo>
                    <a:pt x="636" y="3509"/>
                  </a:lnTo>
                  <a:lnTo>
                    <a:pt x="757" y="3563"/>
                  </a:lnTo>
                  <a:lnTo>
                    <a:pt x="878" y="3621"/>
                  </a:lnTo>
                  <a:lnTo>
                    <a:pt x="994" y="3683"/>
                  </a:lnTo>
                  <a:lnTo>
                    <a:pt x="1110" y="3748"/>
                  </a:lnTo>
                  <a:lnTo>
                    <a:pt x="1225" y="3816"/>
                  </a:lnTo>
                  <a:lnTo>
                    <a:pt x="1336" y="3887"/>
                  </a:lnTo>
                  <a:lnTo>
                    <a:pt x="1445" y="3962"/>
                  </a:lnTo>
                  <a:lnTo>
                    <a:pt x="1551" y="4040"/>
                  </a:lnTo>
                  <a:lnTo>
                    <a:pt x="1655" y="4120"/>
                  </a:lnTo>
                  <a:lnTo>
                    <a:pt x="1757" y="4204"/>
                  </a:lnTo>
                  <a:lnTo>
                    <a:pt x="1857" y="4290"/>
                  </a:lnTo>
                  <a:lnTo>
                    <a:pt x="1954" y="4379"/>
                  </a:lnTo>
                  <a:lnTo>
                    <a:pt x="2048" y="4471"/>
                  </a:lnTo>
                  <a:lnTo>
                    <a:pt x="2140" y="4566"/>
                  </a:lnTo>
                  <a:lnTo>
                    <a:pt x="2228" y="4663"/>
                  </a:lnTo>
                  <a:lnTo>
                    <a:pt x="2314" y="4763"/>
                  </a:lnTo>
                  <a:lnTo>
                    <a:pt x="2397" y="4865"/>
                  </a:lnTo>
                  <a:lnTo>
                    <a:pt x="2476" y="4969"/>
                  </a:lnTo>
                  <a:lnTo>
                    <a:pt x="2554" y="5077"/>
                  </a:lnTo>
                  <a:lnTo>
                    <a:pt x="2628" y="5186"/>
                  </a:lnTo>
                  <a:lnTo>
                    <a:pt x="2699" y="5298"/>
                  </a:lnTo>
                  <a:lnTo>
                    <a:pt x="2766" y="5412"/>
                  </a:lnTo>
                  <a:lnTo>
                    <a:pt x="2830" y="5529"/>
                  </a:lnTo>
                  <a:lnTo>
                    <a:pt x="2891" y="5647"/>
                  </a:lnTo>
                  <a:lnTo>
                    <a:pt x="2948" y="5766"/>
                  </a:lnTo>
                  <a:lnTo>
                    <a:pt x="3003" y="5889"/>
                  </a:lnTo>
                  <a:lnTo>
                    <a:pt x="3054" y="6013"/>
                  </a:lnTo>
                  <a:lnTo>
                    <a:pt x="3072" y="5964"/>
                  </a:lnTo>
                  <a:lnTo>
                    <a:pt x="3089" y="5916"/>
                  </a:lnTo>
                  <a:lnTo>
                    <a:pt x="3108" y="5868"/>
                  </a:lnTo>
                  <a:lnTo>
                    <a:pt x="3124" y="5820"/>
                  </a:lnTo>
                  <a:lnTo>
                    <a:pt x="3141" y="5771"/>
                  </a:lnTo>
                  <a:lnTo>
                    <a:pt x="3156" y="5721"/>
                  </a:lnTo>
                  <a:lnTo>
                    <a:pt x="3172" y="5672"/>
                  </a:lnTo>
                  <a:lnTo>
                    <a:pt x="3185" y="5623"/>
                  </a:lnTo>
                  <a:lnTo>
                    <a:pt x="3200" y="5572"/>
                  </a:lnTo>
                  <a:lnTo>
                    <a:pt x="3213" y="5523"/>
                  </a:lnTo>
                  <a:lnTo>
                    <a:pt x="3227" y="5473"/>
                  </a:lnTo>
                  <a:lnTo>
                    <a:pt x="3239" y="5422"/>
                  </a:lnTo>
                  <a:lnTo>
                    <a:pt x="3251" y="5372"/>
                  </a:lnTo>
                  <a:lnTo>
                    <a:pt x="3262" y="5320"/>
                  </a:lnTo>
                  <a:lnTo>
                    <a:pt x="3273" y="5269"/>
                  </a:lnTo>
                  <a:lnTo>
                    <a:pt x="3283" y="5218"/>
                  </a:lnTo>
                  <a:lnTo>
                    <a:pt x="3292" y="5167"/>
                  </a:lnTo>
                  <a:lnTo>
                    <a:pt x="3301" y="5114"/>
                  </a:lnTo>
                  <a:lnTo>
                    <a:pt x="3310" y="5062"/>
                  </a:lnTo>
                  <a:lnTo>
                    <a:pt x="3317" y="5011"/>
                  </a:lnTo>
                  <a:lnTo>
                    <a:pt x="3325" y="4958"/>
                  </a:lnTo>
                  <a:lnTo>
                    <a:pt x="3331" y="4905"/>
                  </a:lnTo>
                  <a:lnTo>
                    <a:pt x="3338" y="4853"/>
                  </a:lnTo>
                  <a:lnTo>
                    <a:pt x="3342" y="4800"/>
                  </a:lnTo>
                  <a:lnTo>
                    <a:pt x="3347" y="4746"/>
                  </a:lnTo>
                  <a:lnTo>
                    <a:pt x="3352" y="4693"/>
                  </a:lnTo>
                  <a:lnTo>
                    <a:pt x="3355" y="4639"/>
                  </a:lnTo>
                  <a:lnTo>
                    <a:pt x="3358" y="4585"/>
                  </a:lnTo>
                  <a:lnTo>
                    <a:pt x="3360" y="4533"/>
                  </a:lnTo>
                  <a:lnTo>
                    <a:pt x="3362" y="4478"/>
                  </a:lnTo>
                  <a:lnTo>
                    <a:pt x="3363" y="4424"/>
                  </a:lnTo>
                  <a:lnTo>
                    <a:pt x="3363" y="4370"/>
                  </a:lnTo>
                  <a:lnTo>
                    <a:pt x="3358" y="4174"/>
                  </a:lnTo>
                  <a:lnTo>
                    <a:pt x="3347" y="3980"/>
                  </a:lnTo>
                  <a:lnTo>
                    <a:pt x="3326" y="3790"/>
                  </a:lnTo>
                  <a:lnTo>
                    <a:pt x="3298" y="3601"/>
                  </a:lnTo>
                  <a:lnTo>
                    <a:pt x="3262" y="3415"/>
                  </a:lnTo>
                  <a:lnTo>
                    <a:pt x="3219" y="3232"/>
                  </a:lnTo>
                  <a:lnTo>
                    <a:pt x="3167" y="3052"/>
                  </a:lnTo>
                  <a:lnTo>
                    <a:pt x="3110" y="2874"/>
                  </a:lnTo>
                  <a:lnTo>
                    <a:pt x="3045" y="2700"/>
                  </a:lnTo>
                  <a:lnTo>
                    <a:pt x="2972" y="2530"/>
                  </a:lnTo>
                  <a:lnTo>
                    <a:pt x="2895" y="2363"/>
                  </a:lnTo>
                  <a:lnTo>
                    <a:pt x="2810" y="2200"/>
                  </a:lnTo>
                  <a:lnTo>
                    <a:pt x="2718" y="2041"/>
                  </a:lnTo>
                  <a:lnTo>
                    <a:pt x="2621" y="1886"/>
                  </a:lnTo>
                  <a:lnTo>
                    <a:pt x="2517" y="1736"/>
                  </a:lnTo>
                  <a:lnTo>
                    <a:pt x="2408" y="1590"/>
                  </a:lnTo>
                  <a:lnTo>
                    <a:pt x="2292" y="1448"/>
                  </a:lnTo>
                  <a:lnTo>
                    <a:pt x="2172" y="1312"/>
                  </a:lnTo>
                  <a:lnTo>
                    <a:pt x="2046" y="1180"/>
                  </a:lnTo>
                  <a:lnTo>
                    <a:pt x="1915" y="1054"/>
                  </a:lnTo>
                  <a:lnTo>
                    <a:pt x="1779" y="932"/>
                  </a:lnTo>
                  <a:lnTo>
                    <a:pt x="1638" y="818"/>
                  </a:lnTo>
                  <a:lnTo>
                    <a:pt x="1493" y="708"/>
                  </a:lnTo>
                  <a:lnTo>
                    <a:pt x="1343" y="603"/>
                  </a:lnTo>
                  <a:lnTo>
                    <a:pt x="1188" y="505"/>
                  </a:lnTo>
                  <a:lnTo>
                    <a:pt x="1030" y="413"/>
                  </a:lnTo>
                  <a:lnTo>
                    <a:pt x="867" y="327"/>
                  </a:lnTo>
                  <a:lnTo>
                    <a:pt x="701" y="248"/>
                  </a:lnTo>
                  <a:lnTo>
                    <a:pt x="531" y="176"/>
                  </a:lnTo>
                  <a:lnTo>
                    <a:pt x="358" y="110"/>
                  </a:lnTo>
                  <a:lnTo>
                    <a:pt x="180" y="52"/>
                  </a:lnTo>
                  <a:lnTo>
                    <a:pt x="0" y="0"/>
                  </a:lnTo>
                  <a:close/>
                </a:path>
              </a:pathLst>
            </a:custGeom>
            <a:solidFill>
              <a:srgbClr val="FFC000"/>
            </a:solidFill>
            <a:ln>
              <a:noFill/>
            </a:ln>
          </p:spPr>
          <p:txBody>
            <a:bodyPr anchor="ctr"/>
            <a:lstStyle/>
            <a:p>
              <a:pPr algn="ctr"/>
            </a:p>
          </p:txBody>
        </p:sp>
        <p:sp>
          <p:nvSpPr>
            <p:cNvPr id="11" name="íšḷîḋê"/>
            <p:cNvSpPr/>
            <p:nvPr/>
          </p:nvSpPr>
          <p:spPr bwMode="auto">
            <a:xfrm>
              <a:off x="5063059" y="1251325"/>
              <a:ext cx="2065881" cy="4239252"/>
            </a:xfrm>
            <a:custGeom>
              <a:gdLst>
                <a:gd name="T0" fmla="*/ 2996 w 5578"/>
                <a:gd name="T1" fmla="*/ 13097 h 13340"/>
                <a:gd name="T2" fmla="*/ 3303 w 5578"/>
                <a:gd name="T3" fmla="*/ 13119 h 13340"/>
                <a:gd name="T4" fmla="*/ 3606 w 5578"/>
                <a:gd name="T5" fmla="*/ 13157 h 13340"/>
                <a:gd name="T6" fmla="*/ 3901 w 5578"/>
                <a:gd name="T7" fmla="*/ 13212 h 13340"/>
                <a:gd name="T8" fmla="*/ 4192 w 5578"/>
                <a:gd name="T9" fmla="*/ 13284 h 13340"/>
                <a:gd name="T10" fmla="*/ 4451 w 5578"/>
                <a:gd name="T11" fmla="*/ 13197 h 13340"/>
                <a:gd name="T12" fmla="*/ 4648 w 5578"/>
                <a:gd name="T13" fmla="*/ 12753 h 13340"/>
                <a:gd name="T14" fmla="*/ 4828 w 5578"/>
                <a:gd name="T15" fmla="*/ 12288 h 13340"/>
                <a:gd name="T16" fmla="*/ 4990 w 5578"/>
                <a:gd name="T17" fmla="*/ 11803 h 13340"/>
                <a:gd name="T18" fmla="*/ 5135 w 5578"/>
                <a:gd name="T19" fmla="*/ 11299 h 13340"/>
                <a:gd name="T20" fmla="*/ 5260 w 5578"/>
                <a:gd name="T21" fmla="*/ 10777 h 13340"/>
                <a:gd name="T22" fmla="*/ 5366 w 5578"/>
                <a:gd name="T23" fmla="*/ 10239 h 13340"/>
                <a:gd name="T24" fmla="*/ 5451 w 5578"/>
                <a:gd name="T25" fmla="*/ 9686 h 13340"/>
                <a:gd name="T26" fmla="*/ 5515 w 5578"/>
                <a:gd name="T27" fmla="*/ 9118 h 13340"/>
                <a:gd name="T28" fmla="*/ 5557 w 5578"/>
                <a:gd name="T29" fmla="*/ 8540 h 13340"/>
                <a:gd name="T30" fmla="*/ 5577 w 5578"/>
                <a:gd name="T31" fmla="*/ 7949 h 13340"/>
                <a:gd name="T32" fmla="*/ 5565 w 5578"/>
                <a:gd name="T33" fmla="*/ 7121 h 13340"/>
                <a:gd name="T34" fmla="*/ 5498 w 5578"/>
                <a:gd name="T35" fmla="*/ 6201 h 13340"/>
                <a:gd name="T36" fmla="*/ 5375 w 5578"/>
                <a:gd name="T37" fmla="*/ 5314 h 13340"/>
                <a:gd name="T38" fmla="*/ 5201 w 5578"/>
                <a:gd name="T39" fmla="*/ 4463 h 13340"/>
                <a:gd name="T40" fmla="*/ 4978 w 5578"/>
                <a:gd name="T41" fmla="*/ 3657 h 13340"/>
                <a:gd name="T42" fmla="*/ 4710 w 5578"/>
                <a:gd name="T43" fmla="*/ 2898 h 13340"/>
                <a:gd name="T44" fmla="*/ 4399 w 5578"/>
                <a:gd name="T45" fmla="*/ 2192 h 13340"/>
                <a:gd name="T46" fmla="*/ 4048 w 5578"/>
                <a:gd name="T47" fmla="*/ 1544 h 13340"/>
                <a:gd name="T48" fmla="*/ 3661 w 5578"/>
                <a:gd name="T49" fmla="*/ 959 h 13340"/>
                <a:gd name="T50" fmla="*/ 3240 w 5578"/>
                <a:gd name="T51" fmla="*/ 442 h 13340"/>
                <a:gd name="T52" fmla="*/ 2789 w 5578"/>
                <a:gd name="T53" fmla="*/ 0 h 13340"/>
                <a:gd name="T54" fmla="*/ 2338 w 5578"/>
                <a:gd name="T55" fmla="*/ 442 h 13340"/>
                <a:gd name="T56" fmla="*/ 1917 w 5578"/>
                <a:gd name="T57" fmla="*/ 959 h 13340"/>
                <a:gd name="T58" fmla="*/ 1530 w 5578"/>
                <a:gd name="T59" fmla="*/ 1544 h 13340"/>
                <a:gd name="T60" fmla="*/ 1179 w 5578"/>
                <a:gd name="T61" fmla="*/ 2192 h 13340"/>
                <a:gd name="T62" fmla="*/ 868 w 5578"/>
                <a:gd name="T63" fmla="*/ 2898 h 13340"/>
                <a:gd name="T64" fmla="*/ 599 w 5578"/>
                <a:gd name="T65" fmla="*/ 3657 h 13340"/>
                <a:gd name="T66" fmla="*/ 377 w 5578"/>
                <a:gd name="T67" fmla="*/ 4463 h 13340"/>
                <a:gd name="T68" fmla="*/ 203 w 5578"/>
                <a:gd name="T69" fmla="*/ 5314 h 13340"/>
                <a:gd name="T70" fmla="*/ 80 w 5578"/>
                <a:gd name="T71" fmla="*/ 6201 h 13340"/>
                <a:gd name="T72" fmla="*/ 13 w 5578"/>
                <a:gd name="T73" fmla="*/ 7121 h 13340"/>
                <a:gd name="T74" fmla="*/ 1 w 5578"/>
                <a:gd name="T75" fmla="*/ 7949 h 13340"/>
                <a:gd name="T76" fmla="*/ 21 w 5578"/>
                <a:gd name="T77" fmla="*/ 8540 h 13340"/>
                <a:gd name="T78" fmla="*/ 63 w 5578"/>
                <a:gd name="T79" fmla="*/ 9118 h 13340"/>
                <a:gd name="T80" fmla="*/ 127 w 5578"/>
                <a:gd name="T81" fmla="*/ 9686 h 13340"/>
                <a:gd name="T82" fmla="*/ 212 w 5578"/>
                <a:gd name="T83" fmla="*/ 10238 h 13340"/>
                <a:gd name="T84" fmla="*/ 318 w 5578"/>
                <a:gd name="T85" fmla="*/ 10777 h 13340"/>
                <a:gd name="T86" fmla="*/ 443 w 5578"/>
                <a:gd name="T87" fmla="*/ 11299 h 13340"/>
                <a:gd name="T88" fmla="*/ 588 w 5578"/>
                <a:gd name="T89" fmla="*/ 11803 h 13340"/>
                <a:gd name="T90" fmla="*/ 750 w 5578"/>
                <a:gd name="T91" fmla="*/ 12288 h 13340"/>
                <a:gd name="T92" fmla="*/ 930 w 5578"/>
                <a:gd name="T93" fmla="*/ 12753 h 13340"/>
                <a:gd name="T94" fmla="*/ 1127 w 5578"/>
                <a:gd name="T95" fmla="*/ 13197 h 13340"/>
                <a:gd name="T96" fmla="*/ 1386 w 5578"/>
                <a:gd name="T97" fmla="*/ 13284 h 13340"/>
                <a:gd name="T98" fmla="*/ 1677 w 5578"/>
                <a:gd name="T99" fmla="*/ 13212 h 13340"/>
                <a:gd name="T100" fmla="*/ 1972 w 5578"/>
                <a:gd name="T101" fmla="*/ 13157 h 13340"/>
                <a:gd name="T102" fmla="*/ 2275 w 5578"/>
                <a:gd name="T103" fmla="*/ 13119 h 13340"/>
                <a:gd name="T104" fmla="*/ 2582 w 5578"/>
                <a:gd name="T105" fmla="*/ 13097 h 133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8" h="13340">
                  <a:moveTo>
                    <a:pt x="2789" y="13094"/>
                  </a:moveTo>
                  <a:lnTo>
                    <a:pt x="2893" y="13095"/>
                  </a:lnTo>
                  <a:lnTo>
                    <a:pt x="2996" y="13097"/>
                  </a:lnTo>
                  <a:lnTo>
                    <a:pt x="3099" y="13103"/>
                  </a:lnTo>
                  <a:lnTo>
                    <a:pt x="3201" y="13110"/>
                  </a:lnTo>
                  <a:lnTo>
                    <a:pt x="3303" y="13119"/>
                  </a:lnTo>
                  <a:lnTo>
                    <a:pt x="3404" y="13129"/>
                  </a:lnTo>
                  <a:lnTo>
                    <a:pt x="3505" y="13142"/>
                  </a:lnTo>
                  <a:lnTo>
                    <a:pt x="3606" y="13157"/>
                  </a:lnTo>
                  <a:lnTo>
                    <a:pt x="3705" y="13174"/>
                  </a:lnTo>
                  <a:lnTo>
                    <a:pt x="3804" y="13192"/>
                  </a:lnTo>
                  <a:lnTo>
                    <a:pt x="3901" y="13212"/>
                  </a:lnTo>
                  <a:lnTo>
                    <a:pt x="4000" y="13235"/>
                  </a:lnTo>
                  <a:lnTo>
                    <a:pt x="4096" y="13258"/>
                  </a:lnTo>
                  <a:lnTo>
                    <a:pt x="4192" y="13284"/>
                  </a:lnTo>
                  <a:lnTo>
                    <a:pt x="4287" y="13311"/>
                  </a:lnTo>
                  <a:lnTo>
                    <a:pt x="4382" y="13340"/>
                  </a:lnTo>
                  <a:lnTo>
                    <a:pt x="4451" y="13197"/>
                  </a:lnTo>
                  <a:lnTo>
                    <a:pt x="4518" y="13051"/>
                  </a:lnTo>
                  <a:lnTo>
                    <a:pt x="4584" y="12903"/>
                  </a:lnTo>
                  <a:lnTo>
                    <a:pt x="4648" y="12753"/>
                  </a:lnTo>
                  <a:lnTo>
                    <a:pt x="4710" y="12601"/>
                  </a:lnTo>
                  <a:lnTo>
                    <a:pt x="4769" y="12446"/>
                  </a:lnTo>
                  <a:lnTo>
                    <a:pt x="4828" y="12288"/>
                  </a:lnTo>
                  <a:lnTo>
                    <a:pt x="4884" y="12128"/>
                  </a:lnTo>
                  <a:lnTo>
                    <a:pt x="4938" y="11967"/>
                  </a:lnTo>
                  <a:lnTo>
                    <a:pt x="4990" y="11803"/>
                  </a:lnTo>
                  <a:lnTo>
                    <a:pt x="5040" y="11637"/>
                  </a:lnTo>
                  <a:lnTo>
                    <a:pt x="5088" y="11468"/>
                  </a:lnTo>
                  <a:lnTo>
                    <a:pt x="5135" y="11299"/>
                  </a:lnTo>
                  <a:lnTo>
                    <a:pt x="5178" y="11127"/>
                  </a:lnTo>
                  <a:lnTo>
                    <a:pt x="5221" y="10952"/>
                  </a:lnTo>
                  <a:lnTo>
                    <a:pt x="5260" y="10777"/>
                  </a:lnTo>
                  <a:lnTo>
                    <a:pt x="5297" y="10599"/>
                  </a:lnTo>
                  <a:lnTo>
                    <a:pt x="5333" y="10419"/>
                  </a:lnTo>
                  <a:lnTo>
                    <a:pt x="5366" y="10239"/>
                  </a:lnTo>
                  <a:lnTo>
                    <a:pt x="5396" y="10056"/>
                  </a:lnTo>
                  <a:lnTo>
                    <a:pt x="5424" y="9872"/>
                  </a:lnTo>
                  <a:lnTo>
                    <a:pt x="5451" y="9686"/>
                  </a:lnTo>
                  <a:lnTo>
                    <a:pt x="5475" y="9498"/>
                  </a:lnTo>
                  <a:lnTo>
                    <a:pt x="5497" y="9310"/>
                  </a:lnTo>
                  <a:lnTo>
                    <a:pt x="5515" y="9118"/>
                  </a:lnTo>
                  <a:lnTo>
                    <a:pt x="5532" y="8927"/>
                  </a:lnTo>
                  <a:lnTo>
                    <a:pt x="5546" y="8734"/>
                  </a:lnTo>
                  <a:lnTo>
                    <a:pt x="5557" y="8540"/>
                  </a:lnTo>
                  <a:lnTo>
                    <a:pt x="5566" y="8344"/>
                  </a:lnTo>
                  <a:lnTo>
                    <a:pt x="5573" y="8148"/>
                  </a:lnTo>
                  <a:lnTo>
                    <a:pt x="5577" y="7949"/>
                  </a:lnTo>
                  <a:lnTo>
                    <a:pt x="5578" y="7750"/>
                  </a:lnTo>
                  <a:lnTo>
                    <a:pt x="5575" y="7435"/>
                  </a:lnTo>
                  <a:lnTo>
                    <a:pt x="5565" y="7121"/>
                  </a:lnTo>
                  <a:lnTo>
                    <a:pt x="5549" y="6811"/>
                  </a:lnTo>
                  <a:lnTo>
                    <a:pt x="5526" y="6505"/>
                  </a:lnTo>
                  <a:lnTo>
                    <a:pt x="5498" y="6201"/>
                  </a:lnTo>
                  <a:lnTo>
                    <a:pt x="5462" y="5901"/>
                  </a:lnTo>
                  <a:lnTo>
                    <a:pt x="5422" y="5605"/>
                  </a:lnTo>
                  <a:lnTo>
                    <a:pt x="5375" y="5314"/>
                  </a:lnTo>
                  <a:lnTo>
                    <a:pt x="5323" y="5026"/>
                  </a:lnTo>
                  <a:lnTo>
                    <a:pt x="5264" y="4742"/>
                  </a:lnTo>
                  <a:lnTo>
                    <a:pt x="5201" y="4463"/>
                  </a:lnTo>
                  <a:lnTo>
                    <a:pt x="5132" y="4190"/>
                  </a:lnTo>
                  <a:lnTo>
                    <a:pt x="5058" y="3920"/>
                  </a:lnTo>
                  <a:lnTo>
                    <a:pt x="4978" y="3657"/>
                  </a:lnTo>
                  <a:lnTo>
                    <a:pt x="4894" y="3399"/>
                  </a:lnTo>
                  <a:lnTo>
                    <a:pt x="4804" y="3145"/>
                  </a:lnTo>
                  <a:lnTo>
                    <a:pt x="4710" y="2898"/>
                  </a:lnTo>
                  <a:lnTo>
                    <a:pt x="4611" y="2656"/>
                  </a:lnTo>
                  <a:lnTo>
                    <a:pt x="4507" y="2421"/>
                  </a:lnTo>
                  <a:lnTo>
                    <a:pt x="4399" y="2192"/>
                  </a:lnTo>
                  <a:lnTo>
                    <a:pt x="4286" y="1969"/>
                  </a:lnTo>
                  <a:lnTo>
                    <a:pt x="4169" y="1753"/>
                  </a:lnTo>
                  <a:lnTo>
                    <a:pt x="4048" y="1544"/>
                  </a:lnTo>
                  <a:lnTo>
                    <a:pt x="3923" y="1341"/>
                  </a:lnTo>
                  <a:lnTo>
                    <a:pt x="3793" y="1146"/>
                  </a:lnTo>
                  <a:lnTo>
                    <a:pt x="3661" y="959"/>
                  </a:lnTo>
                  <a:lnTo>
                    <a:pt x="3524" y="779"/>
                  </a:lnTo>
                  <a:lnTo>
                    <a:pt x="3385" y="606"/>
                  </a:lnTo>
                  <a:lnTo>
                    <a:pt x="3240" y="442"/>
                  </a:lnTo>
                  <a:lnTo>
                    <a:pt x="3094" y="287"/>
                  </a:lnTo>
                  <a:lnTo>
                    <a:pt x="2942" y="139"/>
                  </a:lnTo>
                  <a:lnTo>
                    <a:pt x="2789" y="0"/>
                  </a:lnTo>
                  <a:lnTo>
                    <a:pt x="2636" y="139"/>
                  </a:lnTo>
                  <a:lnTo>
                    <a:pt x="2485" y="287"/>
                  </a:lnTo>
                  <a:lnTo>
                    <a:pt x="2338" y="442"/>
                  </a:lnTo>
                  <a:lnTo>
                    <a:pt x="2195" y="606"/>
                  </a:lnTo>
                  <a:lnTo>
                    <a:pt x="2054" y="779"/>
                  </a:lnTo>
                  <a:lnTo>
                    <a:pt x="1917" y="959"/>
                  </a:lnTo>
                  <a:lnTo>
                    <a:pt x="1785" y="1146"/>
                  </a:lnTo>
                  <a:lnTo>
                    <a:pt x="1655" y="1341"/>
                  </a:lnTo>
                  <a:lnTo>
                    <a:pt x="1530" y="1544"/>
                  </a:lnTo>
                  <a:lnTo>
                    <a:pt x="1409" y="1753"/>
                  </a:lnTo>
                  <a:lnTo>
                    <a:pt x="1292" y="1969"/>
                  </a:lnTo>
                  <a:lnTo>
                    <a:pt x="1179" y="2192"/>
                  </a:lnTo>
                  <a:lnTo>
                    <a:pt x="1071" y="2421"/>
                  </a:lnTo>
                  <a:lnTo>
                    <a:pt x="967" y="2656"/>
                  </a:lnTo>
                  <a:lnTo>
                    <a:pt x="868" y="2898"/>
                  </a:lnTo>
                  <a:lnTo>
                    <a:pt x="773" y="3145"/>
                  </a:lnTo>
                  <a:lnTo>
                    <a:pt x="684" y="3399"/>
                  </a:lnTo>
                  <a:lnTo>
                    <a:pt x="599" y="3657"/>
                  </a:lnTo>
                  <a:lnTo>
                    <a:pt x="520" y="3920"/>
                  </a:lnTo>
                  <a:lnTo>
                    <a:pt x="446" y="4190"/>
                  </a:lnTo>
                  <a:lnTo>
                    <a:pt x="377" y="4463"/>
                  </a:lnTo>
                  <a:lnTo>
                    <a:pt x="313" y="4742"/>
                  </a:lnTo>
                  <a:lnTo>
                    <a:pt x="255" y="5026"/>
                  </a:lnTo>
                  <a:lnTo>
                    <a:pt x="203" y="5314"/>
                  </a:lnTo>
                  <a:lnTo>
                    <a:pt x="156" y="5605"/>
                  </a:lnTo>
                  <a:lnTo>
                    <a:pt x="116" y="5901"/>
                  </a:lnTo>
                  <a:lnTo>
                    <a:pt x="80" y="6201"/>
                  </a:lnTo>
                  <a:lnTo>
                    <a:pt x="52" y="6504"/>
                  </a:lnTo>
                  <a:lnTo>
                    <a:pt x="29" y="6811"/>
                  </a:lnTo>
                  <a:lnTo>
                    <a:pt x="13" y="7121"/>
                  </a:lnTo>
                  <a:lnTo>
                    <a:pt x="3" y="7433"/>
                  </a:lnTo>
                  <a:lnTo>
                    <a:pt x="0" y="7750"/>
                  </a:lnTo>
                  <a:lnTo>
                    <a:pt x="1" y="7949"/>
                  </a:lnTo>
                  <a:lnTo>
                    <a:pt x="5" y="8146"/>
                  </a:lnTo>
                  <a:lnTo>
                    <a:pt x="12" y="8344"/>
                  </a:lnTo>
                  <a:lnTo>
                    <a:pt x="21" y="8540"/>
                  </a:lnTo>
                  <a:lnTo>
                    <a:pt x="32" y="8734"/>
                  </a:lnTo>
                  <a:lnTo>
                    <a:pt x="46" y="8927"/>
                  </a:lnTo>
                  <a:lnTo>
                    <a:pt x="63" y="9118"/>
                  </a:lnTo>
                  <a:lnTo>
                    <a:pt x="81" y="9309"/>
                  </a:lnTo>
                  <a:lnTo>
                    <a:pt x="103" y="9498"/>
                  </a:lnTo>
                  <a:lnTo>
                    <a:pt x="127" y="9686"/>
                  </a:lnTo>
                  <a:lnTo>
                    <a:pt x="154" y="9872"/>
                  </a:lnTo>
                  <a:lnTo>
                    <a:pt x="181" y="10056"/>
                  </a:lnTo>
                  <a:lnTo>
                    <a:pt x="212" y="10238"/>
                  </a:lnTo>
                  <a:lnTo>
                    <a:pt x="245" y="10419"/>
                  </a:lnTo>
                  <a:lnTo>
                    <a:pt x="281" y="10599"/>
                  </a:lnTo>
                  <a:lnTo>
                    <a:pt x="318" y="10777"/>
                  </a:lnTo>
                  <a:lnTo>
                    <a:pt x="357" y="10952"/>
                  </a:lnTo>
                  <a:lnTo>
                    <a:pt x="400" y="11127"/>
                  </a:lnTo>
                  <a:lnTo>
                    <a:pt x="443" y="11299"/>
                  </a:lnTo>
                  <a:lnTo>
                    <a:pt x="489" y="11468"/>
                  </a:lnTo>
                  <a:lnTo>
                    <a:pt x="537" y="11637"/>
                  </a:lnTo>
                  <a:lnTo>
                    <a:pt x="588" y="11803"/>
                  </a:lnTo>
                  <a:lnTo>
                    <a:pt x="640" y="11967"/>
                  </a:lnTo>
                  <a:lnTo>
                    <a:pt x="694" y="12128"/>
                  </a:lnTo>
                  <a:lnTo>
                    <a:pt x="750" y="12288"/>
                  </a:lnTo>
                  <a:lnTo>
                    <a:pt x="809" y="12446"/>
                  </a:lnTo>
                  <a:lnTo>
                    <a:pt x="868" y="12601"/>
                  </a:lnTo>
                  <a:lnTo>
                    <a:pt x="930" y="12753"/>
                  </a:lnTo>
                  <a:lnTo>
                    <a:pt x="994" y="12903"/>
                  </a:lnTo>
                  <a:lnTo>
                    <a:pt x="1060" y="13051"/>
                  </a:lnTo>
                  <a:lnTo>
                    <a:pt x="1127" y="13197"/>
                  </a:lnTo>
                  <a:lnTo>
                    <a:pt x="1196" y="13340"/>
                  </a:lnTo>
                  <a:lnTo>
                    <a:pt x="1291" y="13311"/>
                  </a:lnTo>
                  <a:lnTo>
                    <a:pt x="1386" y="13284"/>
                  </a:lnTo>
                  <a:lnTo>
                    <a:pt x="1482" y="13258"/>
                  </a:lnTo>
                  <a:lnTo>
                    <a:pt x="1578" y="13235"/>
                  </a:lnTo>
                  <a:lnTo>
                    <a:pt x="1677" y="13212"/>
                  </a:lnTo>
                  <a:lnTo>
                    <a:pt x="1774" y="13192"/>
                  </a:lnTo>
                  <a:lnTo>
                    <a:pt x="1873" y="13174"/>
                  </a:lnTo>
                  <a:lnTo>
                    <a:pt x="1972" y="13157"/>
                  </a:lnTo>
                  <a:lnTo>
                    <a:pt x="2073" y="13142"/>
                  </a:lnTo>
                  <a:lnTo>
                    <a:pt x="2174" y="13129"/>
                  </a:lnTo>
                  <a:lnTo>
                    <a:pt x="2275" y="13119"/>
                  </a:lnTo>
                  <a:lnTo>
                    <a:pt x="2377" y="13110"/>
                  </a:lnTo>
                  <a:lnTo>
                    <a:pt x="2479" y="13103"/>
                  </a:lnTo>
                  <a:lnTo>
                    <a:pt x="2582" y="13097"/>
                  </a:lnTo>
                  <a:lnTo>
                    <a:pt x="2685" y="13095"/>
                  </a:lnTo>
                  <a:lnTo>
                    <a:pt x="2789" y="13094"/>
                  </a:lnTo>
                  <a:close/>
                </a:path>
              </a:pathLst>
            </a:custGeom>
            <a:solidFill>
              <a:schemeClr val="accent3"/>
            </a:solidFill>
            <a:ln>
              <a:noFill/>
            </a:ln>
          </p:spPr>
          <p:txBody>
            <a:bodyPr anchor="ctr"/>
            <a:lstStyle/>
            <a:p>
              <a:pPr algn="ctr"/>
            </a:p>
          </p:txBody>
        </p:sp>
        <p:sp>
          <p:nvSpPr>
            <p:cNvPr id="12" name="iṡļidé"/>
            <p:cNvSpPr/>
            <p:nvPr/>
          </p:nvSpPr>
          <p:spPr bwMode="auto">
            <a:xfrm>
              <a:off x="6090446" y="1251325"/>
              <a:ext cx="1038495" cy="4239252"/>
            </a:xfrm>
            <a:custGeom>
              <a:gdLst>
                <a:gd name="T0" fmla="*/ 8 w 2805"/>
                <a:gd name="T1" fmla="*/ 8 h 13340"/>
                <a:gd name="T2" fmla="*/ 0 w 2805"/>
                <a:gd name="T3" fmla="*/ 13094 h 13340"/>
                <a:gd name="T4" fmla="*/ 16 w 2805"/>
                <a:gd name="T5" fmla="*/ 13094 h 13340"/>
                <a:gd name="T6" fmla="*/ 223 w 2805"/>
                <a:gd name="T7" fmla="*/ 13097 h 13340"/>
                <a:gd name="T8" fmla="*/ 428 w 2805"/>
                <a:gd name="T9" fmla="*/ 13110 h 13340"/>
                <a:gd name="T10" fmla="*/ 631 w 2805"/>
                <a:gd name="T11" fmla="*/ 13129 h 13340"/>
                <a:gd name="T12" fmla="*/ 833 w 2805"/>
                <a:gd name="T13" fmla="*/ 13157 h 13340"/>
                <a:gd name="T14" fmla="*/ 1031 w 2805"/>
                <a:gd name="T15" fmla="*/ 13192 h 13340"/>
                <a:gd name="T16" fmla="*/ 1227 w 2805"/>
                <a:gd name="T17" fmla="*/ 13235 h 13340"/>
                <a:gd name="T18" fmla="*/ 1419 w 2805"/>
                <a:gd name="T19" fmla="*/ 13284 h 13340"/>
                <a:gd name="T20" fmla="*/ 1609 w 2805"/>
                <a:gd name="T21" fmla="*/ 13340 h 13340"/>
                <a:gd name="T22" fmla="*/ 1745 w 2805"/>
                <a:gd name="T23" fmla="*/ 13051 h 13340"/>
                <a:gd name="T24" fmla="*/ 1875 w 2805"/>
                <a:gd name="T25" fmla="*/ 12753 h 13340"/>
                <a:gd name="T26" fmla="*/ 1996 w 2805"/>
                <a:gd name="T27" fmla="*/ 12446 h 13340"/>
                <a:gd name="T28" fmla="*/ 2111 w 2805"/>
                <a:gd name="T29" fmla="*/ 12128 h 13340"/>
                <a:gd name="T30" fmla="*/ 2217 w 2805"/>
                <a:gd name="T31" fmla="*/ 11803 h 13340"/>
                <a:gd name="T32" fmla="*/ 2315 w 2805"/>
                <a:gd name="T33" fmla="*/ 11468 h 13340"/>
                <a:gd name="T34" fmla="*/ 2405 w 2805"/>
                <a:gd name="T35" fmla="*/ 11127 h 13340"/>
                <a:gd name="T36" fmla="*/ 2487 w 2805"/>
                <a:gd name="T37" fmla="*/ 10777 h 13340"/>
                <a:gd name="T38" fmla="*/ 2560 w 2805"/>
                <a:gd name="T39" fmla="*/ 10419 h 13340"/>
                <a:gd name="T40" fmla="*/ 2623 w 2805"/>
                <a:gd name="T41" fmla="*/ 10056 h 13340"/>
                <a:gd name="T42" fmla="*/ 2678 w 2805"/>
                <a:gd name="T43" fmla="*/ 9686 h 13340"/>
                <a:gd name="T44" fmla="*/ 2724 w 2805"/>
                <a:gd name="T45" fmla="*/ 9310 h 13340"/>
                <a:gd name="T46" fmla="*/ 2759 w 2805"/>
                <a:gd name="T47" fmla="*/ 8927 h 13340"/>
                <a:gd name="T48" fmla="*/ 2784 w 2805"/>
                <a:gd name="T49" fmla="*/ 8540 h 13340"/>
                <a:gd name="T50" fmla="*/ 2800 w 2805"/>
                <a:gd name="T51" fmla="*/ 8148 h 13340"/>
                <a:gd name="T52" fmla="*/ 2805 w 2805"/>
                <a:gd name="T53" fmla="*/ 7750 h 13340"/>
                <a:gd name="T54" fmla="*/ 2792 w 2805"/>
                <a:gd name="T55" fmla="*/ 7121 h 13340"/>
                <a:gd name="T56" fmla="*/ 2753 w 2805"/>
                <a:gd name="T57" fmla="*/ 6505 h 13340"/>
                <a:gd name="T58" fmla="*/ 2689 w 2805"/>
                <a:gd name="T59" fmla="*/ 5901 h 13340"/>
                <a:gd name="T60" fmla="*/ 2602 w 2805"/>
                <a:gd name="T61" fmla="*/ 5314 h 13340"/>
                <a:gd name="T62" fmla="*/ 2491 w 2805"/>
                <a:gd name="T63" fmla="*/ 4742 h 13340"/>
                <a:gd name="T64" fmla="*/ 2359 w 2805"/>
                <a:gd name="T65" fmla="*/ 4190 h 13340"/>
                <a:gd name="T66" fmla="*/ 2205 w 2805"/>
                <a:gd name="T67" fmla="*/ 3657 h 13340"/>
                <a:gd name="T68" fmla="*/ 2031 w 2805"/>
                <a:gd name="T69" fmla="*/ 3145 h 13340"/>
                <a:gd name="T70" fmla="*/ 1838 w 2805"/>
                <a:gd name="T71" fmla="*/ 2656 h 13340"/>
                <a:gd name="T72" fmla="*/ 1626 w 2805"/>
                <a:gd name="T73" fmla="*/ 2192 h 13340"/>
                <a:gd name="T74" fmla="*/ 1396 w 2805"/>
                <a:gd name="T75" fmla="*/ 1753 h 13340"/>
                <a:gd name="T76" fmla="*/ 1150 w 2805"/>
                <a:gd name="T77" fmla="*/ 1341 h 13340"/>
                <a:gd name="T78" fmla="*/ 888 w 2805"/>
                <a:gd name="T79" fmla="*/ 959 h 13340"/>
                <a:gd name="T80" fmla="*/ 612 w 2805"/>
                <a:gd name="T81" fmla="*/ 606 h 13340"/>
                <a:gd name="T82" fmla="*/ 321 w 2805"/>
                <a:gd name="T83" fmla="*/ 287 h 13340"/>
                <a:gd name="T84" fmla="*/ 16 w 2805"/>
                <a:gd name="T85" fmla="*/ 0 h 1334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05" h="13340">
                  <a:moveTo>
                    <a:pt x="16" y="0"/>
                  </a:moveTo>
                  <a:lnTo>
                    <a:pt x="8" y="8"/>
                  </a:lnTo>
                  <a:lnTo>
                    <a:pt x="0" y="15"/>
                  </a:lnTo>
                  <a:lnTo>
                    <a:pt x="0" y="13094"/>
                  </a:lnTo>
                  <a:lnTo>
                    <a:pt x="8" y="13094"/>
                  </a:lnTo>
                  <a:lnTo>
                    <a:pt x="16" y="13094"/>
                  </a:lnTo>
                  <a:lnTo>
                    <a:pt x="120" y="13095"/>
                  </a:lnTo>
                  <a:lnTo>
                    <a:pt x="223" y="13097"/>
                  </a:lnTo>
                  <a:lnTo>
                    <a:pt x="326" y="13103"/>
                  </a:lnTo>
                  <a:lnTo>
                    <a:pt x="428" y="13110"/>
                  </a:lnTo>
                  <a:lnTo>
                    <a:pt x="530" y="13119"/>
                  </a:lnTo>
                  <a:lnTo>
                    <a:pt x="631" y="13129"/>
                  </a:lnTo>
                  <a:lnTo>
                    <a:pt x="732" y="13142"/>
                  </a:lnTo>
                  <a:lnTo>
                    <a:pt x="833" y="13157"/>
                  </a:lnTo>
                  <a:lnTo>
                    <a:pt x="932" y="13174"/>
                  </a:lnTo>
                  <a:lnTo>
                    <a:pt x="1031" y="13192"/>
                  </a:lnTo>
                  <a:lnTo>
                    <a:pt x="1128" y="13212"/>
                  </a:lnTo>
                  <a:lnTo>
                    <a:pt x="1227" y="13235"/>
                  </a:lnTo>
                  <a:lnTo>
                    <a:pt x="1323" y="13258"/>
                  </a:lnTo>
                  <a:lnTo>
                    <a:pt x="1419" y="13284"/>
                  </a:lnTo>
                  <a:lnTo>
                    <a:pt x="1514" y="13311"/>
                  </a:lnTo>
                  <a:lnTo>
                    <a:pt x="1609" y="13340"/>
                  </a:lnTo>
                  <a:lnTo>
                    <a:pt x="1678" y="13197"/>
                  </a:lnTo>
                  <a:lnTo>
                    <a:pt x="1745" y="13051"/>
                  </a:lnTo>
                  <a:lnTo>
                    <a:pt x="1811" y="12903"/>
                  </a:lnTo>
                  <a:lnTo>
                    <a:pt x="1875" y="12753"/>
                  </a:lnTo>
                  <a:lnTo>
                    <a:pt x="1937" y="12601"/>
                  </a:lnTo>
                  <a:lnTo>
                    <a:pt x="1996" y="12446"/>
                  </a:lnTo>
                  <a:lnTo>
                    <a:pt x="2055" y="12288"/>
                  </a:lnTo>
                  <a:lnTo>
                    <a:pt x="2111" y="12128"/>
                  </a:lnTo>
                  <a:lnTo>
                    <a:pt x="2165" y="11967"/>
                  </a:lnTo>
                  <a:lnTo>
                    <a:pt x="2217" y="11803"/>
                  </a:lnTo>
                  <a:lnTo>
                    <a:pt x="2267" y="11637"/>
                  </a:lnTo>
                  <a:lnTo>
                    <a:pt x="2315" y="11468"/>
                  </a:lnTo>
                  <a:lnTo>
                    <a:pt x="2362" y="11299"/>
                  </a:lnTo>
                  <a:lnTo>
                    <a:pt x="2405" y="11127"/>
                  </a:lnTo>
                  <a:lnTo>
                    <a:pt x="2448" y="10952"/>
                  </a:lnTo>
                  <a:lnTo>
                    <a:pt x="2487" y="10777"/>
                  </a:lnTo>
                  <a:lnTo>
                    <a:pt x="2524" y="10599"/>
                  </a:lnTo>
                  <a:lnTo>
                    <a:pt x="2560" y="10419"/>
                  </a:lnTo>
                  <a:lnTo>
                    <a:pt x="2593" y="10239"/>
                  </a:lnTo>
                  <a:lnTo>
                    <a:pt x="2623" y="10056"/>
                  </a:lnTo>
                  <a:lnTo>
                    <a:pt x="2651" y="9872"/>
                  </a:lnTo>
                  <a:lnTo>
                    <a:pt x="2678" y="9686"/>
                  </a:lnTo>
                  <a:lnTo>
                    <a:pt x="2702" y="9498"/>
                  </a:lnTo>
                  <a:lnTo>
                    <a:pt x="2724" y="9310"/>
                  </a:lnTo>
                  <a:lnTo>
                    <a:pt x="2742" y="9118"/>
                  </a:lnTo>
                  <a:lnTo>
                    <a:pt x="2759" y="8927"/>
                  </a:lnTo>
                  <a:lnTo>
                    <a:pt x="2773" y="8734"/>
                  </a:lnTo>
                  <a:lnTo>
                    <a:pt x="2784" y="8540"/>
                  </a:lnTo>
                  <a:lnTo>
                    <a:pt x="2793" y="8344"/>
                  </a:lnTo>
                  <a:lnTo>
                    <a:pt x="2800" y="8148"/>
                  </a:lnTo>
                  <a:lnTo>
                    <a:pt x="2804" y="7949"/>
                  </a:lnTo>
                  <a:lnTo>
                    <a:pt x="2805" y="7750"/>
                  </a:lnTo>
                  <a:lnTo>
                    <a:pt x="2802" y="7435"/>
                  </a:lnTo>
                  <a:lnTo>
                    <a:pt x="2792" y="7121"/>
                  </a:lnTo>
                  <a:lnTo>
                    <a:pt x="2776" y="6811"/>
                  </a:lnTo>
                  <a:lnTo>
                    <a:pt x="2753" y="6505"/>
                  </a:lnTo>
                  <a:lnTo>
                    <a:pt x="2725" y="6201"/>
                  </a:lnTo>
                  <a:lnTo>
                    <a:pt x="2689" y="5901"/>
                  </a:lnTo>
                  <a:lnTo>
                    <a:pt x="2649" y="5605"/>
                  </a:lnTo>
                  <a:lnTo>
                    <a:pt x="2602" y="5314"/>
                  </a:lnTo>
                  <a:lnTo>
                    <a:pt x="2550" y="5026"/>
                  </a:lnTo>
                  <a:lnTo>
                    <a:pt x="2491" y="4742"/>
                  </a:lnTo>
                  <a:lnTo>
                    <a:pt x="2428" y="4463"/>
                  </a:lnTo>
                  <a:lnTo>
                    <a:pt x="2359" y="4190"/>
                  </a:lnTo>
                  <a:lnTo>
                    <a:pt x="2285" y="3920"/>
                  </a:lnTo>
                  <a:lnTo>
                    <a:pt x="2205" y="3657"/>
                  </a:lnTo>
                  <a:lnTo>
                    <a:pt x="2121" y="3399"/>
                  </a:lnTo>
                  <a:lnTo>
                    <a:pt x="2031" y="3145"/>
                  </a:lnTo>
                  <a:lnTo>
                    <a:pt x="1937" y="2898"/>
                  </a:lnTo>
                  <a:lnTo>
                    <a:pt x="1838" y="2656"/>
                  </a:lnTo>
                  <a:lnTo>
                    <a:pt x="1734" y="2421"/>
                  </a:lnTo>
                  <a:lnTo>
                    <a:pt x="1626" y="2192"/>
                  </a:lnTo>
                  <a:lnTo>
                    <a:pt x="1513" y="1969"/>
                  </a:lnTo>
                  <a:lnTo>
                    <a:pt x="1396" y="1753"/>
                  </a:lnTo>
                  <a:lnTo>
                    <a:pt x="1275" y="1544"/>
                  </a:lnTo>
                  <a:lnTo>
                    <a:pt x="1150" y="1341"/>
                  </a:lnTo>
                  <a:lnTo>
                    <a:pt x="1020" y="1146"/>
                  </a:lnTo>
                  <a:lnTo>
                    <a:pt x="888" y="959"/>
                  </a:lnTo>
                  <a:lnTo>
                    <a:pt x="751" y="779"/>
                  </a:lnTo>
                  <a:lnTo>
                    <a:pt x="612" y="606"/>
                  </a:lnTo>
                  <a:lnTo>
                    <a:pt x="467" y="442"/>
                  </a:lnTo>
                  <a:lnTo>
                    <a:pt x="321" y="287"/>
                  </a:lnTo>
                  <a:lnTo>
                    <a:pt x="169" y="139"/>
                  </a:lnTo>
                  <a:lnTo>
                    <a:pt x="16" y="0"/>
                  </a:lnTo>
                  <a:close/>
                </a:path>
              </a:pathLst>
            </a:custGeom>
            <a:solidFill>
              <a:schemeClr val="accent2"/>
            </a:solidFill>
            <a:ln>
              <a:noFill/>
            </a:ln>
          </p:spPr>
          <p:txBody>
            <a:bodyPr anchor="ctr"/>
            <a:lstStyle/>
            <a:p>
              <a:pPr algn="ctr"/>
            </a:p>
          </p:txBody>
        </p:sp>
        <p:sp>
          <p:nvSpPr>
            <p:cNvPr id="13" name="îsľiḓe"/>
            <p:cNvSpPr/>
            <p:nvPr/>
          </p:nvSpPr>
          <p:spPr bwMode="auto">
            <a:xfrm>
              <a:off x="5333327" y="1251325"/>
              <a:ext cx="1525346" cy="1040746"/>
            </a:xfrm>
            <a:custGeom>
              <a:gdLst>
                <a:gd name="T0" fmla="*/ 2190 w 4116"/>
                <a:gd name="T1" fmla="*/ 3204 h 3273"/>
                <a:gd name="T2" fmla="*/ 2451 w 4116"/>
                <a:gd name="T3" fmla="*/ 3206 h 3273"/>
                <a:gd name="T4" fmla="*/ 2711 w 4116"/>
                <a:gd name="T5" fmla="*/ 3211 h 3273"/>
                <a:gd name="T6" fmla="*/ 2970 w 4116"/>
                <a:gd name="T7" fmla="*/ 3216 h 3273"/>
                <a:gd name="T8" fmla="*/ 3227 w 4116"/>
                <a:gd name="T9" fmla="*/ 3226 h 3273"/>
                <a:gd name="T10" fmla="*/ 3483 w 4116"/>
                <a:gd name="T11" fmla="*/ 3237 h 3273"/>
                <a:gd name="T12" fmla="*/ 3738 w 4116"/>
                <a:gd name="T13" fmla="*/ 3250 h 3273"/>
                <a:gd name="T14" fmla="*/ 3990 w 4116"/>
                <a:gd name="T15" fmla="*/ 3265 h 3273"/>
                <a:gd name="T16" fmla="*/ 4069 w 4116"/>
                <a:gd name="T17" fmla="*/ 3143 h 3273"/>
                <a:gd name="T18" fmla="*/ 3972 w 4116"/>
                <a:gd name="T19" fmla="*/ 2887 h 3273"/>
                <a:gd name="T20" fmla="*/ 3870 w 4116"/>
                <a:gd name="T21" fmla="*/ 2639 h 3273"/>
                <a:gd name="T22" fmla="*/ 3762 w 4116"/>
                <a:gd name="T23" fmla="*/ 2397 h 3273"/>
                <a:gd name="T24" fmla="*/ 3651 w 4116"/>
                <a:gd name="T25" fmla="*/ 2161 h 3273"/>
                <a:gd name="T26" fmla="*/ 3534 w 4116"/>
                <a:gd name="T27" fmla="*/ 1933 h 3273"/>
                <a:gd name="T28" fmla="*/ 3413 w 4116"/>
                <a:gd name="T29" fmla="*/ 1711 h 3273"/>
                <a:gd name="T30" fmla="*/ 3287 w 4116"/>
                <a:gd name="T31" fmla="*/ 1497 h 3273"/>
                <a:gd name="T32" fmla="*/ 3158 w 4116"/>
                <a:gd name="T33" fmla="*/ 1290 h 3273"/>
                <a:gd name="T34" fmla="*/ 3024 w 4116"/>
                <a:gd name="T35" fmla="*/ 1090 h 3273"/>
                <a:gd name="T36" fmla="*/ 2885 w 4116"/>
                <a:gd name="T37" fmla="*/ 900 h 3273"/>
                <a:gd name="T38" fmla="*/ 2743 w 4116"/>
                <a:gd name="T39" fmla="*/ 716 h 3273"/>
                <a:gd name="T40" fmla="*/ 2597 w 4116"/>
                <a:gd name="T41" fmla="*/ 542 h 3273"/>
                <a:gd name="T42" fmla="*/ 2447 w 4116"/>
                <a:gd name="T43" fmla="*/ 376 h 3273"/>
                <a:gd name="T44" fmla="*/ 2294 w 4116"/>
                <a:gd name="T45" fmla="*/ 219 h 3273"/>
                <a:gd name="T46" fmla="*/ 2138 w 4116"/>
                <a:gd name="T47" fmla="*/ 71 h 3273"/>
                <a:gd name="T48" fmla="*/ 1979 w 4116"/>
                <a:gd name="T49" fmla="*/ 71 h 3273"/>
                <a:gd name="T50" fmla="*/ 1822 w 4116"/>
                <a:gd name="T51" fmla="*/ 219 h 3273"/>
                <a:gd name="T52" fmla="*/ 1669 w 4116"/>
                <a:gd name="T53" fmla="*/ 376 h 3273"/>
                <a:gd name="T54" fmla="*/ 1519 w 4116"/>
                <a:gd name="T55" fmla="*/ 542 h 3273"/>
                <a:gd name="T56" fmla="*/ 1373 w 4116"/>
                <a:gd name="T57" fmla="*/ 716 h 3273"/>
                <a:gd name="T58" fmla="*/ 1231 w 4116"/>
                <a:gd name="T59" fmla="*/ 900 h 3273"/>
                <a:gd name="T60" fmla="*/ 1092 w 4116"/>
                <a:gd name="T61" fmla="*/ 1090 h 3273"/>
                <a:gd name="T62" fmla="*/ 958 w 4116"/>
                <a:gd name="T63" fmla="*/ 1290 h 3273"/>
                <a:gd name="T64" fmla="*/ 829 w 4116"/>
                <a:gd name="T65" fmla="*/ 1497 h 3273"/>
                <a:gd name="T66" fmla="*/ 703 w 4116"/>
                <a:gd name="T67" fmla="*/ 1711 h 3273"/>
                <a:gd name="T68" fmla="*/ 582 w 4116"/>
                <a:gd name="T69" fmla="*/ 1933 h 3273"/>
                <a:gd name="T70" fmla="*/ 465 w 4116"/>
                <a:gd name="T71" fmla="*/ 2161 h 3273"/>
                <a:gd name="T72" fmla="*/ 354 w 4116"/>
                <a:gd name="T73" fmla="*/ 2397 h 3273"/>
                <a:gd name="T74" fmla="*/ 246 w 4116"/>
                <a:gd name="T75" fmla="*/ 2639 h 3273"/>
                <a:gd name="T76" fmla="*/ 143 w 4116"/>
                <a:gd name="T77" fmla="*/ 2887 h 3273"/>
                <a:gd name="T78" fmla="*/ 46 w 4116"/>
                <a:gd name="T79" fmla="*/ 3143 h 3273"/>
                <a:gd name="T80" fmla="*/ 125 w 4116"/>
                <a:gd name="T81" fmla="*/ 3265 h 3273"/>
                <a:gd name="T82" fmla="*/ 378 w 4116"/>
                <a:gd name="T83" fmla="*/ 3250 h 3273"/>
                <a:gd name="T84" fmla="*/ 633 w 4116"/>
                <a:gd name="T85" fmla="*/ 3237 h 3273"/>
                <a:gd name="T86" fmla="*/ 889 w 4116"/>
                <a:gd name="T87" fmla="*/ 3226 h 3273"/>
                <a:gd name="T88" fmla="*/ 1146 w 4116"/>
                <a:gd name="T89" fmla="*/ 3216 h 3273"/>
                <a:gd name="T90" fmla="*/ 1405 w 4116"/>
                <a:gd name="T91" fmla="*/ 3211 h 3273"/>
                <a:gd name="T92" fmla="*/ 1665 w 4116"/>
                <a:gd name="T93" fmla="*/ 3206 h 3273"/>
                <a:gd name="T94" fmla="*/ 1926 w 4116"/>
                <a:gd name="T95" fmla="*/ 3204 h 32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116" h="3273">
                  <a:moveTo>
                    <a:pt x="2058" y="3203"/>
                  </a:moveTo>
                  <a:lnTo>
                    <a:pt x="2190" y="3204"/>
                  </a:lnTo>
                  <a:lnTo>
                    <a:pt x="2320" y="3204"/>
                  </a:lnTo>
                  <a:lnTo>
                    <a:pt x="2451" y="3206"/>
                  </a:lnTo>
                  <a:lnTo>
                    <a:pt x="2581" y="3207"/>
                  </a:lnTo>
                  <a:lnTo>
                    <a:pt x="2711" y="3211"/>
                  </a:lnTo>
                  <a:lnTo>
                    <a:pt x="2840" y="3213"/>
                  </a:lnTo>
                  <a:lnTo>
                    <a:pt x="2970" y="3216"/>
                  </a:lnTo>
                  <a:lnTo>
                    <a:pt x="3099" y="3221"/>
                  </a:lnTo>
                  <a:lnTo>
                    <a:pt x="3227" y="3226"/>
                  </a:lnTo>
                  <a:lnTo>
                    <a:pt x="3356" y="3231"/>
                  </a:lnTo>
                  <a:lnTo>
                    <a:pt x="3483" y="3237"/>
                  </a:lnTo>
                  <a:lnTo>
                    <a:pt x="3611" y="3243"/>
                  </a:lnTo>
                  <a:lnTo>
                    <a:pt x="3738" y="3250"/>
                  </a:lnTo>
                  <a:lnTo>
                    <a:pt x="3864" y="3256"/>
                  </a:lnTo>
                  <a:lnTo>
                    <a:pt x="3990" y="3265"/>
                  </a:lnTo>
                  <a:lnTo>
                    <a:pt x="4116" y="3273"/>
                  </a:lnTo>
                  <a:lnTo>
                    <a:pt x="4069" y="3143"/>
                  </a:lnTo>
                  <a:lnTo>
                    <a:pt x="4022" y="3015"/>
                  </a:lnTo>
                  <a:lnTo>
                    <a:pt x="3972" y="2887"/>
                  </a:lnTo>
                  <a:lnTo>
                    <a:pt x="3921" y="2762"/>
                  </a:lnTo>
                  <a:lnTo>
                    <a:pt x="3870" y="2639"/>
                  </a:lnTo>
                  <a:lnTo>
                    <a:pt x="3817" y="2517"/>
                  </a:lnTo>
                  <a:lnTo>
                    <a:pt x="3762" y="2397"/>
                  </a:lnTo>
                  <a:lnTo>
                    <a:pt x="3707" y="2278"/>
                  </a:lnTo>
                  <a:lnTo>
                    <a:pt x="3651" y="2161"/>
                  </a:lnTo>
                  <a:lnTo>
                    <a:pt x="3593" y="2046"/>
                  </a:lnTo>
                  <a:lnTo>
                    <a:pt x="3534" y="1933"/>
                  </a:lnTo>
                  <a:lnTo>
                    <a:pt x="3474" y="1820"/>
                  </a:lnTo>
                  <a:lnTo>
                    <a:pt x="3413" y="1711"/>
                  </a:lnTo>
                  <a:lnTo>
                    <a:pt x="3350" y="1602"/>
                  </a:lnTo>
                  <a:lnTo>
                    <a:pt x="3287" y="1497"/>
                  </a:lnTo>
                  <a:lnTo>
                    <a:pt x="3223" y="1392"/>
                  </a:lnTo>
                  <a:lnTo>
                    <a:pt x="3158" y="1290"/>
                  </a:lnTo>
                  <a:lnTo>
                    <a:pt x="3091" y="1189"/>
                  </a:lnTo>
                  <a:lnTo>
                    <a:pt x="3024" y="1090"/>
                  </a:lnTo>
                  <a:lnTo>
                    <a:pt x="2955" y="994"/>
                  </a:lnTo>
                  <a:lnTo>
                    <a:pt x="2885" y="900"/>
                  </a:lnTo>
                  <a:lnTo>
                    <a:pt x="2814" y="807"/>
                  </a:lnTo>
                  <a:lnTo>
                    <a:pt x="2743" y="716"/>
                  </a:lnTo>
                  <a:lnTo>
                    <a:pt x="2671" y="628"/>
                  </a:lnTo>
                  <a:lnTo>
                    <a:pt x="2597" y="542"/>
                  </a:lnTo>
                  <a:lnTo>
                    <a:pt x="2523" y="457"/>
                  </a:lnTo>
                  <a:lnTo>
                    <a:pt x="2447" y="376"/>
                  </a:lnTo>
                  <a:lnTo>
                    <a:pt x="2372" y="296"/>
                  </a:lnTo>
                  <a:lnTo>
                    <a:pt x="2294" y="219"/>
                  </a:lnTo>
                  <a:lnTo>
                    <a:pt x="2216" y="143"/>
                  </a:lnTo>
                  <a:lnTo>
                    <a:pt x="2138" y="71"/>
                  </a:lnTo>
                  <a:lnTo>
                    <a:pt x="2058" y="0"/>
                  </a:lnTo>
                  <a:lnTo>
                    <a:pt x="1979" y="71"/>
                  </a:lnTo>
                  <a:lnTo>
                    <a:pt x="1900" y="143"/>
                  </a:lnTo>
                  <a:lnTo>
                    <a:pt x="1822" y="219"/>
                  </a:lnTo>
                  <a:lnTo>
                    <a:pt x="1745" y="296"/>
                  </a:lnTo>
                  <a:lnTo>
                    <a:pt x="1669" y="376"/>
                  </a:lnTo>
                  <a:lnTo>
                    <a:pt x="1593" y="457"/>
                  </a:lnTo>
                  <a:lnTo>
                    <a:pt x="1519" y="542"/>
                  </a:lnTo>
                  <a:lnTo>
                    <a:pt x="1445" y="628"/>
                  </a:lnTo>
                  <a:lnTo>
                    <a:pt x="1373" y="716"/>
                  </a:lnTo>
                  <a:lnTo>
                    <a:pt x="1302" y="807"/>
                  </a:lnTo>
                  <a:lnTo>
                    <a:pt x="1231" y="900"/>
                  </a:lnTo>
                  <a:lnTo>
                    <a:pt x="1161" y="994"/>
                  </a:lnTo>
                  <a:lnTo>
                    <a:pt x="1092" y="1090"/>
                  </a:lnTo>
                  <a:lnTo>
                    <a:pt x="1025" y="1189"/>
                  </a:lnTo>
                  <a:lnTo>
                    <a:pt x="958" y="1290"/>
                  </a:lnTo>
                  <a:lnTo>
                    <a:pt x="893" y="1393"/>
                  </a:lnTo>
                  <a:lnTo>
                    <a:pt x="829" y="1497"/>
                  </a:lnTo>
                  <a:lnTo>
                    <a:pt x="766" y="1602"/>
                  </a:lnTo>
                  <a:lnTo>
                    <a:pt x="703" y="1711"/>
                  </a:lnTo>
                  <a:lnTo>
                    <a:pt x="642" y="1820"/>
                  </a:lnTo>
                  <a:lnTo>
                    <a:pt x="582" y="1933"/>
                  </a:lnTo>
                  <a:lnTo>
                    <a:pt x="523" y="2046"/>
                  </a:lnTo>
                  <a:lnTo>
                    <a:pt x="465" y="2161"/>
                  </a:lnTo>
                  <a:lnTo>
                    <a:pt x="409" y="2278"/>
                  </a:lnTo>
                  <a:lnTo>
                    <a:pt x="354" y="2397"/>
                  </a:lnTo>
                  <a:lnTo>
                    <a:pt x="299" y="2517"/>
                  </a:lnTo>
                  <a:lnTo>
                    <a:pt x="246" y="2639"/>
                  </a:lnTo>
                  <a:lnTo>
                    <a:pt x="195" y="2762"/>
                  </a:lnTo>
                  <a:lnTo>
                    <a:pt x="143" y="2887"/>
                  </a:lnTo>
                  <a:lnTo>
                    <a:pt x="94" y="3015"/>
                  </a:lnTo>
                  <a:lnTo>
                    <a:pt x="46" y="3143"/>
                  </a:lnTo>
                  <a:lnTo>
                    <a:pt x="0" y="3273"/>
                  </a:lnTo>
                  <a:lnTo>
                    <a:pt x="125" y="3265"/>
                  </a:lnTo>
                  <a:lnTo>
                    <a:pt x="252" y="3256"/>
                  </a:lnTo>
                  <a:lnTo>
                    <a:pt x="378" y="3250"/>
                  </a:lnTo>
                  <a:lnTo>
                    <a:pt x="505" y="3243"/>
                  </a:lnTo>
                  <a:lnTo>
                    <a:pt x="633" y="3237"/>
                  </a:lnTo>
                  <a:lnTo>
                    <a:pt x="760" y="3231"/>
                  </a:lnTo>
                  <a:lnTo>
                    <a:pt x="889" y="3226"/>
                  </a:lnTo>
                  <a:lnTo>
                    <a:pt x="1017" y="3221"/>
                  </a:lnTo>
                  <a:lnTo>
                    <a:pt x="1146" y="3216"/>
                  </a:lnTo>
                  <a:lnTo>
                    <a:pt x="1276" y="3213"/>
                  </a:lnTo>
                  <a:lnTo>
                    <a:pt x="1405" y="3211"/>
                  </a:lnTo>
                  <a:lnTo>
                    <a:pt x="1535" y="3207"/>
                  </a:lnTo>
                  <a:lnTo>
                    <a:pt x="1665" y="3206"/>
                  </a:lnTo>
                  <a:lnTo>
                    <a:pt x="1796" y="3204"/>
                  </a:lnTo>
                  <a:lnTo>
                    <a:pt x="1926" y="3204"/>
                  </a:lnTo>
                  <a:lnTo>
                    <a:pt x="2058" y="3203"/>
                  </a:lnTo>
                  <a:close/>
                </a:path>
              </a:pathLst>
            </a:custGeom>
            <a:solidFill>
              <a:schemeClr val="bg1"/>
            </a:solidFill>
            <a:ln>
              <a:noFill/>
            </a:ln>
          </p:spPr>
          <p:txBody>
            <a:bodyPr anchor="ctr"/>
            <a:lstStyle/>
            <a:p>
              <a:pPr algn="ctr"/>
            </a:p>
          </p:txBody>
        </p:sp>
        <p:sp>
          <p:nvSpPr>
            <p:cNvPr id="14" name="ïṥḷidé"/>
            <p:cNvSpPr/>
            <p:nvPr/>
          </p:nvSpPr>
          <p:spPr bwMode="auto">
            <a:xfrm>
              <a:off x="6090446" y="1251325"/>
              <a:ext cx="768227" cy="1040746"/>
            </a:xfrm>
            <a:custGeom>
              <a:gdLst>
                <a:gd name="T0" fmla="*/ 0 w 2074"/>
                <a:gd name="T1" fmla="*/ 15 h 3273"/>
                <a:gd name="T2" fmla="*/ 0 w 2074"/>
                <a:gd name="T3" fmla="*/ 3204 h 3273"/>
                <a:gd name="T4" fmla="*/ 8 w 2074"/>
                <a:gd name="T5" fmla="*/ 3204 h 3273"/>
                <a:gd name="T6" fmla="*/ 16 w 2074"/>
                <a:gd name="T7" fmla="*/ 3203 h 3273"/>
                <a:gd name="T8" fmla="*/ 148 w 2074"/>
                <a:gd name="T9" fmla="*/ 3204 h 3273"/>
                <a:gd name="T10" fmla="*/ 278 w 2074"/>
                <a:gd name="T11" fmla="*/ 3204 h 3273"/>
                <a:gd name="T12" fmla="*/ 409 w 2074"/>
                <a:gd name="T13" fmla="*/ 3206 h 3273"/>
                <a:gd name="T14" fmla="*/ 539 w 2074"/>
                <a:gd name="T15" fmla="*/ 3207 h 3273"/>
                <a:gd name="T16" fmla="*/ 669 w 2074"/>
                <a:gd name="T17" fmla="*/ 3211 h 3273"/>
                <a:gd name="T18" fmla="*/ 798 w 2074"/>
                <a:gd name="T19" fmla="*/ 3213 h 3273"/>
                <a:gd name="T20" fmla="*/ 928 w 2074"/>
                <a:gd name="T21" fmla="*/ 3216 h 3273"/>
                <a:gd name="T22" fmla="*/ 1057 w 2074"/>
                <a:gd name="T23" fmla="*/ 3221 h 3273"/>
                <a:gd name="T24" fmla="*/ 1185 w 2074"/>
                <a:gd name="T25" fmla="*/ 3226 h 3273"/>
                <a:gd name="T26" fmla="*/ 1314 w 2074"/>
                <a:gd name="T27" fmla="*/ 3231 h 3273"/>
                <a:gd name="T28" fmla="*/ 1441 w 2074"/>
                <a:gd name="T29" fmla="*/ 3237 h 3273"/>
                <a:gd name="T30" fmla="*/ 1569 w 2074"/>
                <a:gd name="T31" fmla="*/ 3243 h 3273"/>
                <a:gd name="T32" fmla="*/ 1696 w 2074"/>
                <a:gd name="T33" fmla="*/ 3250 h 3273"/>
                <a:gd name="T34" fmla="*/ 1822 w 2074"/>
                <a:gd name="T35" fmla="*/ 3256 h 3273"/>
                <a:gd name="T36" fmla="*/ 1948 w 2074"/>
                <a:gd name="T37" fmla="*/ 3265 h 3273"/>
                <a:gd name="T38" fmla="*/ 2074 w 2074"/>
                <a:gd name="T39" fmla="*/ 3273 h 3273"/>
                <a:gd name="T40" fmla="*/ 2027 w 2074"/>
                <a:gd name="T41" fmla="*/ 3143 h 3273"/>
                <a:gd name="T42" fmla="*/ 1980 w 2074"/>
                <a:gd name="T43" fmla="*/ 3015 h 3273"/>
                <a:gd name="T44" fmla="*/ 1930 w 2074"/>
                <a:gd name="T45" fmla="*/ 2887 h 3273"/>
                <a:gd name="T46" fmla="*/ 1879 w 2074"/>
                <a:gd name="T47" fmla="*/ 2762 h 3273"/>
                <a:gd name="T48" fmla="*/ 1828 w 2074"/>
                <a:gd name="T49" fmla="*/ 2639 h 3273"/>
                <a:gd name="T50" fmla="*/ 1775 w 2074"/>
                <a:gd name="T51" fmla="*/ 2517 h 3273"/>
                <a:gd name="T52" fmla="*/ 1720 w 2074"/>
                <a:gd name="T53" fmla="*/ 2397 h 3273"/>
                <a:gd name="T54" fmla="*/ 1665 w 2074"/>
                <a:gd name="T55" fmla="*/ 2278 h 3273"/>
                <a:gd name="T56" fmla="*/ 1609 w 2074"/>
                <a:gd name="T57" fmla="*/ 2161 h 3273"/>
                <a:gd name="T58" fmla="*/ 1551 w 2074"/>
                <a:gd name="T59" fmla="*/ 2046 h 3273"/>
                <a:gd name="T60" fmla="*/ 1492 w 2074"/>
                <a:gd name="T61" fmla="*/ 1933 h 3273"/>
                <a:gd name="T62" fmla="*/ 1432 w 2074"/>
                <a:gd name="T63" fmla="*/ 1820 h 3273"/>
                <a:gd name="T64" fmla="*/ 1371 w 2074"/>
                <a:gd name="T65" fmla="*/ 1711 h 3273"/>
                <a:gd name="T66" fmla="*/ 1308 w 2074"/>
                <a:gd name="T67" fmla="*/ 1602 h 3273"/>
                <a:gd name="T68" fmla="*/ 1245 w 2074"/>
                <a:gd name="T69" fmla="*/ 1497 h 3273"/>
                <a:gd name="T70" fmla="*/ 1181 w 2074"/>
                <a:gd name="T71" fmla="*/ 1392 h 3273"/>
                <a:gd name="T72" fmla="*/ 1116 w 2074"/>
                <a:gd name="T73" fmla="*/ 1290 h 3273"/>
                <a:gd name="T74" fmla="*/ 1049 w 2074"/>
                <a:gd name="T75" fmla="*/ 1189 h 3273"/>
                <a:gd name="T76" fmla="*/ 982 w 2074"/>
                <a:gd name="T77" fmla="*/ 1090 h 3273"/>
                <a:gd name="T78" fmla="*/ 913 w 2074"/>
                <a:gd name="T79" fmla="*/ 994 h 3273"/>
                <a:gd name="T80" fmla="*/ 843 w 2074"/>
                <a:gd name="T81" fmla="*/ 900 h 3273"/>
                <a:gd name="T82" fmla="*/ 772 w 2074"/>
                <a:gd name="T83" fmla="*/ 807 h 3273"/>
                <a:gd name="T84" fmla="*/ 701 w 2074"/>
                <a:gd name="T85" fmla="*/ 716 h 3273"/>
                <a:gd name="T86" fmla="*/ 629 w 2074"/>
                <a:gd name="T87" fmla="*/ 628 h 3273"/>
                <a:gd name="T88" fmla="*/ 555 w 2074"/>
                <a:gd name="T89" fmla="*/ 542 h 3273"/>
                <a:gd name="T90" fmla="*/ 481 w 2074"/>
                <a:gd name="T91" fmla="*/ 457 h 3273"/>
                <a:gd name="T92" fmla="*/ 405 w 2074"/>
                <a:gd name="T93" fmla="*/ 376 h 3273"/>
                <a:gd name="T94" fmla="*/ 330 w 2074"/>
                <a:gd name="T95" fmla="*/ 296 h 3273"/>
                <a:gd name="T96" fmla="*/ 252 w 2074"/>
                <a:gd name="T97" fmla="*/ 219 h 3273"/>
                <a:gd name="T98" fmla="*/ 174 w 2074"/>
                <a:gd name="T99" fmla="*/ 143 h 3273"/>
                <a:gd name="T100" fmla="*/ 96 w 2074"/>
                <a:gd name="T101" fmla="*/ 71 h 3273"/>
                <a:gd name="T102" fmla="*/ 16 w 2074"/>
                <a:gd name="T103" fmla="*/ 0 h 3273"/>
                <a:gd name="T104" fmla="*/ 8 w 2074"/>
                <a:gd name="T105" fmla="*/ 7 h 3273"/>
                <a:gd name="T106" fmla="*/ 0 w 2074"/>
                <a:gd name="T107" fmla="*/ 15 h 32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74" h="3273">
                  <a:moveTo>
                    <a:pt x="0" y="15"/>
                  </a:moveTo>
                  <a:lnTo>
                    <a:pt x="0" y="3204"/>
                  </a:lnTo>
                  <a:lnTo>
                    <a:pt x="8" y="3204"/>
                  </a:lnTo>
                  <a:lnTo>
                    <a:pt x="16" y="3203"/>
                  </a:lnTo>
                  <a:lnTo>
                    <a:pt x="148" y="3204"/>
                  </a:lnTo>
                  <a:lnTo>
                    <a:pt x="278" y="3204"/>
                  </a:lnTo>
                  <a:lnTo>
                    <a:pt x="409" y="3206"/>
                  </a:lnTo>
                  <a:lnTo>
                    <a:pt x="539" y="3207"/>
                  </a:lnTo>
                  <a:lnTo>
                    <a:pt x="669" y="3211"/>
                  </a:lnTo>
                  <a:lnTo>
                    <a:pt x="798" y="3213"/>
                  </a:lnTo>
                  <a:lnTo>
                    <a:pt x="928" y="3216"/>
                  </a:lnTo>
                  <a:lnTo>
                    <a:pt x="1057" y="3221"/>
                  </a:lnTo>
                  <a:lnTo>
                    <a:pt x="1185" y="3226"/>
                  </a:lnTo>
                  <a:lnTo>
                    <a:pt x="1314" y="3231"/>
                  </a:lnTo>
                  <a:lnTo>
                    <a:pt x="1441" y="3237"/>
                  </a:lnTo>
                  <a:lnTo>
                    <a:pt x="1569" y="3243"/>
                  </a:lnTo>
                  <a:lnTo>
                    <a:pt x="1696" y="3250"/>
                  </a:lnTo>
                  <a:lnTo>
                    <a:pt x="1822" y="3256"/>
                  </a:lnTo>
                  <a:lnTo>
                    <a:pt x="1948" y="3265"/>
                  </a:lnTo>
                  <a:lnTo>
                    <a:pt x="2074" y="3273"/>
                  </a:lnTo>
                  <a:lnTo>
                    <a:pt x="2027" y="3143"/>
                  </a:lnTo>
                  <a:lnTo>
                    <a:pt x="1980" y="3015"/>
                  </a:lnTo>
                  <a:lnTo>
                    <a:pt x="1930" y="2887"/>
                  </a:lnTo>
                  <a:lnTo>
                    <a:pt x="1879" y="2762"/>
                  </a:lnTo>
                  <a:lnTo>
                    <a:pt x="1828" y="2639"/>
                  </a:lnTo>
                  <a:lnTo>
                    <a:pt x="1775" y="2517"/>
                  </a:lnTo>
                  <a:lnTo>
                    <a:pt x="1720" y="2397"/>
                  </a:lnTo>
                  <a:lnTo>
                    <a:pt x="1665" y="2278"/>
                  </a:lnTo>
                  <a:lnTo>
                    <a:pt x="1609" y="2161"/>
                  </a:lnTo>
                  <a:lnTo>
                    <a:pt x="1551" y="2046"/>
                  </a:lnTo>
                  <a:lnTo>
                    <a:pt x="1492" y="1933"/>
                  </a:lnTo>
                  <a:lnTo>
                    <a:pt x="1432" y="1820"/>
                  </a:lnTo>
                  <a:lnTo>
                    <a:pt x="1371" y="1711"/>
                  </a:lnTo>
                  <a:lnTo>
                    <a:pt x="1308" y="1602"/>
                  </a:lnTo>
                  <a:lnTo>
                    <a:pt x="1245" y="1497"/>
                  </a:lnTo>
                  <a:lnTo>
                    <a:pt x="1181" y="1392"/>
                  </a:lnTo>
                  <a:lnTo>
                    <a:pt x="1116" y="1290"/>
                  </a:lnTo>
                  <a:lnTo>
                    <a:pt x="1049" y="1189"/>
                  </a:lnTo>
                  <a:lnTo>
                    <a:pt x="982" y="1090"/>
                  </a:lnTo>
                  <a:lnTo>
                    <a:pt x="913" y="994"/>
                  </a:lnTo>
                  <a:lnTo>
                    <a:pt x="843" y="900"/>
                  </a:lnTo>
                  <a:lnTo>
                    <a:pt x="772" y="807"/>
                  </a:lnTo>
                  <a:lnTo>
                    <a:pt x="701" y="716"/>
                  </a:lnTo>
                  <a:lnTo>
                    <a:pt x="629" y="628"/>
                  </a:lnTo>
                  <a:lnTo>
                    <a:pt x="555" y="542"/>
                  </a:lnTo>
                  <a:lnTo>
                    <a:pt x="481" y="457"/>
                  </a:lnTo>
                  <a:lnTo>
                    <a:pt x="405" y="376"/>
                  </a:lnTo>
                  <a:lnTo>
                    <a:pt x="330" y="296"/>
                  </a:lnTo>
                  <a:lnTo>
                    <a:pt x="252" y="219"/>
                  </a:lnTo>
                  <a:lnTo>
                    <a:pt x="174" y="143"/>
                  </a:lnTo>
                  <a:lnTo>
                    <a:pt x="96" y="71"/>
                  </a:lnTo>
                  <a:lnTo>
                    <a:pt x="16" y="0"/>
                  </a:lnTo>
                  <a:lnTo>
                    <a:pt x="8" y="7"/>
                  </a:lnTo>
                  <a:lnTo>
                    <a:pt x="0" y="15"/>
                  </a:lnTo>
                  <a:close/>
                </a:path>
              </a:pathLst>
            </a:custGeom>
            <a:solidFill>
              <a:schemeClr val="bg1">
                <a:lumMod val="85000"/>
              </a:schemeClr>
            </a:solidFill>
            <a:ln>
              <a:noFill/>
            </a:ln>
          </p:spPr>
          <p:txBody>
            <a:bodyPr anchor="ctr"/>
            <a:lstStyle/>
            <a:p>
              <a:pPr algn="ctr"/>
            </a:p>
          </p:txBody>
        </p:sp>
        <p:sp>
          <p:nvSpPr>
            <p:cNvPr id="15" name="iṩľiḑe"/>
            <p:cNvSpPr/>
            <p:nvPr/>
          </p:nvSpPr>
          <p:spPr bwMode="auto">
            <a:xfrm>
              <a:off x="5873862" y="4093912"/>
              <a:ext cx="444276" cy="2049713"/>
            </a:xfrm>
            <a:custGeom>
              <a:gdLst>
                <a:gd name="T0" fmla="*/ 534 w 1198"/>
                <a:gd name="T1" fmla="*/ 121 h 6448"/>
                <a:gd name="T2" fmla="*/ 441 w 1198"/>
                <a:gd name="T3" fmla="*/ 325 h 6448"/>
                <a:gd name="T4" fmla="*/ 356 w 1198"/>
                <a:gd name="T5" fmla="*/ 559 h 6448"/>
                <a:gd name="T6" fmla="*/ 278 w 1198"/>
                <a:gd name="T7" fmla="*/ 820 h 6448"/>
                <a:gd name="T8" fmla="*/ 208 w 1198"/>
                <a:gd name="T9" fmla="*/ 1105 h 6448"/>
                <a:gd name="T10" fmla="*/ 148 w 1198"/>
                <a:gd name="T11" fmla="*/ 1415 h 6448"/>
                <a:gd name="T12" fmla="*/ 96 w 1198"/>
                <a:gd name="T13" fmla="*/ 1744 h 6448"/>
                <a:gd name="T14" fmla="*/ 55 w 1198"/>
                <a:gd name="T15" fmla="*/ 2091 h 6448"/>
                <a:gd name="T16" fmla="*/ 25 w 1198"/>
                <a:gd name="T17" fmla="*/ 2456 h 6448"/>
                <a:gd name="T18" fmla="*/ 7 w 1198"/>
                <a:gd name="T19" fmla="*/ 2834 h 6448"/>
                <a:gd name="T20" fmla="*/ 0 w 1198"/>
                <a:gd name="T21" fmla="*/ 3225 h 6448"/>
                <a:gd name="T22" fmla="*/ 7 w 1198"/>
                <a:gd name="T23" fmla="*/ 3614 h 6448"/>
                <a:gd name="T24" fmla="*/ 25 w 1198"/>
                <a:gd name="T25" fmla="*/ 3993 h 6448"/>
                <a:gd name="T26" fmla="*/ 55 w 1198"/>
                <a:gd name="T27" fmla="*/ 4357 h 6448"/>
                <a:gd name="T28" fmla="*/ 96 w 1198"/>
                <a:gd name="T29" fmla="*/ 4705 h 6448"/>
                <a:gd name="T30" fmla="*/ 148 w 1198"/>
                <a:gd name="T31" fmla="*/ 5035 h 6448"/>
                <a:gd name="T32" fmla="*/ 208 w 1198"/>
                <a:gd name="T33" fmla="*/ 5343 h 6448"/>
                <a:gd name="T34" fmla="*/ 278 w 1198"/>
                <a:gd name="T35" fmla="*/ 5628 h 6448"/>
                <a:gd name="T36" fmla="*/ 356 w 1198"/>
                <a:gd name="T37" fmla="*/ 5890 h 6448"/>
                <a:gd name="T38" fmla="*/ 441 w 1198"/>
                <a:gd name="T39" fmla="*/ 6124 h 6448"/>
                <a:gd name="T40" fmla="*/ 534 w 1198"/>
                <a:gd name="T41" fmla="*/ 6329 h 6448"/>
                <a:gd name="T42" fmla="*/ 632 w 1198"/>
                <a:gd name="T43" fmla="*/ 6390 h 6448"/>
                <a:gd name="T44" fmla="*/ 726 w 1198"/>
                <a:gd name="T45" fmla="*/ 6196 h 6448"/>
                <a:gd name="T46" fmla="*/ 814 w 1198"/>
                <a:gd name="T47" fmla="*/ 5971 h 6448"/>
                <a:gd name="T48" fmla="*/ 896 w 1198"/>
                <a:gd name="T49" fmla="*/ 5719 h 6448"/>
                <a:gd name="T50" fmla="*/ 968 w 1198"/>
                <a:gd name="T51" fmla="*/ 5440 h 6448"/>
                <a:gd name="T52" fmla="*/ 1032 w 1198"/>
                <a:gd name="T53" fmla="*/ 5139 h 6448"/>
                <a:gd name="T54" fmla="*/ 1086 w 1198"/>
                <a:gd name="T55" fmla="*/ 4817 h 6448"/>
                <a:gd name="T56" fmla="*/ 1130 w 1198"/>
                <a:gd name="T57" fmla="*/ 4475 h 6448"/>
                <a:gd name="T58" fmla="*/ 1164 w 1198"/>
                <a:gd name="T59" fmla="*/ 4117 h 6448"/>
                <a:gd name="T60" fmla="*/ 1187 w 1198"/>
                <a:gd name="T61" fmla="*/ 3742 h 6448"/>
                <a:gd name="T62" fmla="*/ 1197 w 1198"/>
                <a:gd name="T63" fmla="*/ 3355 h 6448"/>
                <a:gd name="T64" fmla="*/ 1195 w 1198"/>
                <a:gd name="T65" fmla="*/ 2962 h 6448"/>
                <a:gd name="T66" fmla="*/ 1181 w 1198"/>
                <a:gd name="T67" fmla="*/ 2581 h 6448"/>
                <a:gd name="T68" fmla="*/ 1154 w 1198"/>
                <a:gd name="T69" fmla="*/ 2211 h 6448"/>
                <a:gd name="T70" fmla="*/ 1117 w 1198"/>
                <a:gd name="T71" fmla="*/ 1857 h 6448"/>
                <a:gd name="T72" fmla="*/ 1069 w 1198"/>
                <a:gd name="T73" fmla="*/ 1523 h 6448"/>
                <a:gd name="T74" fmla="*/ 1011 w 1198"/>
                <a:gd name="T75" fmla="*/ 1206 h 6448"/>
                <a:gd name="T76" fmla="*/ 945 w 1198"/>
                <a:gd name="T77" fmla="*/ 913 h 6448"/>
                <a:gd name="T78" fmla="*/ 869 w 1198"/>
                <a:gd name="T79" fmla="*/ 643 h 6448"/>
                <a:gd name="T80" fmla="*/ 786 w 1198"/>
                <a:gd name="T81" fmla="*/ 400 h 6448"/>
                <a:gd name="T82" fmla="*/ 696 w 1198"/>
                <a:gd name="T83" fmla="*/ 185 h 6448"/>
                <a:gd name="T84" fmla="*/ 599 w 1198"/>
                <a:gd name="T85" fmla="*/ 0 h 64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98" h="6447">
                  <a:moveTo>
                    <a:pt x="599" y="0"/>
                  </a:moveTo>
                  <a:lnTo>
                    <a:pt x="566" y="59"/>
                  </a:lnTo>
                  <a:lnTo>
                    <a:pt x="534" y="121"/>
                  </a:lnTo>
                  <a:lnTo>
                    <a:pt x="503" y="185"/>
                  </a:lnTo>
                  <a:lnTo>
                    <a:pt x="472" y="254"/>
                  </a:lnTo>
                  <a:lnTo>
                    <a:pt x="441" y="325"/>
                  </a:lnTo>
                  <a:lnTo>
                    <a:pt x="412" y="400"/>
                  </a:lnTo>
                  <a:lnTo>
                    <a:pt x="384" y="478"/>
                  </a:lnTo>
                  <a:lnTo>
                    <a:pt x="356" y="559"/>
                  </a:lnTo>
                  <a:lnTo>
                    <a:pt x="329" y="643"/>
                  </a:lnTo>
                  <a:lnTo>
                    <a:pt x="303" y="730"/>
                  </a:lnTo>
                  <a:lnTo>
                    <a:pt x="278" y="820"/>
                  </a:lnTo>
                  <a:lnTo>
                    <a:pt x="253" y="913"/>
                  </a:lnTo>
                  <a:lnTo>
                    <a:pt x="230" y="1008"/>
                  </a:lnTo>
                  <a:lnTo>
                    <a:pt x="208" y="1105"/>
                  </a:lnTo>
                  <a:lnTo>
                    <a:pt x="187" y="1206"/>
                  </a:lnTo>
                  <a:lnTo>
                    <a:pt x="167" y="1309"/>
                  </a:lnTo>
                  <a:lnTo>
                    <a:pt x="148" y="1415"/>
                  </a:lnTo>
                  <a:lnTo>
                    <a:pt x="129" y="1523"/>
                  </a:lnTo>
                  <a:lnTo>
                    <a:pt x="112" y="1631"/>
                  </a:lnTo>
                  <a:lnTo>
                    <a:pt x="96" y="1744"/>
                  </a:lnTo>
                  <a:lnTo>
                    <a:pt x="81" y="1857"/>
                  </a:lnTo>
                  <a:lnTo>
                    <a:pt x="68" y="1974"/>
                  </a:lnTo>
                  <a:lnTo>
                    <a:pt x="55" y="2091"/>
                  </a:lnTo>
                  <a:lnTo>
                    <a:pt x="45" y="2211"/>
                  </a:lnTo>
                  <a:lnTo>
                    <a:pt x="34" y="2333"/>
                  </a:lnTo>
                  <a:lnTo>
                    <a:pt x="25" y="2456"/>
                  </a:lnTo>
                  <a:lnTo>
                    <a:pt x="18" y="2581"/>
                  </a:lnTo>
                  <a:lnTo>
                    <a:pt x="11" y="2707"/>
                  </a:lnTo>
                  <a:lnTo>
                    <a:pt x="7" y="2834"/>
                  </a:lnTo>
                  <a:lnTo>
                    <a:pt x="3" y="2963"/>
                  </a:lnTo>
                  <a:lnTo>
                    <a:pt x="1" y="3093"/>
                  </a:lnTo>
                  <a:lnTo>
                    <a:pt x="0" y="3225"/>
                  </a:lnTo>
                  <a:lnTo>
                    <a:pt x="1" y="3355"/>
                  </a:lnTo>
                  <a:lnTo>
                    <a:pt x="3" y="3486"/>
                  </a:lnTo>
                  <a:lnTo>
                    <a:pt x="7" y="3614"/>
                  </a:lnTo>
                  <a:lnTo>
                    <a:pt x="11" y="3743"/>
                  </a:lnTo>
                  <a:lnTo>
                    <a:pt x="18" y="3869"/>
                  </a:lnTo>
                  <a:lnTo>
                    <a:pt x="25" y="3993"/>
                  </a:lnTo>
                  <a:lnTo>
                    <a:pt x="34" y="4117"/>
                  </a:lnTo>
                  <a:lnTo>
                    <a:pt x="45" y="4238"/>
                  </a:lnTo>
                  <a:lnTo>
                    <a:pt x="55" y="4357"/>
                  </a:lnTo>
                  <a:lnTo>
                    <a:pt x="68" y="4475"/>
                  </a:lnTo>
                  <a:lnTo>
                    <a:pt x="81" y="4591"/>
                  </a:lnTo>
                  <a:lnTo>
                    <a:pt x="96" y="4705"/>
                  </a:lnTo>
                  <a:lnTo>
                    <a:pt x="112" y="4817"/>
                  </a:lnTo>
                  <a:lnTo>
                    <a:pt x="129" y="4927"/>
                  </a:lnTo>
                  <a:lnTo>
                    <a:pt x="148" y="5035"/>
                  </a:lnTo>
                  <a:lnTo>
                    <a:pt x="166" y="5139"/>
                  </a:lnTo>
                  <a:lnTo>
                    <a:pt x="187" y="5242"/>
                  </a:lnTo>
                  <a:lnTo>
                    <a:pt x="208" y="5343"/>
                  </a:lnTo>
                  <a:lnTo>
                    <a:pt x="230" y="5440"/>
                  </a:lnTo>
                  <a:lnTo>
                    <a:pt x="253" y="5536"/>
                  </a:lnTo>
                  <a:lnTo>
                    <a:pt x="278" y="5628"/>
                  </a:lnTo>
                  <a:lnTo>
                    <a:pt x="302" y="5719"/>
                  </a:lnTo>
                  <a:lnTo>
                    <a:pt x="329" y="5806"/>
                  </a:lnTo>
                  <a:lnTo>
                    <a:pt x="356" y="5890"/>
                  </a:lnTo>
                  <a:lnTo>
                    <a:pt x="384" y="5971"/>
                  </a:lnTo>
                  <a:lnTo>
                    <a:pt x="412" y="6049"/>
                  </a:lnTo>
                  <a:lnTo>
                    <a:pt x="441" y="6124"/>
                  </a:lnTo>
                  <a:lnTo>
                    <a:pt x="472" y="6196"/>
                  </a:lnTo>
                  <a:lnTo>
                    <a:pt x="503" y="6263"/>
                  </a:lnTo>
                  <a:lnTo>
                    <a:pt x="534" y="6329"/>
                  </a:lnTo>
                  <a:lnTo>
                    <a:pt x="566" y="6390"/>
                  </a:lnTo>
                  <a:lnTo>
                    <a:pt x="599" y="6448"/>
                  </a:lnTo>
                  <a:lnTo>
                    <a:pt x="632" y="6390"/>
                  </a:lnTo>
                  <a:lnTo>
                    <a:pt x="664" y="6329"/>
                  </a:lnTo>
                  <a:lnTo>
                    <a:pt x="696" y="6263"/>
                  </a:lnTo>
                  <a:lnTo>
                    <a:pt x="726" y="6196"/>
                  </a:lnTo>
                  <a:lnTo>
                    <a:pt x="757" y="6124"/>
                  </a:lnTo>
                  <a:lnTo>
                    <a:pt x="786" y="6049"/>
                  </a:lnTo>
                  <a:lnTo>
                    <a:pt x="814" y="5971"/>
                  </a:lnTo>
                  <a:lnTo>
                    <a:pt x="842" y="5890"/>
                  </a:lnTo>
                  <a:lnTo>
                    <a:pt x="869" y="5806"/>
                  </a:lnTo>
                  <a:lnTo>
                    <a:pt x="896" y="5719"/>
                  </a:lnTo>
                  <a:lnTo>
                    <a:pt x="920" y="5628"/>
                  </a:lnTo>
                  <a:lnTo>
                    <a:pt x="945" y="5536"/>
                  </a:lnTo>
                  <a:lnTo>
                    <a:pt x="968" y="5440"/>
                  </a:lnTo>
                  <a:lnTo>
                    <a:pt x="990" y="5343"/>
                  </a:lnTo>
                  <a:lnTo>
                    <a:pt x="1011" y="5242"/>
                  </a:lnTo>
                  <a:lnTo>
                    <a:pt x="1032" y="5139"/>
                  </a:lnTo>
                  <a:lnTo>
                    <a:pt x="1050" y="5035"/>
                  </a:lnTo>
                  <a:lnTo>
                    <a:pt x="1069" y="4927"/>
                  </a:lnTo>
                  <a:lnTo>
                    <a:pt x="1086" y="4817"/>
                  </a:lnTo>
                  <a:lnTo>
                    <a:pt x="1102" y="4705"/>
                  </a:lnTo>
                  <a:lnTo>
                    <a:pt x="1117" y="4591"/>
                  </a:lnTo>
                  <a:lnTo>
                    <a:pt x="1130" y="4475"/>
                  </a:lnTo>
                  <a:lnTo>
                    <a:pt x="1143" y="4357"/>
                  </a:lnTo>
                  <a:lnTo>
                    <a:pt x="1154" y="4238"/>
                  </a:lnTo>
                  <a:lnTo>
                    <a:pt x="1164" y="4117"/>
                  </a:lnTo>
                  <a:lnTo>
                    <a:pt x="1173" y="3993"/>
                  </a:lnTo>
                  <a:lnTo>
                    <a:pt x="1180" y="3869"/>
                  </a:lnTo>
                  <a:lnTo>
                    <a:pt x="1187" y="3742"/>
                  </a:lnTo>
                  <a:lnTo>
                    <a:pt x="1191" y="3614"/>
                  </a:lnTo>
                  <a:lnTo>
                    <a:pt x="1195" y="3486"/>
                  </a:lnTo>
                  <a:lnTo>
                    <a:pt x="1197" y="3355"/>
                  </a:lnTo>
                  <a:lnTo>
                    <a:pt x="1198" y="3225"/>
                  </a:lnTo>
                  <a:lnTo>
                    <a:pt x="1197" y="3093"/>
                  </a:lnTo>
                  <a:lnTo>
                    <a:pt x="1195" y="2962"/>
                  </a:lnTo>
                  <a:lnTo>
                    <a:pt x="1191" y="2834"/>
                  </a:lnTo>
                  <a:lnTo>
                    <a:pt x="1187" y="2707"/>
                  </a:lnTo>
                  <a:lnTo>
                    <a:pt x="1181" y="2581"/>
                  </a:lnTo>
                  <a:lnTo>
                    <a:pt x="1173" y="2456"/>
                  </a:lnTo>
                  <a:lnTo>
                    <a:pt x="1164" y="2333"/>
                  </a:lnTo>
                  <a:lnTo>
                    <a:pt x="1154" y="2211"/>
                  </a:lnTo>
                  <a:lnTo>
                    <a:pt x="1143" y="2091"/>
                  </a:lnTo>
                  <a:lnTo>
                    <a:pt x="1130" y="1974"/>
                  </a:lnTo>
                  <a:lnTo>
                    <a:pt x="1117" y="1857"/>
                  </a:lnTo>
                  <a:lnTo>
                    <a:pt x="1102" y="1744"/>
                  </a:lnTo>
                  <a:lnTo>
                    <a:pt x="1086" y="1631"/>
                  </a:lnTo>
                  <a:lnTo>
                    <a:pt x="1069" y="1523"/>
                  </a:lnTo>
                  <a:lnTo>
                    <a:pt x="1050" y="1415"/>
                  </a:lnTo>
                  <a:lnTo>
                    <a:pt x="1032" y="1309"/>
                  </a:lnTo>
                  <a:lnTo>
                    <a:pt x="1011" y="1206"/>
                  </a:lnTo>
                  <a:lnTo>
                    <a:pt x="990" y="1105"/>
                  </a:lnTo>
                  <a:lnTo>
                    <a:pt x="968" y="1008"/>
                  </a:lnTo>
                  <a:lnTo>
                    <a:pt x="945" y="913"/>
                  </a:lnTo>
                  <a:lnTo>
                    <a:pt x="920" y="820"/>
                  </a:lnTo>
                  <a:lnTo>
                    <a:pt x="896" y="730"/>
                  </a:lnTo>
                  <a:lnTo>
                    <a:pt x="869" y="643"/>
                  </a:lnTo>
                  <a:lnTo>
                    <a:pt x="842" y="559"/>
                  </a:lnTo>
                  <a:lnTo>
                    <a:pt x="814" y="478"/>
                  </a:lnTo>
                  <a:lnTo>
                    <a:pt x="786" y="400"/>
                  </a:lnTo>
                  <a:lnTo>
                    <a:pt x="757" y="325"/>
                  </a:lnTo>
                  <a:lnTo>
                    <a:pt x="726" y="254"/>
                  </a:lnTo>
                  <a:lnTo>
                    <a:pt x="696" y="185"/>
                  </a:lnTo>
                  <a:lnTo>
                    <a:pt x="664" y="121"/>
                  </a:lnTo>
                  <a:lnTo>
                    <a:pt x="632" y="59"/>
                  </a:lnTo>
                  <a:lnTo>
                    <a:pt x="599" y="0"/>
                  </a:lnTo>
                  <a:close/>
                </a:path>
              </a:pathLst>
            </a:custGeom>
            <a:solidFill>
              <a:schemeClr val="bg1"/>
            </a:solidFill>
            <a:ln>
              <a:noFill/>
            </a:ln>
          </p:spPr>
          <p:txBody>
            <a:bodyPr anchor="ctr"/>
            <a:lstStyle/>
            <a:p>
              <a:pPr algn="ctr"/>
            </a:p>
          </p:txBody>
        </p:sp>
        <p:sp>
          <p:nvSpPr>
            <p:cNvPr id="16" name="ï$ḻiḓê"/>
            <p:cNvSpPr/>
            <p:nvPr/>
          </p:nvSpPr>
          <p:spPr bwMode="auto">
            <a:xfrm>
              <a:off x="6090446" y="4093912"/>
              <a:ext cx="227692" cy="2049713"/>
            </a:xfrm>
            <a:custGeom>
              <a:gdLst>
                <a:gd name="T0" fmla="*/ 0 w 615"/>
                <a:gd name="T1" fmla="*/ 6418 h 6448"/>
                <a:gd name="T2" fmla="*/ 16 w 615"/>
                <a:gd name="T3" fmla="*/ 6448 h 6448"/>
                <a:gd name="T4" fmla="*/ 81 w 615"/>
                <a:gd name="T5" fmla="*/ 6329 h 6448"/>
                <a:gd name="T6" fmla="*/ 143 w 615"/>
                <a:gd name="T7" fmla="*/ 6196 h 6448"/>
                <a:gd name="T8" fmla="*/ 203 w 615"/>
                <a:gd name="T9" fmla="*/ 6049 h 6448"/>
                <a:gd name="T10" fmla="*/ 259 w 615"/>
                <a:gd name="T11" fmla="*/ 5890 h 6448"/>
                <a:gd name="T12" fmla="*/ 313 w 615"/>
                <a:gd name="T13" fmla="*/ 5719 h 6448"/>
                <a:gd name="T14" fmla="*/ 362 w 615"/>
                <a:gd name="T15" fmla="*/ 5536 h 6448"/>
                <a:gd name="T16" fmla="*/ 407 w 615"/>
                <a:gd name="T17" fmla="*/ 5343 h 6448"/>
                <a:gd name="T18" fmla="*/ 449 w 615"/>
                <a:gd name="T19" fmla="*/ 5139 h 6448"/>
                <a:gd name="T20" fmla="*/ 486 w 615"/>
                <a:gd name="T21" fmla="*/ 4927 h 6448"/>
                <a:gd name="T22" fmla="*/ 519 w 615"/>
                <a:gd name="T23" fmla="*/ 4705 h 6448"/>
                <a:gd name="T24" fmla="*/ 547 w 615"/>
                <a:gd name="T25" fmla="*/ 4475 h 6448"/>
                <a:gd name="T26" fmla="*/ 571 w 615"/>
                <a:gd name="T27" fmla="*/ 4238 h 6448"/>
                <a:gd name="T28" fmla="*/ 590 w 615"/>
                <a:gd name="T29" fmla="*/ 3993 h 6448"/>
                <a:gd name="T30" fmla="*/ 604 w 615"/>
                <a:gd name="T31" fmla="*/ 3742 h 6448"/>
                <a:gd name="T32" fmla="*/ 612 w 615"/>
                <a:gd name="T33" fmla="*/ 3486 h 6448"/>
                <a:gd name="T34" fmla="*/ 615 w 615"/>
                <a:gd name="T35" fmla="*/ 3225 h 6448"/>
                <a:gd name="T36" fmla="*/ 612 w 615"/>
                <a:gd name="T37" fmla="*/ 2962 h 6448"/>
                <a:gd name="T38" fmla="*/ 604 w 615"/>
                <a:gd name="T39" fmla="*/ 2707 h 6448"/>
                <a:gd name="T40" fmla="*/ 590 w 615"/>
                <a:gd name="T41" fmla="*/ 2456 h 6448"/>
                <a:gd name="T42" fmla="*/ 571 w 615"/>
                <a:gd name="T43" fmla="*/ 2211 h 6448"/>
                <a:gd name="T44" fmla="*/ 547 w 615"/>
                <a:gd name="T45" fmla="*/ 1974 h 6448"/>
                <a:gd name="T46" fmla="*/ 519 w 615"/>
                <a:gd name="T47" fmla="*/ 1744 h 6448"/>
                <a:gd name="T48" fmla="*/ 486 w 615"/>
                <a:gd name="T49" fmla="*/ 1523 h 6448"/>
                <a:gd name="T50" fmla="*/ 449 w 615"/>
                <a:gd name="T51" fmla="*/ 1309 h 6448"/>
                <a:gd name="T52" fmla="*/ 407 w 615"/>
                <a:gd name="T53" fmla="*/ 1105 h 6448"/>
                <a:gd name="T54" fmla="*/ 362 w 615"/>
                <a:gd name="T55" fmla="*/ 913 h 6448"/>
                <a:gd name="T56" fmla="*/ 313 w 615"/>
                <a:gd name="T57" fmla="*/ 730 h 6448"/>
                <a:gd name="T58" fmla="*/ 259 w 615"/>
                <a:gd name="T59" fmla="*/ 559 h 6448"/>
                <a:gd name="T60" fmla="*/ 203 w 615"/>
                <a:gd name="T61" fmla="*/ 400 h 6448"/>
                <a:gd name="T62" fmla="*/ 143 w 615"/>
                <a:gd name="T63" fmla="*/ 254 h 6448"/>
                <a:gd name="T64" fmla="*/ 81 w 615"/>
                <a:gd name="T65" fmla="*/ 121 h 6448"/>
                <a:gd name="T66" fmla="*/ 16 w 615"/>
                <a:gd name="T67" fmla="*/ 0 h 6448"/>
                <a:gd name="T68" fmla="*/ 0 w 615"/>
                <a:gd name="T69" fmla="*/ 30 h 64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5" h="6447">
                  <a:moveTo>
                    <a:pt x="0" y="30"/>
                  </a:moveTo>
                  <a:lnTo>
                    <a:pt x="0" y="6418"/>
                  </a:lnTo>
                  <a:lnTo>
                    <a:pt x="8" y="6433"/>
                  </a:lnTo>
                  <a:lnTo>
                    <a:pt x="16" y="6448"/>
                  </a:lnTo>
                  <a:lnTo>
                    <a:pt x="49" y="6390"/>
                  </a:lnTo>
                  <a:lnTo>
                    <a:pt x="81" y="6329"/>
                  </a:lnTo>
                  <a:lnTo>
                    <a:pt x="113" y="6263"/>
                  </a:lnTo>
                  <a:lnTo>
                    <a:pt x="143" y="6196"/>
                  </a:lnTo>
                  <a:lnTo>
                    <a:pt x="174" y="6124"/>
                  </a:lnTo>
                  <a:lnTo>
                    <a:pt x="203" y="6049"/>
                  </a:lnTo>
                  <a:lnTo>
                    <a:pt x="231" y="5971"/>
                  </a:lnTo>
                  <a:lnTo>
                    <a:pt x="259" y="5890"/>
                  </a:lnTo>
                  <a:lnTo>
                    <a:pt x="286" y="5806"/>
                  </a:lnTo>
                  <a:lnTo>
                    <a:pt x="313" y="5719"/>
                  </a:lnTo>
                  <a:lnTo>
                    <a:pt x="337" y="5628"/>
                  </a:lnTo>
                  <a:lnTo>
                    <a:pt x="362" y="5536"/>
                  </a:lnTo>
                  <a:lnTo>
                    <a:pt x="385" y="5440"/>
                  </a:lnTo>
                  <a:lnTo>
                    <a:pt x="407" y="5343"/>
                  </a:lnTo>
                  <a:lnTo>
                    <a:pt x="428" y="5242"/>
                  </a:lnTo>
                  <a:lnTo>
                    <a:pt x="449" y="5139"/>
                  </a:lnTo>
                  <a:lnTo>
                    <a:pt x="467" y="5035"/>
                  </a:lnTo>
                  <a:lnTo>
                    <a:pt x="486" y="4927"/>
                  </a:lnTo>
                  <a:lnTo>
                    <a:pt x="503" y="4817"/>
                  </a:lnTo>
                  <a:lnTo>
                    <a:pt x="519" y="4705"/>
                  </a:lnTo>
                  <a:lnTo>
                    <a:pt x="534" y="4591"/>
                  </a:lnTo>
                  <a:lnTo>
                    <a:pt x="547" y="4475"/>
                  </a:lnTo>
                  <a:lnTo>
                    <a:pt x="560" y="4357"/>
                  </a:lnTo>
                  <a:lnTo>
                    <a:pt x="571" y="4238"/>
                  </a:lnTo>
                  <a:lnTo>
                    <a:pt x="581" y="4117"/>
                  </a:lnTo>
                  <a:lnTo>
                    <a:pt x="590" y="3993"/>
                  </a:lnTo>
                  <a:lnTo>
                    <a:pt x="597" y="3869"/>
                  </a:lnTo>
                  <a:lnTo>
                    <a:pt x="604" y="3742"/>
                  </a:lnTo>
                  <a:lnTo>
                    <a:pt x="608" y="3614"/>
                  </a:lnTo>
                  <a:lnTo>
                    <a:pt x="612" y="3486"/>
                  </a:lnTo>
                  <a:lnTo>
                    <a:pt x="614" y="3355"/>
                  </a:lnTo>
                  <a:lnTo>
                    <a:pt x="615" y="3225"/>
                  </a:lnTo>
                  <a:lnTo>
                    <a:pt x="614" y="3093"/>
                  </a:lnTo>
                  <a:lnTo>
                    <a:pt x="612" y="2962"/>
                  </a:lnTo>
                  <a:lnTo>
                    <a:pt x="608" y="2834"/>
                  </a:lnTo>
                  <a:lnTo>
                    <a:pt x="604" y="2707"/>
                  </a:lnTo>
                  <a:lnTo>
                    <a:pt x="598" y="2581"/>
                  </a:lnTo>
                  <a:lnTo>
                    <a:pt x="590" y="2456"/>
                  </a:lnTo>
                  <a:lnTo>
                    <a:pt x="581" y="2333"/>
                  </a:lnTo>
                  <a:lnTo>
                    <a:pt x="571" y="2211"/>
                  </a:lnTo>
                  <a:lnTo>
                    <a:pt x="560" y="2091"/>
                  </a:lnTo>
                  <a:lnTo>
                    <a:pt x="547" y="1974"/>
                  </a:lnTo>
                  <a:lnTo>
                    <a:pt x="534" y="1857"/>
                  </a:lnTo>
                  <a:lnTo>
                    <a:pt x="519" y="1744"/>
                  </a:lnTo>
                  <a:lnTo>
                    <a:pt x="503" y="1631"/>
                  </a:lnTo>
                  <a:lnTo>
                    <a:pt x="486" y="1523"/>
                  </a:lnTo>
                  <a:lnTo>
                    <a:pt x="467" y="1415"/>
                  </a:lnTo>
                  <a:lnTo>
                    <a:pt x="449" y="1309"/>
                  </a:lnTo>
                  <a:lnTo>
                    <a:pt x="428" y="1206"/>
                  </a:lnTo>
                  <a:lnTo>
                    <a:pt x="407" y="1105"/>
                  </a:lnTo>
                  <a:lnTo>
                    <a:pt x="385" y="1008"/>
                  </a:lnTo>
                  <a:lnTo>
                    <a:pt x="362" y="913"/>
                  </a:lnTo>
                  <a:lnTo>
                    <a:pt x="337" y="820"/>
                  </a:lnTo>
                  <a:lnTo>
                    <a:pt x="313" y="730"/>
                  </a:lnTo>
                  <a:lnTo>
                    <a:pt x="286" y="643"/>
                  </a:lnTo>
                  <a:lnTo>
                    <a:pt x="259" y="559"/>
                  </a:lnTo>
                  <a:lnTo>
                    <a:pt x="231" y="478"/>
                  </a:lnTo>
                  <a:lnTo>
                    <a:pt x="203" y="400"/>
                  </a:lnTo>
                  <a:lnTo>
                    <a:pt x="174" y="325"/>
                  </a:lnTo>
                  <a:lnTo>
                    <a:pt x="143" y="254"/>
                  </a:lnTo>
                  <a:lnTo>
                    <a:pt x="113" y="185"/>
                  </a:lnTo>
                  <a:lnTo>
                    <a:pt x="81" y="121"/>
                  </a:lnTo>
                  <a:lnTo>
                    <a:pt x="49" y="59"/>
                  </a:lnTo>
                  <a:lnTo>
                    <a:pt x="16" y="0"/>
                  </a:lnTo>
                  <a:lnTo>
                    <a:pt x="8" y="15"/>
                  </a:lnTo>
                  <a:lnTo>
                    <a:pt x="0" y="30"/>
                  </a:lnTo>
                  <a:close/>
                </a:path>
              </a:pathLst>
            </a:custGeom>
            <a:solidFill>
              <a:schemeClr val="bg1">
                <a:lumMod val="85000"/>
              </a:schemeClr>
            </a:solidFill>
            <a:ln>
              <a:noFill/>
            </a:ln>
          </p:spPr>
          <p:txBody>
            <a:bodyPr anchor="ctr"/>
            <a:lstStyle/>
            <a:p>
              <a:pPr algn="ctr"/>
            </a:p>
          </p:txBody>
        </p:sp>
        <p:sp>
          <p:nvSpPr>
            <p:cNvPr id="17" name="íṩļíḋe"/>
            <p:cNvSpPr/>
            <p:nvPr/>
          </p:nvSpPr>
          <p:spPr bwMode="auto">
            <a:xfrm>
              <a:off x="5514740" y="2717903"/>
              <a:ext cx="1160671" cy="996257"/>
            </a:xfrm>
            <a:custGeom>
              <a:gdLst>
                <a:gd name="T0" fmla="*/ 1408 w 3135"/>
                <a:gd name="T1" fmla="*/ 3129 h 3137"/>
                <a:gd name="T2" fmla="*/ 1176 w 3135"/>
                <a:gd name="T3" fmla="*/ 3088 h 3137"/>
                <a:gd name="T4" fmla="*/ 959 w 3135"/>
                <a:gd name="T5" fmla="*/ 3013 h 3137"/>
                <a:gd name="T6" fmla="*/ 756 w 3135"/>
                <a:gd name="T7" fmla="*/ 2910 h 3137"/>
                <a:gd name="T8" fmla="*/ 572 w 3135"/>
                <a:gd name="T9" fmla="*/ 2778 h 3137"/>
                <a:gd name="T10" fmla="*/ 408 w 3135"/>
                <a:gd name="T11" fmla="*/ 2622 h 3137"/>
                <a:gd name="T12" fmla="*/ 268 w 3135"/>
                <a:gd name="T13" fmla="*/ 2444 h 3137"/>
                <a:gd name="T14" fmla="*/ 156 w 3135"/>
                <a:gd name="T15" fmla="*/ 2247 h 3137"/>
                <a:gd name="T16" fmla="*/ 71 w 3135"/>
                <a:gd name="T17" fmla="*/ 2034 h 3137"/>
                <a:gd name="T18" fmla="*/ 18 w 3135"/>
                <a:gd name="T19" fmla="*/ 1806 h 3137"/>
                <a:gd name="T20" fmla="*/ 0 w 3135"/>
                <a:gd name="T21" fmla="*/ 1568 h 3137"/>
                <a:gd name="T22" fmla="*/ 18 w 3135"/>
                <a:gd name="T23" fmla="*/ 1329 h 3137"/>
                <a:gd name="T24" fmla="*/ 71 w 3135"/>
                <a:gd name="T25" fmla="*/ 1102 h 3137"/>
                <a:gd name="T26" fmla="*/ 156 w 3135"/>
                <a:gd name="T27" fmla="*/ 888 h 3137"/>
                <a:gd name="T28" fmla="*/ 268 w 3135"/>
                <a:gd name="T29" fmla="*/ 692 h 3137"/>
                <a:gd name="T30" fmla="*/ 408 w 3135"/>
                <a:gd name="T31" fmla="*/ 514 h 3137"/>
                <a:gd name="T32" fmla="*/ 572 w 3135"/>
                <a:gd name="T33" fmla="*/ 358 h 3137"/>
                <a:gd name="T34" fmla="*/ 756 w 3135"/>
                <a:gd name="T35" fmla="*/ 226 h 3137"/>
                <a:gd name="T36" fmla="*/ 959 w 3135"/>
                <a:gd name="T37" fmla="*/ 123 h 3137"/>
                <a:gd name="T38" fmla="*/ 1176 w 3135"/>
                <a:gd name="T39" fmla="*/ 49 h 3137"/>
                <a:gd name="T40" fmla="*/ 1408 w 3135"/>
                <a:gd name="T41" fmla="*/ 8 h 3137"/>
                <a:gd name="T42" fmla="*/ 1648 w 3135"/>
                <a:gd name="T43" fmla="*/ 2 h 3137"/>
                <a:gd name="T44" fmla="*/ 1883 w 3135"/>
                <a:gd name="T45" fmla="*/ 32 h 3137"/>
                <a:gd name="T46" fmla="*/ 2106 w 3135"/>
                <a:gd name="T47" fmla="*/ 95 h 3137"/>
                <a:gd name="T48" fmla="*/ 2315 w 3135"/>
                <a:gd name="T49" fmla="*/ 189 h 3137"/>
                <a:gd name="T50" fmla="*/ 2505 w 3135"/>
                <a:gd name="T51" fmla="*/ 311 h 3137"/>
                <a:gd name="T52" fmla="*/ 2676 w 3135"/>
                <a:gd name="T53" fmla="*/ 459 h 3137"/>
                <a:gd name="T54" fmla="*/ 2823 w 3135"/>
                <a:gd name="T55" fmla="*/ 630 h 3137"/>
                <a:gd name="T56" fmla="*/ 2946 w 3135"/>
                <a:gd name="T57" fmla="*/ 821 h 3137"/>
                <a:gd name="T58" fmla="*/ 3040 w 3135"/>
                <a:gd name="T59" fmla="*/ 1029 h 3137"/>
                <a:gd name="T60" fmla="*/ 3104 w 3135"/>
                <a:gd name="T61" fmla="*/ 1252 h 3137"/>
                <a:gd name="T62" fmla="*/ 3134 w 3135"/>
                <a:gd name="T63" fmla="*/ 1487 h 3137"/>
                <a:gd name="T64" fmla="*/ 3127 w 3135"/>
                <a:gd name="T65" fmla="*/ 1728 h 3137"/>
                <a:gd name="T66" fmla="*/ 3086 w 3135"/>
                <a:gd name="T67" fmla="*/ 1960 h 3137"/>
                <a:gd name="T68" fmla="*/ 3012 w 3135"/>
                <a:gd name="T69" fmla="*/ 2179 h 3137"/>
                <a:gd name="T70" fmla="*/ 2908 w 3135"/>
                <a:gd name="T71" fmla="*/ 2381 h 3137"/>
                <a:gd name="T72" fmla="*/ 2777 w 3135"/>
                <a:gd name="T73" fmla="*/ 2565 h 3137"/>
                <a:gd name="T74" fmla="*/ 2622 w 3135"/>
                <a:gd name="T75" fmla="*/ 2729 h 3137"/>
                <a:gd name="T76" fmla="*/ 2444 w 3135"/>
                <a:gd name="T77" fmla="*/ 2869 h 3137"/>
                <a:gd name="T78" fmla="*/ 2247 w 3135"/>
                <a:gd name="T79" fmla="*/ 2982 h 3137"/>
                <a:gd name="T80" fmla="*/ 2033 w 3135"/>
                <a:gd name="T81" fmla="*/ 3066 h 3137"/>
                <a:gd name="T82" fmla="*/ 1806 w 3135"/>
                <a:gd name="T83" fmla="*/ 3118 h 3137"/>
                <a:gd name="T84" fmla="*/ 1568 w 3135"/>
                <a:gd name="T85" fmla="*/ 3137 h 31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35" h="3137">
                  <a:moveTo>
                    <a:pt x="1568" y="3137"/>
                  </a:moveTo>
                  <a:lnTo>
                    <a:pt x="1488" y="3135"/>
                  </a:lnTo>
                  <a:lnTo>
                    <a:pt x="1408" y="3129"/>
                  </a:lnTo>
                  <a:lnTo>
                    <a:pt x="1330" y="3118"/>
                  </a:lnTo>
                  <a:lnTo>
                    <a:pt x="1253" y="3105"/>
                  </a:lnTo>
                  <a:lnTo>
                    <a:pt x="1176" y="3088"/>
                  </a:lnTo>
                  <a:lnTo>
                    <a:pt x="1103" y="3066"/>
                  </a:lnTo>
                  <a:lnTo>
                    <a:pt x="1030" y="3042"/>
                  </a:lnTo>
                  <a:lnTo>
                    <a:pt x="959" y="3013"/>
                  </a:lnTo>
                  <a:lnTo>
                    <a:pt x="889" y="2982"/>
                  </a:lnTo>
                  <a:lnTo>
                    <a:pt x="821" y="2948"/>
                  </a:lnTo>
                  <a:lnTo>
                    <a:pt x="756" y="2910"/>
                  </a:lnTo>
                  <a:lnTo>
                    <a:pt x="692" y="2869"/>
                  </a:lnTo>
                  <a:lnTo>
                    <a:pt x="631" y="2825"/>
                  </a:lnTo>
                  <a:lnTo>
                    <a:pt x="572" y="2778"/>
                  </a:lnTo>
                  <a:lnTo>
                    <a:pt x="514" y="2729"/>
                  </a:lnTo>
                  <a:lnTo>
                    <a:pt x="460" y="2677"/>
                  </a:lnTo>
                  <a:lnTo>
                    <a:pt x="408" y="2622"/>
                  </a:lnTo>
                  <a:lnTo>
                    <a:pt x="359" y="2565"/>
                  </a:lnTo>
                  <a:lnTo>
                    <a:pt x="313" y="2506"/>
                  </a:lnTo>
                  <a:lnTo>
                    <a:pt x="268" y="2444"/>
                  </a:lnTo>
                  <a:lnTo>
                    <a:pt x="228" y="2381"/>
                  </a:lnTo>
                  <a:lnTo>
                    <a:pt x="190" y="2315"/>
                  </a:lnTo>
                  <a:lnTo>
                    <a:pt x="156" y="2247"/>
                  </a:lnTo>
                  <a:lnTo>
                    <a:pt x="124" y="2179"/>
                  </a:lnTo>
                  <a:lnTo>
                    <a:pt x="96" y="2106"/>
                  </a:lnTo>
                  <a:lnTo>
                    <a:pt x="71" y="2034"/>
                  </a:lnTo>
                  <a:lnTo>
                    <a:pt x="50" y="1960"/>
                  </a:lnTo>
                  <a:lnTo>
                    <a:pt x="32" y="1884"/>
                  </a:lnTo>
                  <a:lnTo>
                    <a:pt x="18" y="1806"/>
                  </a:lnTo>
                  <a:lnTo>
                    <a:pt x="8" y="1728"/>
                  </a:lnTo>
                  <a:lnTo>
                    <a:pt x="2" y="1649"/>
                  </a:lnTo>
                  <a:lnTo>
                    <a:pt x="0" y="1568"/>
                  </a:lnTo>
                  <a:lnTo>
                    <a:pt x="2" y="1487"/>
                  </a:lnTo>
                  <a:lnTo>
                    <a:pt x="8" y="1408"/>
                  </a:lnTo>
                  <a:lnTo>
                    <a:pt x="18" y="1329"/>
                  </a:lnTo>
                  <a:lnTo>
                    <a:pt x="32" y="1252"/>
                  </a:lnTo>
                  <a:lnTo>
                    <a:pt x="50" y="1177"/>
                  </a:lnTo>
                  <a:lnTo>
                    <a:pt x="71" y="1102"/>
                  </a:lnTo>
                  <a:lnTo>
                    <a:pt x="96" y="1029"/>
                  </a:lnTo>
                  <a:lnTo>
                    <a:pt x="124" y="958"/>
                  </a:lnTo>
                  <a:lnTo>
                    <a:pt x="156" y="888"/>
                  </a:lnTo>
                  <a:lnTo>
                    <a:pt x="190" y="820"/>
                  </a:lnTo>
                  <a:lnTo>
                    <a:pt x="228" y="755"/>
                  </a:lnTo>
                  <a:lnTo>
                    <a:pt x="268" y="692"/>
                  </a:lnTo>
                  <a:lnTo>
                    <a:pt x="313" y="630"/>
                  </a:lnTo>
                  <a:lnTo>
                    <a:pt x="359" y="570"/>
                  </a:lnTo>
                  <a:lnTo>
                    <a:pt x="408" y="514"/>
                  </a:lnTo>
                  <a:lnTo>
                    <a:pt x="460" y="459"/>
                  </a:lnTo>
                  <a:lnTo>
                    <a:pt x="514" y="408"/>
                  </a:lnTo>
                  <a:lnTo>
                    <a:pt x="572" y="358"/>
                  </a:lnTo>
                  <a:lnTo>
                    <a:pt x="631" y="311"/>
                  </a:lnTo>
                  <a:lnTo>
                    <a:pt x="692" y="268"/>
                  </a:lnTo>
                  <a:lnTo>
                    <a:pt x="756" y="226"/>
                  </a:lnTo>
                  <a:lnTo>
                    <a:pt x="821" y="189"/>
                  </a:lnTo>
                  <a:lnTo>
                    <a:pt x="889" y="154"/>
                  </a:lnTo>
                  <a:lnTo>
                    <a:pt x="959" y="123"/>
                  </a:lnTo>
                  <a:lnTo>
                    <a:pt x="1030" y="95"/>
                  </a:lnTo>
                  <a:lnTo>
                    <a:pt x="1102" y="69"/>
                  </a:lnTo>
                  <a:lnTo>
                    <a:pt x="1176" y="49"/>
                  </a:lnTo>
                  <a:lnTo>
                    <a:pt x="1252" y="32"/>
                  </a:lnTo>
                  <a:lnTo>
                    <a:pt x="1330" y="18"/>
                  </a:lnTo>
                  <a:lnTo>
                    <a:pt x="1408" y="8"/>
                  </a:lnTo>
                  <a:lnTo>
                    <a:pt x="1488" y="2"/>
                  </a:lnTo>
                  <a:lnTo>
                    <a:pt x="1568" y="0"/>
                  </a:lnTo>
                  <a:lnTo>
                    <a:pt x="1648" y="2"/>
                  </a:lnTo>
                  <a:lnTo>
                    <a:pt x="1728" y="8"/>
                  </a:lnTo>
                  <a:lnTo>
                    <a:pt x="1806" y="18"/>
                  </a:lnTo>
                  <a:lnTo>
                    <a:pt x="1883" y="32"/>
                  </a:lnTo>
                  <a:lnTo>
                    <a:pt x="1960" y="49"/>
                  </a:lnTo>
                  <a:lnTo>
                    <a:pt x="2033" y="69"/>
                  </a:lnTo>
                  <a:lnTo>
                    <a:pt x="2106" y="95"/>
                  </a:lnTo>
                  <a:lnTo>
                    <a:pt x="2177" y="123"/>
                  </a:lnTo>
                  <a:lnTo>
                    <a:pt x="2247" y="154"/>
                  </a:lnTo>
                  <a:lnTo>
                    <a:pt x="2315" y="189"/>
                  </a:lnTo>
                  <a:lnTo>
                    <a:pt x="2380" y="226"/>
                  </a:lnTo>
                  <a:lnTo>
                    <a:pt x="2444" y="268"/>
                  </a:lnTo>
                  <a:lnTo>
                    <a:pt x="2505" y="311"/>
                  </a:lnTo>
                  <a:lnTo>
                    <a:pt x="2564" y="358"/>
                  </a:lnTo>
                  <a:lnTo>
                    <a:pt x="2622" y="408"/>
                  </a:lnTo>
                  <a:lnTo>
                    <a:pt x="2676" y="459"/>
                  </a:lnTo>
                  <a:lnTo>
                    <a:pt x="2727" y="514"/>
                  </a:lnTo>
                  <a:lnTo>
                    <a:pt x="2777" y="570"/>
                  </a:lnTo>
                  <a:lnTo>
                    <a:pt x="2823" y="630"/>
                  </a:lnTo>
                  <a:lnTo>
                    <a:pt x="2867" y="692"/>
                  </a:lnTo>
                  <a:lnTo>
                    <a:pt x="2908" y="755"/>
                  </a:lnTo>
                  <a:lnTo>
                    <a:pt x="2946" y="821"/>
                  </a:lnTo>
                  <a:lnTo>
                    <a:pt x="2980" y="889"/>
                  </a:lnTo>
                  <a:lnTo>
                    <a:pt x="3012" y="958"/>
                  </a:lnTo>
                  <a:lnTo>
                    <a:pt x="3040" y="1029"/>
                  </a:lnTo>
                  <a:lnTo>
                    <a:pt x="3065" y="1102"/>
                  </a:lnTo>
                  <a:lnTo>
                    <a:pt x="3086" y="1177"/>
                  </a:lnTo>
                  <a:lnTo>
                    <a:pt x="3104" y="1252"/>
                  </a:lnTo>
                  <a:lnTo>
                    <a:pt x="3118" y="1329"/>
                  </a:lnTo>
                  <a:lnTo>
                    <a:pt x="3127" y="1408"/>
                  </a:lnTo>
                  <a:lnTo>
                    <a:pt x="3134" y="1487"/>
                  </a:lnTo>
                  <a:lnTo>
                    <a:pt x="3135" y="1568"/>
                  </a:lnTo>
                  <a:lnTo>
                    <a:pt x="3134" y="1649"/>
                  </a:lnTo>
                  <a:lnTo>
                    <a:pt x="3127" y="1728"/>
                  </a:lnTo>
                  <a:lnTo>
                    <a:pt x="3118" y="1807"/>
                  </a:lnTo>
                  <a:lnTo>
                    <a:pt x="3104" y="1884"/>
                  </a:lnTo>
                  <a:lnTo>
                    <a:pt x="3086" y="1960"/>
                  </a:lnTo>
                  <a:lnTo>
                    <a:pt x="3065" y="2034"/>
                  </a:lnTo>
                  <a:lnTo>
                    <a:pt x="3040" y="2107"/>
                  </a:lnTo>
                  <a:lnTo>
                    <a:pt x="3012" y="2179"/>
                  </a:lnTo>
                  <a:lnTo>
                    <a:pt x="2980" y="2247"/>
                  </a:lnTo>
                  <a:lnTo>
                    <a:pt x="2946" y="2315"/>
                  </a:lnTo>
                  <a:lnTo>
                    <a:pt x="2908" y="2381"/>
                  </a:lnTo>
                  <a:lnTo>
                    <a:pt x="2867" y="2444"/>
                  </a:lnTo>
                  <a:lnTo>
                    <a:pt x="2823" y="2506"/>
                  </a:lnTo>
                  <a:lnTo>
                    <a:pt x="2777" y="2565"/>
                  </a:lnTo>
                  <a:lnTo>
                    <a:pt x="2728" y="2622"/>
                  </a:lnTo>
                  <a:lnTo>
                    <a:pt x="2676" y="2677"/>
                  </a:lnTo>
                  <a:lnTo>
                    <a:pt x="2622" y="2729"/>
                  </a:lnTo>
                  <a:lnTo>
                    <a:pt x="2564" y="2778"/>
                  </a:lnTo>
                  <a:lnTo>
                    <a:pt x="2505" y="2825"/>
                  </a:lnTo>
                  <a:lnTo>
                    <a:pt x="2444" y="2869"/>
                  </a:lnTo>
                  <a:lnTo>
                    <a:pt x="2380" y="2910"/>
                  </a:lnTo>
                  <a:lnTo>
                    <a:pt x="2315" y="2948"/>
                  </a:lnTo>
                  <a:lnTo>
                    <a:pt x="2247" y="2982"/>
                  </a:lnTo>
                  <a:lnTo>
                    <a:pt x="2177" y="3013"/>
                  </a:lnTo>
                  <a:lnTo>
                    <a:pt x="2106" y="3042"/>
                  </a:lnTo>
                  <a:lnTo>
                    <a:pt x="2033" y="3066"/>
                  </a:lnTo>
                  <a:lnTo>
                    <a:pt x="1960" y="3088"/>
                  </a:lnTo>
                  <a:lnTo>
                    <a:pt x="1883" y="3105"/>
                  </a:lnTo>
                  <a:lnTo>
                    <a:pt x="1806" y="3118"/>
                  </a:lnTo>
                  <a:lnTo>
                    <a:pt x="1728" y="3129"/>
                  </a:lnTo>
                  <a:lnTo>
                    <a:pt x="1648" y="3135"/>
                  </a:lnTo>
                  <a:lnTo>
                    <a:pt x="1568" y="3137"/>
                  </a:lnTo>
                  <a:close/>
                </a:path>
              </a:pathLst>
            </a:custGeom>
            <a:solidFill>
              <a:srgbClr val="15AFB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8" name="iṧļiḑé"/>
            <p:cNvSpPr/>
            <p:nvPr/>
          </p:nvSpPr>
          <p:spPr bwMode="auto">
            <a:xfrm>
              <a:off x="5692450" y="2868850"/>
              <a:ext cx="807101" cy="692771"/>
            </a:xfrm>
            <a:custGeom>
              <a:gdLst>
                <a:gd name="T0" fmla="*/ 978 w 2178"/>
                <a:gd name="T1" fmla="*/ 4 h 2179"/>
                <a:gd name="T2" fmla="*/ 818 w 2178"/>
                <a:gd name="T3" fmla="*/ 33 h 2179"/>
                <a:gd name="T4" fmla="*/ 665 w 2178"/>
                <a:gd name="T5" fmla="*/ 84 h 2179"/>
                <a:gd name="T6" fmla="*/ 524 w 2178"/>
                <a:gd name="T7" fmla="*/ 157 h 2179"/>
                <a:gd name="T8" fmla="*/ 396 w 2178"/>
                <a:gd name="T9" fmla="*/ 248 h 2179"/>
                <a:gd name="T10" fmla="*/ 283 w 2178"/>
                <a:gd name="T11" fmla="*/ 356 h 2179"/>
                <a:gd name="T12" fmla="*/ 186 w 2178"/>
                <a:gd name="T13" fmla="*/ 480 h 2179"/>
                <a:gd name="T14" fmla="*/ 107 w 2178"/>
                <a:gd name="T15" fmla="*/ 616 h 2179"/>
                <a:gd name="T16" fmla="*/ 49 w 2178"/>
                <a:gd name="T17" fmla="*/ 765 h 2179"/>
                <a:gd name="T18" fmla="*/ 12 w 2178"/>
                <a:gd name="T19" fmla="*/ 924 h 2179"/>
                <a:gd name="T20" fmla="*/ 0 w 2178"/>
                <a:gd name="T21" fmla="*/ 1089 h 2179"/>
                <a:gd name="T22" fmla="*/ 12 w 2178"/>
                <a:gd name="T23" fmla="*/ 1255 h 2179"/>
                <a:gd name="T24" fmla="*/ 49 w 2178"/>
                <a:gd name="T25" fmla="*/ 1413 h 2179"/>
                <a:gd name="T26" fmla="*/ 107 w 2178"/>
                <a:gd name="T27" fmla="*/ 1561 h 2179"/>
                <a:gd name="T28" fmla="*/ 186 w 2178"/>
                <a:gd name="T29" fmla="*/ 1698 h 2179"/>
                <a:gd name="T30" fmla="*/ 283 w 2178"/>
                <a:gd name="T31" fmla="*/ 1822 h 2179"/>
                <a:gd name="T32" fmla="*/ 396 w 2178"/>
                <a:gd name="T33" fmla="*/ 1930 h 2179"/>
                <a:gd name="T34" fmla="*/ 524 w 2178"/>
                <a:gd name="T35" fmla="*/ 2022 h 2179"/>
                <a:gd name="T36" fmla="*/ 665 w 2178"/>
                <a:gd name="T37" fmla="*/ 2093 h 2179"/>
                <a:gd name="T38" fmla="*/ 818 w 2178"/>
                <a:gd name="T39" fmla="*/ 2144 h 2179"/>
                <a:gd name="T40" fmla="*/ 978 w 2178"/>
                <a:gd name="T41" fmla="*/ 2173 h 2179"/>
                <a:gd name="T42" fmla="*/ 1145 w 2178"/>
                <a:gd name="T43" fmla="*/ 2178 h 2179"/>
                <a:gd name="T44" fmla="*/ 1308 w 2178"/>
                <a:gd name="T45" fmla="*/ 2157 h 2179"/>
                <a:gd name="T46" fmla="*/ 1464 w 2178"/>
                <a:gd name="T47" fmla="*/ 2112 h 2179"/>
                <a:gd name="T48" fmla="*/ 1608 w 2178"/>
                <a:gd name="T49" fmla="*/ 2047 h 2179"/>
                <a:gd name="T50" fmla="*/ 1741 w 2178"/>
                <a:gd name="T51" fmla="*/ 1962 h 2179"/>
                <a:gd name="T52" fmla="*/ 1859 w 2178"/>
                <a:gd name="T53" fmla="*/ 1860 h 2179"/>
                <a:gd name="T54" fmla="*/ 1962 w 2178"/>
                <a:gd name="T55" fmla="*/ 1741 h 2179"/>
                <a:gd name="T56" fmla="*/ 2047 w 2178"/>
                <a:gd name="T57" fmla="*/ 1608 h 2179"/>
                <a:gd name="T58" fmla="*/ 2112 w 2178"/>
                <a:gd name="T59" fmla="*/ 1463 h 2179"/>
                <a:gd name="T60" fmla="*/ 2156 w 2178"/>
                <a:gd name="T61" fmla="*/ 1309 h 2179"/>
                <a:gd name="T62" fmla="*/ 2177 w 2178"/>
                <a:gd name="T63" fmla="*/ 1145 h 2179"/>
                <a:gd name="T64" fmla="*/ 2173 w 2178"/>
                <a:gd name="T65" fmla="*/ 977 h 2179"/>
                <a:gd name="T66" fmla="*/ 2144 w 2178"/>
                <a:gd name="T67" fmla="*/ 817 h 2179"/>
                <a:gd name="T68" fmla="*/ 2092 w 2178"/>
                <a:gd name="T69" fmla="*/ 666 h 2179"/>
                <a:gd name="T70" fmla="*/ 2020 w 2178"/>
                <a:gd name="T71" fmla="*/ 525 h 2179"/>
                <a:gd name="T72" fmla="*/ 1929 w 2178"/>
                <a:gd name="T73" fmla="*/ 396 h 2179"/>
                <a:gd name="T74" fmla="*/ 1821 w 2178"/>
                <a:gd name="T75" fmla="*/ 283 h 2179"/>
                <a:gd name="T76" fmla="*/ 1697 w 2178"/>
                <a:gd name="T77" fmla="*/ 185 h 2179"/>
                <a:gd name="T78" fmla="*/ 1561 w 2178"/>
                <a:gd name="T79" fmla="*/ 106 h 2179"/>
                <a:gd name="T80" fmla="*/ 1412 w 2178"/>
                <a:gd name="T81" fmla="*/ 48 h 2179"/>
                <a:gd name="T82" fmla="*/ 1255 w 2178"/>
                <a:gd name="T83" fmla="*/ 11 h 2179"/>
                <a:gd name="T84" fmla="*/ 1089 w 2178"/>
                <a:gd name="T85" fmla="*/ 0 h 21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78" h="2179">
                  <a:moveTo>
                    <a:pt x="1089" y="0"/>
                  </a:moveTo>
                  <a:lnTo>
                    <a:pt x="1033" y="1"/>
                  </a:lnTo>
                  <a:lnTo>
                    <a:pt x="978" y="4"/>
                  </a:lnTo>
                  <a:lnTo>
                    <a:pt x="923" y="11"/>
                  </a:lnTo>
                  <a:lnTo>
                    <a:pt x="870" y="21"/>
                  </a:lnTo>
                  <a:lnTo>
                    <a:pt x="818" y="33"/>
                  </a:lnTo>
                  <a:lnTo>
                    <a:pt x="766" y="48"/>
                  </a:lnTo>
                  <a:lnTo>
                    <a:pt x="714" y="65"/>
                  </a:lnTo>
                  <a:lnTo>
                    <a:pt x="665" y="84"/>
                  </a:lnTo>
                  <a:lnTo>
                    <a:pt x="617" y="106"/>
                  </a:lnTo>
                  <a:lnTo>
                    <a:pt x="570" y="130"/>
                  </a:lnTo>
                  <a:lnTo>
                    <a:pt x="524" y="157"/>
                  </a:lnTo>
                  <a:lnTo>
                    <a:pt x="481" y="185"/>
                  </a:lnTo>
                  <a:lnTo>
                    <a:pt x="437" y="216"/>
                  </a:lnTo>
                  <a:lnTo>
                    <a:pt x="396" y="248"/>
                  </a:lnTo>
                  <a:lnTo>
                    <a:pt x="357" y="283"/>
                  </a:lnTo>
                  <a:lnTo>
                    <a:pt x="319" y="318"/>
                  </a:lnTo>
                  <a:lnTo>
                    <a:pt x="283" y="356"/>
                  </a:lnTo>
                  <a:lnTo>
                    <a:pt x="248" y="396"/>
                  </a:lnTo>
                  <a:lnTo>
                    <a:pt x="216" y="438"/>
                  </a:lnTo>
                  <a:lnTo>
                    <a:pt x="186" y="480"/>
                  </a:lnTo>
                  <a:lnTo>
                    <a:pt x="158" y="525"/>
                  </a:lnTo>
                  <a:lnTo>
                    <a:pt x="131" y="569"/>
                  </a:lnTo>
                  <a:lnTo>
                    <a:pt x="107" y="616"/>
                  </a:lnTo>
                  <a:lnTo>
                    <a:pt x="86" y="666"/>
                  </a:lnTo>
                  <a:lnTo>
                    <a:pt x="66" y="715"/>
                  </a:lnTo>
                  <a:lnTo>
                    <a:pt x="49" y="765"/>
                  </a:lnTo>
                  <a:lnTo>
                    <a:pt x="34" y="817"/>
                  </a:lnTo>
                  <a:lnTo>
                    <a:pt x="22" y="870"/>
                  </a:lnTo>
                  <a:lnTo>
                    <a:pt x="12" y="924"/>
                  </a:lnTo>
                  <a:lnTo>
                    <a:pt x="5" y="977"/>
                  </a:lnTo>
                  <a:lnTo>
                    <a:pt x="1" y="1032"/>
                  </a:lnTo>
                  <a:lnTo>
                    <a:pt x="0" y="1089"/>
                  </a:lnTo>
                  <a:lnTo>
                    <a:pt x="1" y="1145"/>
                  </a:lnTo>
                  <a:lnTo>
                    <a:pt x="5" y="1200"/>
                  </a:lnTo>
                  <a:lnTo>
                    <a:pt x="12" y="1255"/>
                  </a:lnTo>
                  <a:lnTo>
                    <a:pt x="22" y="1309"/>
                  </a:lnTo>
                  <a:lnTo>
                    <a:pt x="34" y="1361"/>
                  </a:lnTo>
                  <a:lnTo>
                    <a:pt x="49" y="1413"/>
                  </a:lnTo>
                  <a:lnTo>
                    <a:pt x="66" y="1463"/>
                  </a:lnTo>
                  <a:lnTo>
                    <a:pt x="86" y="1513"/>
                  </a:lnTo>
                  <a:lnTo>
                    <a:pt x="107" y="1561"/>
                  </a:lnTo>
                  <a:lnTo>
                    <a:pt x="131" y="1608"/>
                  </a:lnTo>
                  <a:lnTo>
                    <a:pt x="158" y="1654"/>
                  </a:lnTo>
                  <a:lnTo>
                    <a:pt x="186" y="1698"/>
                  </a:lnTo>
                  <a:lnTo>
                    <a:pt x="216" y="1741"/>
                  </a:lnTo>
                  <a:lnTo>
                    <a:pt x="248" y="1782"/>
                  </a:lnTo>
                  <a:lnTo>
                    <a:pt x="283" y="1822"/>
                  </a:lnTo>
                  <a:lnTo>
                    <a:pt x="319" y="1860"/>
                  </a:lnTo>
                  <a:lnTo>
                    <a:pt x="357" y="1896"/>
                  </a:lnTo>
                  <a:lnTo>
                    <a:pt x="396" y="1930"/>
                  </a:lnTo>
                  <a:lnTo>
                    <a:pt x="437" y="1962"/>
                  </a:lnTo>
                  <a:lnTo>
                    <a:pt x="481" y="1993"/>
                  </a:lnTo>
                  <a:lnTo>
                    <a:pt x="524" y="2022"/>
                  </a:lnTo>
                  <a:lnTo>
                    <a:pt x="570" y="2047"/>
                  </a:lnTo>
                  <a:lnTo>
                    <a:pt x="617" y="2071"/>
                  </a:lnTo>
                  <a:lnTo>
                    <a:pt x="665" y="2093"/>
                  </a:lnTo>
                  <a:lnTo>
                    <a:pt x="714" y="2113"/>
                  </a:lnTo>
                  <a:lnTo>
                    <a:pt x="765" y="2129"/>
                  </a:lnTo>
                  <a:lnTo>
                    <a:pt x="818" y="2144"/>
                  </a:lnTo>
                  <a:lnTo>
                    <a:pt x="870" y="2157"/>
                  </a:lnTo>
                  <a:lnTo>
                    <a:pt x="923" y="2166"/>
                  </a:lnTo>
                  <a:lnTo>
                    <a:pt x="978" y="2173"/>
                  </a:lnTo>
                  <a:lnTo>
                    <a:pt x="1033" y="2178"/>
                  </a:lnTo>
                  <a:lnTo>
                    <a:pt x="1089" y="2179"/>
                  </a:lnTo>
                  <a:lnTo>
                    <a:pt x="1145" y="2178"/>
                  </a:lnTo>
                  <a:lnTo>
                    <a:pt x="1200" y="2173"/>
                  </a:lnTo>
                  <a:lnTo>
                    <a:pt x="1255" y="2166"/>
                  </a:lnTo>
                  <a:lnTo>
                    <a:pt x="1308" y="2157"/>
                  </a:lnTo>
                  <a:lnTo>
                    <a:pt x="1360" y="2144"/>
                  </a:lnTo>
                  <a:lnTo>
                    <a:pt x="1412" y="2129"/>
                  </a:lnTo>
                  <a:lnTo>
                    <a:pt x="1464" y="2112"/>
                  </a:lnTo>
                  <a:lnTo>
                    <a:pt x="1513" y="2093"/>
                  </a:lnTo>
                  <a:lnTo>
                    <a:pt x="1561" y="2071"/>
                  </a:lnTo>
                  <a:lnTo>
                    <a:pt x="1608" y="2047"/>
                  </a:lnTo>
                  <a:lnTo>
                    <a:pt x="1654" y="2020"/>
                  </a:lnTo>
                  <a:lnTo>
                    <a:pt x="1697" y="1993"/>
                  </a:lnTo>
                  <a:lnTo>
                    <a:pt x="1741" y="1962"/>
                  </a:lnTo>
                  <a:lnTo>
                    <a:pt x="1782" y="1930"/>
                  </a:lnTo>
                  <a:lnTo>
                    <a:pt x="1821" y="1896"/>
                  </a:lnTo>
                  <a:lnTo>
                    <a:pt x="1859" y="1860"/>
                  </a:lnTo>
                  <a:lnTo>
                    <a:pt x="1895" y="1821"/>
                  </a:lnTo>
                  <a:lnTo>
                    <a:pt x="1930" y="1782"/>
                  </a:lnTo>
                  <a:lnTo>
                    <a:pt x="1962" y="1741"/>
                  </a:lnTo>
                  <a:lnTo>
                    <a:pt x="1992" y="1698"/>
                  </a:lnTo>
                  <a:lnTo>
                    <a:pt x="2020" y="1654"/>
                  </a:lnTo>
                  <a:lnTo>
                    <a:pt x="2047" y="1608"/>
                  </a:lnTo>
                  <a:lnTo>
                    <a:pt x="2071" y="1561"/>
                  </a:lnTo>
                  <a:lnTo>
                    <a:pt x="2092" y="1513"/>
                  </a:lnTo>
                  <a:lnTo>
                    <a:pt x="2112" y="1463"/>
                  </a:lnTo>
                  <a:lnTo>
                    <a:pt x="2129" y="1413"/>
                  </a:lnTo>
                  <a:lnTo>
                    <a:pt x="2144" y="1361"/>
                  </a:lnTo>
                  <a:lnTo>
                    <a:pt x="2156" y="1309"/>
                  </a:lnTo>
                  <a:lnTo>
                    <a:pt x="2166" y="1255"/>
                  </a:lnTo>
                  <a:lnTo>
                    <a:pt x="2173" y="1200"/>
                  </a:lnTo>
                  <a:lnTo>
                    <a:pt x="2177" y="1145"/>
                  </a:lnTo>
                  <a:lnTo>
                    <a:pt x="2178" y="1089"/>
                  </a:lnTo>
                  <a:lnTo>
                    <a:pt x="2177" y="1032"/>
                  </a:lnTo>
                  <a:lnTo>
                    <a:pt x="2173" y="977"/>
                  </a:lnTo>
                  <a:lnTo>
                    <a:pt x="2166" y="924"/>
                  </a:lnTo>
                  <a:lnTo>
                    <a:pt x="2156" y="870"/>
                  </a:lnTo>
                  <a:lnTo>
                    <a:pt x="2144" y="817"/>
                  </a:lnTo>
                  <a:lnTo>
                    <a:pt x="2129" y="765"/>
                  </a:lnTo>
                  <a:lnTo>
                    <a:pt x="2112" y="715"/>
                  </a:lnTo>
                  <a:lnTo>
                    <a:pt x="2092" y="666"/>
                  </a:lnTo>
                  <a:lnTo>
                    <a:pt x="2071" y="616"/>
                  </a:lnTo>
                  <a:lnTo>
                    <a:pt x="2047" y="569"/>
                  </a:lnTo>
                  <a:lnTo>
                    <a:pt x="2020" y="525"/>
                  </a:lnTo>
                  <a:lnTo>
                    <a:pt x="1992" y="480"/>
                  </a:lnTo>
                  <a:lnTo>
                    <a:pt x="1962" y="438"/>
                  </a:lnTo>
                  <a:lnTo>
                    <a:pt x="1929" y="396"/>
                  </a:lnTo>
                  <a:lnTo>
                    <a:pt x="1895" y="356"/>
                  </a:lnTo>
                  <a:lnTo>
                    <a:pt x="1859" y="318"/>
                  </a:lnTo>
                  <a:lnTo>
                    <a:pt x="1821" y="283"/>
                  </a:lnTo>
                  <a:lnTo>
                    <a:pt x="1782" y="248"/>
                  </a:lnTo>
                  <a:lnTo>
                    <a:pt x="1741" y="216"/>
                  </a:lnTo>
                  <a:lnTo>
                    <a:pt x="1697" y="185"/>
                  </a:lnTo>
                  <a:lnTo>
                    <a:pt x="1654" y="157"/>
                  </a:lnTo>
                  <a:lnTo>
                    <a:pt x="1608" y="130"/>
                  </a:lnTo>
                  <a:lnTo>
                    <a:pt x="1561" y="106"/>
                  </a:lnTo>
                  <a:lnTo>
                    <a:pt x="1513" y="84"/>
                  </a:lnTo>
                  <a:lnTo>
                    <a:pt x="1464" y="65"/>
                  </a:lnTo>
                  <a:lnTo>
                    <a:pt x="1412" y="48"/>
                  </a:lnTo>
                  <a:lnTo>
                    <a:pt x="1360" y="33"/>
                  </a:lnTo>
                  <a:lnTo>
                    <a:pt x="1308" y="21"/>
                  </a:lnTo>
                  <a:lnTo>
                    <a:pt x="1255" y="11"/>
                  </a:lnTo>
                  <a:lnTo>
                    <a:pt x="1200" y="4"/>
                  </a:lnTo>
                  <a:lnTo>
                    <a:pt x="1145" y="1"/>
                  </a:lnTo>
                  <a:lnTo>
                    <a:pt x="108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19" name="í$1íde"/>
            <p:cNvSpPr/>
            <p:nvPr/>
          </p:nvSpPr>
          <p:spPr bwMode="auto">
            <a:xfrm>
              <a:off x="6090446" y="2717903"/>
              <a:ext cx="584963" cy="996257"/>
            </a:xfrm>
            <a:custGeom>
              <a:gdLst>
                <a:gd name="T0" fmla="*/ 0 w 1583"/>
                <a:gd name="T1" fmla="*/ 0 h 3137"/>
                <a:gd name="T2" fmla="*/ 16 w 1583"/>
                <a:gd name="T3" fmla="*/ 479 h 3137"/>
                <a:gd name="T4" fmla="*/ 182 w 1583"/>
                <a:gd name="T5" fmla="*/ 490 h 3137"/>
                <a:gd name="T6" fmla="*/ 339 w 1583"/>
                <a:gd name="T7" fmla="*/ 527 h 3137"/>
                <a:gd name="T8" fmla="*/ 488 w 1583"/>
                <a:gd name="T9" fmla="*/ 585 h 3137"/>
                <a:gd name="T10" fmla="*/ 624 w 1583"/>
                <a:gd name="T11" fmla="*/ 664 h 3137"/>
                <a:gd name="T12" fmla="*/ 748 w 1583"/>
                <a:gd name="T13" fmla="*/ 762 h 3137"/>
                <a:gd name="T14" fmla="*/ 856 w 1583"/>
                <a:gd name="T15" fmla="*/ 875 h 3137"/>
                <a:gd name="T16" fmla="*/ 947 w 1583"/>
                <a:gd name="T17" fmla="*/ 1004 h 3137"/>
                <a:gd name="T18" fmla="*/ 1019 w 1583"/>
                <a:gd name="T19" fmla="*/ 1145 h 3137"/>
                <a:gd name="T20" fmla="*/ 1071 w 1583"/>
                <a:gd name="T21" fmla="*/ 1296 h 3137"/>
                <a:gd name="T22" fmla="*/ 1100 w 1583"/>
                <a:gd name="T23" fmla="*/ 1456 h 3137"/>
                <a:gd name="T24" fmla="*/ 1104 w 1583"/>
                <a:gd name="T25" fmla="*/ 1624 h 3137"/>
                <a:gd name="T26" fmla="*/ 1083 w 1583"/>
                <a:gd name="T27" fmla="*/ 1788 h 3137"/>
                <a:gd name="T28" fmla="*/ 1039 w 1583"/>
                <a:gd name="T29" fmla="*/ 1942 h 3137"/>
                <a:gd name="T30" fmla="*/ 974 w 1583"/>
                <a:gd name="T31" fmla="*/ 2087 h 3137"/>
                <a:gd name="T32" fmla="*/ 889 w 1583"/>
                <a:gd name="T33" fmla="*/ 2220 h 3137"/>
                <a:gd name="T34" fmla="*/ 786 w 1583"/>
                <a:gd name="T35" fmla="*/ 2339 h 3137"/>
                <a:gd name="T36" fmla="*/ 668 w 1583"/>
                <a:gd name="T37" fmla="*/ 2441 h 3137"/>
                <a:gd name="T38" fmla="*/ 535 w 1583"/>
                <a:gd name="T39" fmla="*/ 2526 h 3137"/>
                <a:gd name="T40" fmla="*/ 391 w 1583"/>
                <a:gd name="T41" fmla="*/ 2591 h 3137"/>
                <a:gd name="T42" fmla="*/ 235 w 1583"/>
                <a:gd name="T43" fmla="*/ 2636 h 3137"/>
                <a:gd name="T44" fmla="*/ 72 w 1583"/>
                <a:gd name="T45" fmla="*/ 2657 h 3137"/>
                <a:gd name="T46" fmla="*/ 0 w 1583"/>
                <a:gd name="T47" fmla="*/ 2658 h 3137"/>
                <a:gd name="T48" fmla="*/ 16 w 1583"/>
                <a:gd name="T49" fmla="*/ 3137 h 3137"/>
                <a:gd name="T50" fmla="*/ 254 w 1583"/>
                <a:gd name="T51" fmla="*/ 3118 h 3137"/>
                <a:gd name="T52" fmla="*/ 481 w 1583"/>
                <a:gd name="T53" fmla="*/ 3066 h 3137"/>
                <a:gd name="T54" fmla="*/ 695 w 1583"/>
                <a:gd name="T55" fmla="*/ 2982 h 3137"/>
                <a:gd name="T56" fmla="*/ 892 w 1583"/>
                <a:gd name="T57" fmla="*/ 2869 h 3137"/>
                <a:gd name="T58" fmla="*/ 1070 w 1583"/>
                <a:gd name="T59" fmla="*/ 2729 h 3137"/>
                <a:gd name="T60" fmla="*/ 1225 w 1583"/>
                <a:gd name="T61" fmla="*/ 2565 h 3137"/>
                <a:gd name="T62" fmla="*/ 1356 w 1583"/>
                <a:gd name="T63" fmla="*/ 2381 h 3137"/>
                <a:gd name="T64" fmla="*/ 1460 w 1583"/>
                <a:gd name="T65" fmla="*/ 2179 h 3137"/>
                <a:gd name="T66" fmla="*/ 1534 w 1583"/>
                <a:gd name="T67" fmla="*/ 1960 h 3137"/>
                <a:gd name="T68" fmla="*/ 1575 w 1583"/>
                <a:gd name="T69" fmla="*/ 1728 h 3137"/>
                <a:gd name="T70" fmla="*/ 1582 w 1583"/>
                <a:gd name="T71" fmla="*/ 1487 h 3137"/>
                <a:gd name="T72" fmla="*/ 1552 w 1583"/>
                <a:gd name="T73" fmla="*/ 1252 h 3137"/>
                <a:gd name="T74" fmla="*/ 1488 w 1583"/>
                <a:gd name="T75" fmla="*/ 1029 h 3137"/>
                <a:gd name="T76" fmla="*/ 1394 w 1583"/>
                <a:gd name="T77" fmla="*/ 821 h 3137"/>
                <a:gd name="T78" fmla="*/ 1271 w 1583"/>
                <a:gd name="T79" fmla="*/ 630 h 3137"/>
                <a:gd name="T80" fmla="*/ 1124 w 1583"/>
                <a:gd name="T81" fmla="*/ 459 h 3137"/>
                <a:gd name="T82" fmla="*/ 953 w 1583"/>
                <a:gd name="T83" fmla="*/ 311 h 3137"/>
                <a:gd name="T84" fmla="*/ 763 w 1583"/>
                <a:gd name="T85" fmla="*/ 189 h 3137"/>
                <a:gd name="T86" fmla="*/ 554 w 1583"/>
                <a:gd name="T87" fmla="*/ 95 h 3137"/>
                <a:gd name="T88" fmla="*/ 331 w 1583"/>
                <a:gd name="T89" fmla="*/ 32 h 3137"/>
                <a:gd name="T90" fmla="*/ 96 w 1583"/>
                <a:gd name="T91" fmla="*/ 2 h 31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83" h="3137">
                  <a:moveTo>
                    <a:pt x="16" y="0"/>
                  </a:moveTo>
                  <a:lnTo>
                    <a:pt x="8" y="0"/>
                  </a:lnTo>
                  <a:lnTo>
                    <a:pt x="0" y="0"/>
                  </a:lnTo>
                  <a:lnTo>
                    <a:pt x="0" y="479"/>
                  </a:lnTo>
                  <a:lnTo>
                    <a:pt x="8" y="479"/>
                  </a:lnTo>
                  <a:lnTo>
                    <a:pt x="16" y="479"/>
                  </a:lnTo>
                  <a:lnTo>
                    <a:pt x="72" y="480"/>
                  </a:lnTo>
                  <a:lnTo>
                    <a:pt x="127" y="483"/>
                  </a:lnTo>
                  <a:lnTo>
                    <a:pt x="182" y="490"/>
                  </a:lnTo>
                  <a:lnTo>
                    <a:pt x="235" y="500"/>
                  </a:lnTo>
                  <a:lnTo>
                    <a:pt x="287" y="512"/>
                  </a:lnTo>
                  <a:lnTo>
                    <a:pt x="339" y="527"/>
                  </a:lnTo>
                  <a:lnTo>
                    <a:pt x="391" y="544"/>
                  </a:lnTo>
                  <a:lnTo>
                    <a:pt x="440" y="563"/>
                  </a:lnTo>
                  <a:lnTo>
                    <a:pt x="488" y="585"/>
                  </a:lnTo>
                  <a:lnTo>
                    <a:pt x="535" y="609"/>
                  </a:lnTo>
                  <a:lnTo>
                    <a:pt x="581" y="636"/>
                  </a:lnTo>
                  <a:lnTo>
                    <a:pt x="624" y="664"/>
                  </a:lnTo>
                  <a:lnTo>
                    <a:pt x="668" y="695"/>
                  </a:lnTo>
                  <a:lnTo>
                    <a:pt x="709" y="727"/>
                  </a:lnTo>
                  <a:lnTo>
                    <a:pt x="748" y="762"/>
                  </a:lnTo>
                  <a:lnTo>
                    <a:pt x="786" y="797"/>
                  </a:lnTo>
                  <a:lnTo>
                    <a:pt x="822" y="835"/>
                  </a:lnTo>
                  <a:lnTo>
                    <a:pt x="856" y="875"/>
                  </a:lnTo>
                  <a:lnTo>
                    <a:pt x="889" y="917"/>
                  </a:lnTo>
                  <a:lnTo>
                    <a:pt x="919" y="959"/>
                  </a:lnTo>
                  <a:lnTo>
                    <a:pt x="947" y="1004"/>
                  </a:lnTo>
                  <a:lnTo>
                    <a:pt x="974" y="1048"/>
                  </a:lnTo>
                  <a:lnTo>
                    <a:pt x="998" y="1095"/>
                  </a:lnTo>
                  <a:lnTo>
                    <a:pt x="1019" y="1145"/>
                  </a:lnTo>
                  <a:lnTo>
                    <a:pt x="1039" y="1194"/>
                  </a:lnTo>
                  <a:lnTo>
                    <a:pt x="1056" y="1244"/>
                  </a:lnTo>
                  <a:lnTo>
                    <a:pt x="1071" y="1296"/>
                  </a:lnTo>
                  <a:lnTo>
                    <a:pt x="1083" y="1349"/>
                  </a:lnTo>
                  <a:lnTo>
                    <a:pt x="1093" y="1403"/>
                  </a:lnTo>
                  <a:lnTo>
                    <a:pt x="1100" y="1456"/>
                  </a:lnTo>
                  <a:lnTo>
                    <a:pt x="1104" y="1511"/>
                  </a:lnTo>
                  <a:lnTo>
                    <a:pt x="1105" y="1568"/>
                  </a:lnTo>
                  <a:lnTo>
                    <a:pt x="1104" y="1624"/>
                  </a:lnTo>
                  <a:lnTo>
                    <a:pt x="1100" y="1679"/>
                  </a:lnTo>
                  <a:lnTo>
                    <a:pt x="1093" y="1734"/>
                  </a:lnTo>
                  <a:lnTo>
                    <a:pt x="1083" y="1788"/>
                  </a:lnTo>
                  <a:lnTo>
                    <a:pt x="1071" y="1840"/>
                  </a:lnTo>
                  <a:lnTo>
                    <a:pt x="1056" y="1892"/>
                  </a:lnTo>
                  <a:lnTo>
                    <a:pt x="1039" y="1942"/>
                  </a:lnTo>
                  <a:lnTo>
                    <a:pt x="1019" y="1992"/>
                  </a:lnTo>
                  <a:lnTo>
                    <a:pt x="998" y="2040"/>
                  </a:lnTo>
                  <a:lnTo>
                    <a:pt x="974" y="2087"/>
                  </a:lnTo>
                  <a:lnTo>
                    <a:pt x="947" y="2133"/>
                  </a:lnTo>
                  <a:lnTo>
                    <a:pt x="919" y="2177"/>
                  </a:lnTo>
                  <a:lnTo>
                    <a:pt x="889" y="2220"/>
                  </a:lnTo>
                  <a:lnTo>
                    <a:pt x="857" y="2261"/>
                  </a:lnTo>
                  <a:lnTo>
                    <a:pt x="822" y="2300"/>
                  </a:lnTo>
                  <a:lnTo>
                    <a:pt x="786" y="2339"/>
                  </a:lnTo>
                  <a:lnTo>
                    <a:pt x="748" y="2375"/>
                  </a:lnTo>
                  <a:lnTo>
                    <a:pt x="709" y="2409"/>
                  </a:lnTo>
                  <a:lnTo>
                    <a:pt x="668" y="2441"/>
                  </a:lnTo>
                  <a:lnTo>
                    <a:pt x="624" y="2472"/>
                  </a:lnTo>
                  <a:lnTo>
                    <a:pt x="581" y="2499"/>
                  </a:lnTo>
                  <a:lnTo>
                    <a:pt x="535" y="2526"/>
                  </a:lnTo>
                  <a:lnTo>
                    <a:pt x="488" y="2550"/>
                  </a:lnTo>
                  <a:lnTo>
                    <a:pt x="440" y="2572"/>
                  </a:lnTo>
                  <a:lnTo>
                    <a:pt x="391" y="2591"/>
                  </a:lnTo>
                  <a:lnTo>
                    <a:pt x="339" y="2608"/>
                  </a:lnTo>
                  <a:lnTo>
                    <a:pt x="287" y="2623"/>
                  </a:lnTo>
                  <a:lnTo>
                    <a:pt x="235" y="2636"/>
                  </a:lnTo>
                  <a:lnTo>
                    <a:pt x="182" y="2645"/>
                  </a:lnTo>
                  <a:lnTo>
                    <a:pt x="127" y="2652"/>
                  </a:lnTo>
                  <a:lnTo>
                    <a:pt x="72" y="2657"/>
                  </a:lnTo>
                  <a:lnTo>
                    <a:pt x="16" y="2658"/>
                  </a:lnTo>
                  <a:lnTo>
                    <a:pt x="8" y="2658"/>
                  </a:lnTo>
                  <a:lnTo>
                    <a:pt x="0" y="2658"/>
                  </a:lnTo>
                  <a:lnTo>
                    <a:pt x="0" y="3136"/>
                  </a:lnTo>
                  <a:lnTo>
                    <a:pt x="8" y="3136"/>
                  </a:lnTo>
                  <a:lnTo>
                    <a:pt x="16" y="3137"/>
                  </a:lnTo>
                  <a:lnTo>
                    <a:pt x="96" y="3135"/>
                  </a:lnTo>
                  <a:lnTo>
                    <a:pt x="176" y="3129"/>
                  </a:lnTo>
                  <a:lnTo>
                    <a:pt x="254" y="3118"/>
                  </a:lnTo>
                  <a:lnTo>
                    <a:pt x="331" y="3105"/>
                  </a:lnTo>
                  <a:lnTo>
                    <a:pt x="408" y="3088"/>
                  </a:lnTo>
                  <a:lnTo>
                    <a:pt x="481" y="3066"/>
                  </a:lnTo>
                  <a:lnTo>
                    <a:pt x="554" y="3042"/>
                  </a:lnTo>
                  <a:lnTo>
                    <a:pt x="625" y="3013"/>
                  </a:lnTo>
                  <a:lnTo>
                    <a:pt x="695" y="2982"/>
                  </a:lnTo>
                  <a:lnTo>
                    <a:pt x="763" y="2948"/>
                  </a:lnTo>
                  <a:lnTo>
                    <a:pt x="828" y="2910"/>
                  </a:lnTo>
                  <a:lnTo>
                    <a:pt x="892" y="2869"/>
                  </a:lnTo>
                  <a:lnTo>
                    <a:pt x="953" y="2825"/>
                  </a:lnTo>
                  <a:lnTo>
                    <a:pt x="1012" y="2778"/>
                  </a:lnTo>
                  <a:lnTo>
                    <a:pt x="1070" y="2729"/>
                  </a:lnTo>
                  <a:lnTo>
                    <a:pt x="1124" y="2677"/>
                  </a:lnTo>
                  <a:lnTo>
                    <a:pt x="1176" y="2622"/>
                  </a:lnTo>
                  <a:lnTo>
                    <a:pt x="1225" y="2565"/>
                  </a:lnTo>
                  <a:lnTo>
                    <a:pt x="1271" y="2506"/>
                  </a:lnTo>
                  <a:lnTo>
                    <a:pt x="1315" y="2444"/>
                  </a:lnTo>
                  <a:lnTo>
                    <a:pt x="1356" y="2381"/>
                  </a:lnTo>
                  <a:lnTo>
                    <a:pt x="1394" y="2315"/>
                  </a:lnTo>
                  <a:lnTo>
                    <a:pt x="1428" y="2247"/>
                  </a:lnTo>
                  <a:lnTo>
                    <a:pt x="1460" y="2179"/>
                  </a:lnTo>
                  <a:lnTo>
                    <a:pt x="1488" y="2107"/>
                  </a:lnTo>
                  <a:lnTo>
                    <a:pt x="1513" y="2034"/>
                  </a:lnTo>
                  <a:lnTo>
                    <a:pt x="1534" y="1960"/>
                  </a:lnTo>
                  <a:lnTo>
                    <a:pt x="1552" y="1884"/>
                  </a:lnTo>
                  <a:lnTo>
                    <a:pt x="1566" y="1807"/>
                  </a:lnTo>
                  <a:lnTo>
                    <a:pt x="1575" y="1728"/>
                  </a:lnTo>
                  <a:lnTo>
                    <a:pt x="1582" y="1649"/>
                  </a:lnTo>
                  <a:lnTo>
                    <a:pt x="1583" y="1568"/>
                  </a:lnTo>
                  <a:lnTo>
                    <a:pt x="1582" y="1487"/>
                  </a:lnTo>
                  <a:lnTo>
                    <a:pt x="1575" y="1408"/>
                  </a:lnTo>
                  <a:lnTo>
                    <a:pt x="1566" y="1329"/>
                  </a:lnTo>
                  <a:lnTo>
                    <a:pt x="1552" y="1252"/>
                  </a:lnTo>
                  <a:lnTo>
                    <a:pt x="1534" y="1177"/>
                  </a:lnTo>
                  <a:lnTo>
                    <a:pt x="1513" y="1102"/>
                  </a:lnTo>
                  <a:lnTo>
                    <a:pt x="1488" y="1029"/>
                  </a:lnTo>
                  <a:lnTo>
                    <a:pt x="1460" y="958"/>
                  </a:lnTo>
                  <a:lnTo>
                    <a:pt x="1428" y="889"/>
                  </a:lnTo>
                  <a:lnTo>
                    <a:pt x="1394" y="821"/>
                  </a:lnTo>
                  <a:lnTo>
                    <a:pt x="1356" y="755"/>
                  </a:lnTo>
                  <a:lnTo>
                    <a:pt x="1315" y="692"/>
                  </a:lnTo>
                  <a:lnTo>
                    <a:pt x="1271" y="630"/>
                  </a:lnTo>
                  <a:lnTo>
                    <a:pt x="1225" y="570"/>
                  </a:lnTo>
                  <a:lnTo>
                    <a:pt x="1175" y="514"/>
                  </a:lnTo>
                  <a:lnTo>
                    <a:pt x="1124" y="459"/>
                  </a:lnTo>
                  <a:lnTo>
                    <a:pt x="1070" y="408"/>
                  </a:lnTo>
                  <a:lnTo>
                    <a:pt x="1012" y="358"/>
                  </a:lnTo>
                  <a:lnTo>
                    <a:pt x="953" y="311"/>
                  </a:lnTo>
                  <a:lnTo>
                    <a:pt x="892" y="268"/>
                  </a:lnTo>
                  <a:lnTo>
                    <a:pt x="828" y="226"/>
                  </a:lnTo>
                  <a:lnTo>
                    <a:pt x="763" y="189"/>
                  </a:lnTo>
                  <a:lnTo>
                    <a:pt x="695" y="154"/>
                  </a:lnTo>
                  <a:lnTo>
                    <a:pt x="625" y="123"/>
                  </a:lnTo>
                  <a:lnTo>
                    <a:pt x="554" y="95"/>
                  </a:lnTo>
                  <a:lnTo>
                    <a:pt x="481" y="69"/>
                  </a:lnTo>
                  <a:lnTo>
                    <a:pt x="408" y="49"/>
                  </a:lnTo>
                  <a:lnTo>
                    <a:pt x="331" y="32"/>
                  </a:lnTo>
                  <a:lnTo>
                    <a:pt x="254" y="18"/>
                  </a:lnTo>
                  <a:lnTo>
                    <a:pt x="176" y="8"/>
                  </a:lnTo>
                  <a:lnTo>
                    <a:pt x="96" y="2"/>
                  </a:lnTo>
                  <a:lnTo>
                    <a:pt x="16" y="0"/>
                  </a:lnTo>
                  <a:close/>
                </a:path>
              </a:pathLst>
            </a:custGeom>
            <a:solidFill>
              <a:srgbClr val="1695A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íśḷiḑê"/>
            <p:cNvSpPr/>
            <p:nvPr/>
          </p:nvSpPr>
          <p:spPr bwMode="auto">
            <a:xfrm>
              <a:off x="6090446" y="2868850"/>
              <a:ext cx="409104" cy="692771"/>
            </a:xfrm>
            <a:custGeom>
              <a:gdLst>
                <a:gd name="T0" fmla="*/ 1104 w 1105"/>
                <a:gd name="T1" fmla="*/ 1032 h 2179"/>
                <a:gd name="T2" fmla="*/ 1093 w 1105"/>
                <a:gd name="T3" fmla="*/ 924 h 2179"/>
                <a:gd name="T4" fmla="*/ 1071 w 1105"/>
                <a:gd name="T5" fmla="*/ 817 h 2179"/>
                <a:gd name="T6" fmla="*/ 1039 w 1105"/>
                <a:gd name="T7" fmla="*/ 715 h 2179"/>
                <a:gd name="T8" fmla="*/ 998 w 1105"/>
                <a:gd name="T9" fmla="*/ 616 h 2179"/>
                <a:gd name="T10" fmla="*/ 947 w 1105"/>
                <a:gd name="T11" fmla="*/ 525 h 2179"/>
                <a:gd name="T12" fmla="*/ 889 w 1105"/>
                <a:gd name="T13" fmla="*/ 438 h 2179"/>
                <a:gd name="T14" fmla="*/ 822 w 1105"/>
                <a:gd name="T15" fmla="*/ 356 h 2179"/>
                <a:gd name="T16" fmla="*/ 748 w 1105"/>
                <a:gd name="T17" fmla="*/ 283 h 2179"/>
                <a:gd name="T18" fmla="*/ 668 w 1105"/>
                <a:gd name="T19" fmla="*/ 216 h 2179"/>
                <a:gd name="T20" fmla="*/ 581 w 1105"/>
                <a:gd name="T21" fmla="*/ 157 h 2179"/>
                <a:gd name="T22" fmla="*/ 488 w 1105"/>
                <a:gd name="T23" fmla="*/ 106 h 2179"/>
                <a:gd name="T24" fmla="*/ 391 w 1105"/>
                <a:gd name="T25" fmla="*/ 65 h 2179"/>
                <a:gd name="T26" fmla="*/ 287 w 1105"/>
                <a:gd name="T27" fmla="*/ 33 h 2179"/>
                <a:gd name="T28" fmla="*/ 182 w 1105"/>
                <a:gd name="T29" fmla="*/ 11 h 2179"/>
                <a:gd name="T30" fmla="*/ 72 w 1105"/>
                <a:gd name="T31" fmla="*/ 1 h 2179"/>
                <a:gd name="T32" fmla="*/ 8 w 1105"/>
                <a:gd name="T33" fmla="*/ 0 h 2179"/>
                <a:gd name="T34" fmla="*/ 0 w 1105"/>
                <a:gd name="T35" fmla="*/ 2179 h 2179"/>
                <a:gd name="T36" fmla="*/ 16 w 1105"/>
                <a:gd name="T37" fmla="*/ 2179 h 2179"/>
                <a:gd name="T38" fmla="*/ 127 w 1105"/>
                <a:gd name="T39" fmla="*/ 2173 h 2179"/>
                <a:gd name="T40" fmla="*/ 235 w 1105"/>
                <a:gd name="T41" fmla="*/ 2157 h 2179"/>
                <a:gd name="T42" fmla="*/ 339 w 1105"/>
                <a:gd name="T43" fmla="*/ 2129 h 2179"/>
                <a:gd name="T44" fmla="*/ 440 w 1105"/>
                <a:gd name="T45" fmla="*/ 2093 h 2179"/>
                <a:gd name="T46" fmla="*/ 535 w 1105"/>
                <a:gd name="T47" fmla="*/ 2047 h 2179"/>
                <a:gd name="T48" fmla="*/ 624 w 1105"/>
                <a:gd name="T49" fmla="*/ 1993 h 2179"/>
                <a:gd name="T50" fmla="*/ 709 w 1105"/>
                <a:gd name="T51" fmla="*/ 1930 h 2179"/>
                <a:gd name="T52" fmla="*/ 786 w 1105"/>
                <a:gd name="T53" fmla="*/ 1860 h 2179"/>
                <a:gd name="T54" fmla="*/ 857 w 1105"/>
                <a:gd name="T55" fmla="*/ 1782 h 2179"/>
                <a:gd name="T56" fmla="*/ 919 w 1105"/>
                <a:gd name="T57" fmla="*/ 1698 h 2179"/>
                <a:gd name="T58" fmla="*/ 974 w 1105"/>
                <a:gd name="T59" fmla="*/ 1608 h 2179"/>
                <a:gd name="T60" fmla="*/ 1019 w 1105"/>
                <a:gd name="T61" fmla="*/ 1513 h 2179"/>
                <a:gd name="T62" fmla="*/ 1056 w 1105"/>
                <a:gd name="T63" fmla="*/ 1413 h 2179"/>
                <a:gd name="T64" fmla="*/ 1083 w 1105"/>
                <a:gd name="T65" fmla="*/ 1309 h 2179"/>
                <a:gd name="T66" fmla="*/ 1100 w 1105"/>
                <a:gd name="T67" fmla="*/ 1200 h 2179"/>
                <a:gd name="T68" fmla="*/ 1105 w 1105"/>
                <a:gd name="T69" fmla="*/ 1089 h 21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5" h="2179">
                  <a:moveTo>
                    <a:pt x="1105" y="1089"/>
                  </a:moveTo>
                  <a:lnTo>
                    <a:pt x="1104" y="1032"/>
                  </a:lnTo>
                  <a:lnTo>
                    <a:pt x="1100" y="977"/>
                  </a:lnTo>
                  <a:lnTo>
                    <a:pt x="1093" y="924"/>
                  </a:lnTo>
                  <a:lnTo>
                    <a:pt x="1083" y="870"/>
                  </a:lnTo>
                  <a:lnTo>
                    <a:pt x="1071" y="817"/>
                  </a:lnTo>
                  <a:lnTo>
                    <a:pt x="1056" y="765"/>
                  </a:lnTo>
                  <a:lnTo>
                    <a:pt x="1039" y="715"/>
                  </a:lnTo>
                  <a:lnTo>
                    <a:pt x="1019" y="666"/>
                  </a:lnTo>
                  <a:lnTo>
                    <a:pt x="998" y="616"/>
                  </a:lnTo>
                  <a:lnTo>
                    <a:pt x="974" y="569"/>
                  </a:lnTo>
                  <a:lnTo>
                    <a:pt x="947" y="525"/>
                  </a:lnTo>
                  <a:lnTo>
                    <a:pt x="919" y="480"/>
                  </a:lnTo>
                  <a:lnTo>
                    <a:pt x="889" y="438"/>
                  </a:lnTo>
                  <a:lnTo>
                    <a:pt x="856" y="396"/>
                  </a:lnTo>
                  <a:lnTo>
                    <a:pt x="822" y="356"/>
                  </a:lnTo>
                  <a:lnTo>
                    <a:pt x="786" y="318"/>
                  </a:lnTo>
                  <a:lnTo>
                    <a:pt x="748" y="283"/>
                  </a:lnTo>
                  <a:lnTo>
                    <a:pt x="709" y="248"/>
                  </a:lnTo>
                  <a:lnTo>
                    <a:pt x="668" y="216"/>
                  </a:lnTo>
                  <a:lnTo>
                    <a:pt x="624" y="185"/>
                  </a:lnTo>
                  <a:lnTo>
                    <a:pt x="581" y="157"/>
                  </a:lnTo>
                  <a:lnTo>
                    <a:pt x="535" y="130"/>
                  </a:lnTo>
                  <a:lnTo>
                    <a:pt x="488" y="106"/>
                  </a:lnTo>
                  <a:lnTo>
                    <a:pt x="440" y="84"/>
                  </a:lnTo>
                  <a:lnTo>
                    <a:pt x="391" y="65"/>
                  </a:lnTo>
                  <a:lnTo>
                    <a:pt x="339" y="48"/>
                  </a:lnTo>
                  <a:lnTo>
                    <a:pt x="287" y="33"/>
                  </a:lnTo>
                  <a:lnTo>
                    <a:pt x="235" y="21"/>
                  </a:lnTo>
                  <a:lnTo>
                    <a:pt x="182" y="11"/>
                  </a:lnTo>
                  <a:lnTo>
                    <a:pt x="127" y="4"/>
                  </a:lnTo>
                  <a:lnTo>
                    <a:pt x="72" y="1"/>
                  </a:lnTo>
                  <a:lnTo>
                    <a:pt x="16" y="0"/>
                  </a:lnTo>
                  <a:lnTo>
                    <a:pt x="8" y="0"/>
                  </a:lnTo>
                  <a:lnTo>
                    <a:pt x="0" y="0"/>
                  </a:lnTo>
                  <a:lnTo>
                    <a:pt x="0" y="2179"/>
                  </a:lnTo>
                  <a:lnTo>
                    <a:pt x="8" y="2179"/>
                  </a:lnTo>
                  <a:lnTo>
                    <a:pt x="16" y="2179"/>
                  </a:lnTo>
                  <a:lnTo>
                    <a:pt x="72" y="2178"/>
                  </a:lnTo>
                  <a:lnTo>
                    <a:pt x="127" y="2173"/>
                  </a:lnTo>
                  <a:lnTo>
                    <a:pt x="182" y="2166"/>
                  </a:lnTo>
                  <a:lnTo>
                    <a:pt x="235" y="2157"/>
                  </a:lnTo>
                  <a:lnTo>
                    <a:pt x="287" y="2144"/>
                  </a:lnTo>
                  <a:lnTo>
                    <a:pt x="339" y="2129"/>
                  </a:lnTo>
                  <a:lnTo>
                    <a:pt x="391" y="2112"/>
                  </a:lnTo>
                  <a:lnTo>
                    <a:pt x="440" y="2093"/>
                  </a:lnTo>
                  <a:lnTo>
                    <a:pt x="488" y="2071"/>
                  </a:lnTo>
                  <a:lnTo>
                    <a:pt x="535" y="2047"/>
                  </a:lnTo>
                  <a:lnTo>
                    <a:pt x="581" y="2020"/>
                  </a:lnTo>
                  <a:lnTo>
                    <a:pt x="624" y="1993"/>
                  </a:lnTo>
                  <a:lnTo>
                    <a:pt x="668" y="1962"/>
                  </a:lnTo>
                  <a:lnTo>
                    <a:pt x="709" y="1930"/>
                  </a:lnTo>
                  <a:lnTo>
                    <a:pt x="748" y="1896"/>
                  </a:lnTo>
                  <a:lnTo>
                    <a:pt x="786" y="1860"/>
                  </a:lnTo>
                  <a:lnTo>
                    <a:pt x="822" y="1821"/>
                  </a:lnTo>
                  <a:lnTo>
                    <a:pt x="857" y="1782"/>
                  </a:lnTo>
                  <a:lnTo>
                    <a:pt x="889" y="1741"/>
                  </a:lnTo>
                  <a:lnTo>
                    <a:pt x="919" y="1698"/>
                  </a:lnTo>
                  <a:lnTo>
                    <a:pt x="947" y="1654"/>
                  </a:lnTo>
                  <a:lnTo>
                    <a:pt x="974" y="1608"/>
                  </a:lnTo>
                  <a:lnTo>
                    <a:pt x="998" y="1561"/>
                  </a:lnTo>
                  <a:lnTo>
                    <a:pt x="1019" y="1513"/>
                  </a:lnTo>
                  <a:lnTo>
                    <a:pt x="1039" y="1463"/>
                  </a:lnTo>
                  <a:lnTo>
                    <a:pt x="1056" y="1413"/>
                  </a:lnTo>
                  <a:lnTo>
                    <a:pt x="1071" y="1361"/>
                  </a:lnTo>
                  <a:lnTo>
                    <a:pt x="1083" y="1309"/>
                  </a:lnTo>
                  <a:lnTo>
                    <a:pt x="1093" y="1255"/>
                  </a:lnTo>
                  <a:lnTo>
                    <a:pt x="1100" y="1200"/>
                  </a:lnTo>
                  <a:lnTo>
                    <a:pt x="1104" y="1145"/>
                  </a:lnTo>
                  <a:lnTo>
                    <a:pt x="1105" y="1089"/>
                  </a:lnTo>
                  <a:close/>
                </a:path>
              </a:pathLst>
            </a:custGeom>
            <a:solidFill>
              <a:srgbClr val="D1EBF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pic>
        <p:nvPicPr>
          <p:cNvPr id="21" name="图片占位符 20"/>
          <p:cNvPicPr>
            <a:picLocks noChangeAspect="1"/>
          </p:cNvPicPr>
          <p:nvPr/>
        </p:nvPicPr>
        <p:blipFill>
          <a:blip r:embed="rId5"/>
          <a:stretch>
            <a:fillRect/>
          </a:stretch>
        </p:blipFill>
        <p:spPr>
          <a:xfrm>
            <a:off x="7076031" y="1567385"/>
            <a:ext cx="4012001" cy="2837589"/>
          </a:xfrm>
          <a:prstGeom prst="cloud">
            <a:avLst/>
          </a:prstGeom>
          <a:ln w="38100" cap="sq">
            <a:solidFill>
              <a:srgbClr val="F59238"/>
            </a:solidFill>
            <a:prstDash val="solid"/>
            <a:miter lim="800000"/>
          </a:ln>
          <a:effectLst>
            <a:outerShdw blurRad="50800" dist="38100" dir="2700000" algn="tl" rotWithShape="0">
              <a:srgbClr val="000000">
                <a:alpha val="43000"/>
              </a:srgbClr>
            </a:outerShdw>
          </a:effectLst>
        </p:spPr>
      </p:pic>
      <p:pic>
        <p:nvPicPr>
          <p:cNvPr id="22" name="图片占位符 22"/>
          <p:cNvPicPr>
            <a:picLocks noChangeAspect="1"/>
          </p:cNvPicPr>
          <p:nvPr/>
        </p:nvPicPr>
        <p:blipFill>
          <a:blip r:embed="rId6"/>
          <a:stretch>
            <a:fillRect/>
          </a:stretch>
        </p:blipFill>
        <p:spPr>
          <a:xfrm>
            <a:off x="3810400" y="3808120"/>
            <a:ext cx="3983646" cy="2882681"/>
          </a:xfrm>
          <a:prstGeom prst="cloud">
            <a:avLst/>
          </a:prstGeom>
          <a:ln w="38100" cap="sq">
            <a:solidFill>
              <a:srgbClr val="0B89B1"/>
            </a:solidFill>
            <a:prstDash val="solid"/>
            <a:miter lim="800000"/>
          </a:ln>
          <a:effectLst>
            <a:outerShdw blurRad="50800" dist="38100" dir="2700000" algn="tl" rotWithShape="0">
              <a:srgbClr val="000000">
                <a:alpha val="43000"/>
              </a:srgbClr>
            </a:outerShdw>
          </a:effectLst>
        </p:spPr>
      </p:pic>
      <p:pic>
        <p:nvPicPr>
          <p:cNvPr id="23" name="图片占位符 24"/>
          <p:cNvPicPr>
            <a:picLocks noChangeAspect="1"/>
          </p:cNvPicPr>
          <p:nvPr/>
        </p:nvPicPr>
        <p:blipFill>
          <a:blip r:embed="rId7"/>
          <a:stretch>
            <a:fillRect/>
          </a:stretch>
        </p:blipFill>
        <p:spPr>
          <a:xfrm>
            <a:off x="329321" y="1826048"/>
            <a:ext cx="4318392" cy="3083653"/>
          </a:xfrm>
          <a:prstGeom prst="cloud">
            <a:avLst/>
          </a:prstGeom>
          <a:ln w="38100" cap="sq">
            <a:solidFill>
              <a:srgbClr val="EC282F"/>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250"/>
                            </p:stCondLst>
                            <p:childTnLst>
                              <p:par>
                                <p:cTn id="15" presetID="23" presetClass="entr" presetSubtype="16"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childTnLst>
                                </p:cTn>
                              </p:par>
                              <p:par>
                                <p:cTn id="19" presetID="43" presetClass="entr" presetSubtype="0" fill="hold" nodeType="withEffect">
                                  <p:stCondLst>
                                    <p:cond delay="25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
                                        <p:tgtEl>
                                          <p:spTgt spid="22"/>
                                        </p:tgtEl>
                                      </p:cBhvr>
                                    </p:animEffect>
                                    <p:anim calcmode="lin" valueType="num">
                                      <p:cBhvr>
                                        <p:cTn id="22" dur="400" fill="hold"/>
                                        <p:tgtEl>
                                          <p:spTgt spid="22"/>
                                        </p:tgtEl>
                                        <p:attrNameLst>
                                          <p:attrName>ppt_x</p:attrName>
                                        </p:attrNameLst>
                                      </p:cBhvr>
                                      <p:tavLst>
                                        <p:tav tm="0">
                                          <p:val>
                                            <p:strVal val="#ppt_x"/>
                                          </p:val>
                                        </p:tav>
                                        <p:tav tm="100000">
                                          <p:val>
                                            <p:strVal val="#ppt_x"/>
                                          </p:val>
                                        </p:tav>
                                      </p:tavLst>
                                    </p:anim>
                                    <p:anim calcmode="lin" valueType="num">
                                      <p:cBhvr>
                                        <p:cTn id="23" dur="400" fill="hold"/>
                                        <p:tgtEl>
                                          <p:spTgt spid="22"/>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2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2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15" presetClass="entr" presetSubtype="0" fill="hold" nodeType="withEffect">
                                  <p:stCondLst>
                                    <p:cond delay="50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ppt_w</p:attrName>
                                        </p:attrNameLst>
                                      </p:cBhvr>
                                      <p:tavLst>
                                        <p:tav tm="0">
                                          <p:val>
                                            <p:fltVal val="0"/>
                                          </p:val>
                                        </p:tav>
                                        <p:tav tm="100000">
                                          <p:val>
                                            <p:strVal val="#ppt_w"/>
                                          </p:val>
                                        </p:tav>
                                      </p:tavLst>
                                    </p:anim>
                                    <p:anim calcmode="lin" valueType="num">
                                      <p:cBhvr>
                                        <p:cTn id="29" dur="1000" fill="hold"/>
                                        <p:tgtEl>
                                          <p:spTgt spid="21"/>
                                        </p:tgtEl>
                                        <p:attrNameLst>
                                          <p:attrName>ppt_h</p:attrName>
                                        </p:attrNameLst>
                                      </p:cBhvr>
                                      <p:tavLst>
                                        <p:tav tm="0">
                                          <p:val>
                                            <p:fltVal val="0"/>
                                          </p:val>
                                        </p:tav>
                                        <p:tav tm="100000">
                                          <p:val>
                                            <p:strVal val="#ppt_h"/>
                                          </p:val>
                                        </p:tav>
                                      </p:tavLst>
                                    </p:anim>
                                    <p:anim calcmode="lin" valueType="num">
                                      <p:cBhvr>
                                        <p:cTn id="30"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 name="图片 36"/>
          <p:cNvPicPr>
            <a:picLocks noChangeAspect="1"/>
          </p:cNvPicPr>
          <p:nvPr/>
        </p:nvPicPr>
        <p:blipFill>
          <a:blip r:embed="rId3"/>
          <a:stretch>
            <a:fillRect/>
          </a:stretch>
        </p:blipFill>
        <p:spPr>
          <a:xfrm rot="17573776">
            <a:off x="-68791" y="2811456"/>
            <a:ext cx="4325538" cy="3449026"/>
          </a:xfrm>
          <a:prstGeom prst="rect">
            <a:avLst/>
          </a:prstGeom>
        </p:spPr>
      </p:pic>
      <p:pic>
        <p:nvPicPr>
          <p:cNvPr id="38" name="图片 37"/>
          <p:cNvPicPr>
            <a:picLocks noChangeAspect="1"/>
          </p:cNvPicPr>
          <p:nvPr/>
        </p:nvPicPr>
        <p:blipFill>
          <a:blip r:embed="rId4"/>
          <a:stretch>
            <a:fillRect/>
          </a:stretch>
        </p:blipFill>
        <p:spPr>
          <a:xfrm rot="1152298">
            <a:off x="9498078" y="-3627"/>
            <a:ext cx="2411980" cy="2122273"/>
          </a:xfrm>
          <a:prstGeom prst="rect">
            <a:avLst/>
          </a:prstGeom>
          <a:effectLst>
            <a:outerShdw blurRad="50800" dist="38100" dir="8100000" algn="tr" rotWithShape="0">
              <a:prstClr val="black">
                <a:alpha val="40000"/>
              </a:prstClr>
            </a:outerShdw>
          </a:effectLst>
        </p:spPr>
      </p:pic>
      <p:pic>
        <p:nvPicPr>
          <p:cNvPr id="39" name="图片占位符 20"/>
          <p:cNvPicPr>
            <a:picLocks noChangeAspect="1"/>
          </p:cNvPicPr>
          <p:nvPr/>
        </p:nvPicPr>
        <p:blipFill>
          <a:blip r:embed="rId5"/>
          <a:stretch>
            <a:fillRect/>
          </a:stretch>
        </p:blipFill>
        <p:spPr>
          <a:xfrm>
            <a:off x="4994081" y="3567391"/>
            <a:ext cx="2997050" cy="3290609"/>
          </a:xfrm>
          <a:prstGeom prst="star6">
            <a:avLst/>
          </a:prstGeom>
          <a:ln w="38100" cap="sq">
            <a:solidFill>
              <a:srgbClr val="F59238"/>
            </a:solidFill>
            <a:prstDash val="solid"/>
            <a:miter lim="800000"/>
          </a:ln>
          <a:effectLst>
            <a:outerShdw blurRad="50800" dist="38100" dir="2700000" algn="tl" rotWithShape="0">
              <a:srgbClr val="000000">
                <a:alpha val="43000"/>
              </a:srgbClr>
            </a:outerShdw>
          </a:effectLst>
        </p:spPr>
      </p:pic>
      <p:pic>
        <p:nvPicPr>
          <p:cNvPr id="40" name="图片占位符 22"/>
          <p:cNvPicPr>
            <a:picLocks noChangeAspect="1"/>
          </p:cNvPicPr>
          <p:nvPr/>
        </p:nvPicPr>
        <p:blipFill>
          <a:blip r:embed="rId6"/>
          <a:stretch>
            <a:fillRect/>
          </a:stretch>
        </p:blipFill>
        <p:spPr>
          <a:xfrm>
            <a:off x="7283098" y="955492"/>
            <a:ext cx="2975868" cy="3342900"/>
          </a:xfrm>
          <a:prstGeom prst="star6">
            <a:avLst/>
          </a:prstGeom>
          <a:ln w="38100" cap="sq">
            <a:solidFill>
              <a:srgbClr val="0B89B1"/>
            </a:solidFill>
            <a:prstDash val="solid"/>
            <a:miter lim="800000"/>
          </a:ln>
          <a:effectLst>
            <a:outerShdw blurRad="50800" dist="38100" dir="2700000" algn="tl" rotWithShape="0">
              <a:srgbClr val="000000">
                <a:alpha val="43000"/>
              </a:srgbClr>
            </a:outerShdw>
          </a:effectLst>
        </p:spPr>
      </p:pic>
      <p:pic>
        <p:nvPicPr>
          <p:cNvPr id="41" name="图片占位符 24"/>
          <p:cNvPicPr>
            <a:picLocks noChangeAspect="1"/>
          </p:cNvPicPr>
          <p:nvPr/>
        </p:nvPicPr>
        <p:blipFill>
          <a:blip r:embed="rId7"/>
          <a:stretch>
            <a:fillRect/>
          </a:stretch>
        </p:blipFill>
        <p:spPr>
          <a:xfrm>
            <a:off x="3725479" y="360560"/>
            <a:ext cx="3225930" cy="3575956"/>
          </a:xfrm>
          <a:prstGeom prst="star6">
            <a:avLst/>
          </a:prstGeom>
          <a:ln w="38100" cap="sq">
            <a:solidFill>
              <a:srgbClr val="EC282F"/>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1000" fill="hold"/>
                                        <p:tgtEl>
                                          <p:spTgt spid="37"/>
                                        </p:tgtEl>
                                        <p:attrNameLst>
                                          <p:attrName>ppt_x</p:attrName>
                                        </p:attrNameLst>
                                      </p:cBhvr>
                                      <p:tavLst>
                                        <p:tav tm="0">
                                          <p:val>
                                            <p:strVal val="0-#ppt_w/2"/>
                                          </p:val>
                                        </p:tav>
                                        <p:tav tm="100000">
                                          <p:val>
                                            <p:strVal val="#ppt_x"/>
                                          </p:val>
                                        </p:tav>
                                      </p:tavLst>
                                    </p:anim>
                                    <p:anim calcmode="lin" valueType="num">
                                      <p:cBhvr additive="base">
                                        <p:cTn id="8" dur="1000" fill="hold"/>
                                        <p:tgtEl>
                                          <p:spTgt spid="37"/>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par>
                          <p:cTn id="12" fill="hold" nodeType="afterGroup">
                            <p:stCondLst>
                              <p:cond delay="1000"/>
                            </p:stCondLst>
                            <p:childTnLst>
                              <p:par>
                                <p:cTn id="13" presetID="23" presetClass="entr" presetSubtype="16"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p:cTn id="15" dur="1000" fill="hold"/>
                                        <p:tgtEl>
                                          <p:spTgt spid="41"/>
                                        </p:tgtEl>
                                        <p:attrNameLst>
                                          <p:attrName>ppt_w</p:attrName>
                                        </p:attrNameLst>
                                      </p:cBhvr>
                                      <p:tavLst>
                                        <p:tav tm="0">
                                          <p:val>
                                            <p:fltVal val="0"/>
                                          </p:val>
                                        </p:tav>
                                        <p:tav tm="100000">
                                          <p:val>
                                            <p:strVal val="#ppt_w"/>
                                          </p:val>
                                        </p:tav>
                                      </p:tavLst>
                                    </p:anim>
                                    <p:anim calcmode="lin" valueType="num">
                                      <p:cBhvr>
                                        <p:cTn id="16" dur="1000" fill="hold"/>
                                        <p:tgtEl>
                                          <p:spTgt spid="41"/>
                                        </p:tgtEl>
                                        <p:attrNameLst>
                                          <p:attrName>ppt_h</p:attrName>
                                        </p:attrNameLst>
                                      </p:cBhvr>
                                      <p:tavLst>
                                        <p:tav tm="0">
                                          <p:val>
                                            <p:fltVal val="0"/>
                                          </p:val>
                                        </p:tav>
                                        <p:tav tm="100000">
                                          <p:val>
                                            <p:strVal val="#ppt_h"/>
                                          </p:val>
                                        </p:tav>
                                      </p:tavLst>
                                    </p:anim>
                                  </p:childTnLst>
                                </p:cTn>
                              </p:par>
                              <p:par>
                                <p:cTn id="17" presetID="43" presetClass="entr" presetSubtype="0" fill="hold" nodeType="withEffect">
                                  <p:stCondLst>
                                    <p:cond delay="25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100"/>
                                        <p:tgtEl>
                                          <p:spTgt spid="40"/>
                                        </p:tgtEl>
                                      </p:cBhvr>
                                    </p:animEffect>
                                    <p:anim calcmode="lin" valueType="num">
                                      <p:cBhvr>
                                        <p:cTn id="20" dur="400" fill="hold"/>
                                        <p:tgtEl>
                                          <p:spTgt spid="40"/>
                                        </p:tgtEl>
                                        <p:attrNameLst>
                                          <p:attrName>ppt_x</p:attrName>
                                        </p:attrNameLst>
                                      </p:cBhvr>
                                      <p:tavLst>
                                        <p:tav tm="0">
                                          <p:val>
                                            <p:strVal val="#ppt_x"/>
                                          </p:val>
                                        </p:tav>
                                        <p:tav tm="100000">
                                          <p:val>
                                            <p:strVal val="#ppt_x"/>
                                          </p:val>
                                        </p:tav>
                                      </p:tavLst>
                                    </p:anim>
                                    <p:anim calcmode="lin" valueType="num">
                                      <p:cBhvr>
                                        <p:cTn id="21" dur="400" fill="hold"/>
                                        <p:tgtEl>
                                          <p:spTgt spid="40"/>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15" presetClass="entr" presetSubtype="0" fill="hold" nodeType="withEffect">
                                  <p:stCondLst>
                                    <p:cond delay="500"/>
                                  </p:stCondLst>
                                  <p:childTnLst>
                                    <p:set>
                                      <p:cBhvr>
                                        <p:cTn id="25" dur="1" fill="hold">
                                          <p:stCondLst>
                                            <p:cond delay="0"/>
                                          </p:stCondLst>
                                        </p:cTn>
                                        <p:tgtEl>
                                          <p:spTgt spid="39"/>
                                        </p:tgtEl>
                                        <p:attrNameLst>
                                          <p:attrName>style.visibility</p:attrName>
                                        </p:attrNameLst>
                                      </p:cBhvr>
                                      <p:to>
                                        <p:strVal val="visible"/>
                                      </p:to>
                                    </p:set>
                                    <p:anim calcmode="lin" valueType="num">
                                      <p:cBhvr>
                                        <p:cTn id="26" dur="1000" fill="hold"/>
                                        <p:tgtEl>
                                          <p:spTgt spid="39"/>
                                        </p:tgtEl>
                                        <p:attrNameLst>
                                          <p:attrName>ppt_w</p:attrName>
                                        </p:attrNameLst>
                                      </p:cBhvr>
                                      <p:tavLst>
                                        <p:tav tm="0">
                                          <p:val>
                                            <p:fltVal val="0"/>
                                          </p:val>
                                        </p:tav>
                                        <p:tav tm="100000">
                                          <p:val>
                                            <p:strVal val="#ppt_w"/>
                                          </p:val>
                                        </p:tav>
                                      </p:tavLst>
                                    </p:anim>
                                    <p:anim calcmode="lin" valueType="num">
                                      <p:cBhvr>
                                        <p:cTn id="27" dur="1000" fill="hold"/>
                                        <p:tgtEl>
                                          <p:spTgt spid="39"/>
                                        </p:tgtEl>
                                        <p:attrNameLst>
                                          <p:attrName>ppt_h</p:attrName>
                                        </p:attrNameLst>
                                      </p:cBhvr>
                                      <p:tavLst>
                                        <p:tav tm="0">
                                          <p:val>
                                            <p:fltVal val="0"/>
                                          </p:val>
                                        </p:tav>
                                        <p:tav tm="100000">
                                          <p:val>
                                            <p:strVal val="#ppt_h"/>
                                          </p:val>
                                        </p:tav>
                                      </p:tavLst>
                                    </p:anim>
                                    <p:anim calcmode="lin" valueType="num">
                                      <p:cBhvr>
                                        <p:cTn id="28"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1696477" y="0"/>
            <a:ext cx="879904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0" y="-133350"/>
            <a:ext cx="7624084" cy="1969555"/>
            <a:chOff x="0" y="289715"/>
            <a:chExt cx="7624084" cy="1969555"/>
          </a:xfrm>
        </p:grpSpPr>
        <p:pic>
          <p:nvPicPr>
            <p:cNvPr id="4" name="图片 3"/>
            <p:cNvPicPr>
              <a:picLocks noChangeAspect="1"/>
            </p:cNvPicPr>
            <p:nvPr/>
          </p:nvPicPr>
          <p:blipFill>
            <a:blip r:embed="rId3"/>
            <a:stretch>
              <a:fillRect/>
            </a:stretch>
          </p:blipFill>
          <p:spPr>
            <a:xfrm>
              <a:off x="0" y="289715"/>
              <a:ext cx="7624084" cy="1969555"/>
            </a:xfrm>
            <a:prstGeom prst="rect">
              <a:avLst/>
            </a:prstGeom>
          </p:spPr>
        </p:pic>
        <p:sp>
          <p:nvSpPr>
            <p:cNvPr id="5" name="文本框 4"/>
            <p:cNvSpPr txBox="1"/>
            <p:nvPr/>
          </p:nvSpPr>
          <p:spPr>
            <a:xfrm>
              <a:off x="2895600" y="874424"/>
              <a:ext cx="3647425" cy="923330"/>
            </a:xfrm>
            <a:prstGeom prst="rect">
              <a:avLst/>
            </a:prstGeom>
            <a:noFill/>
          </p:spPr>
          <p:txBody>
            <a:bodyPr wrap="square" rtlCol="0">
              <a:spAutoFit/>
            </a:bodyPr>
            <a:lstStyle/>
            <a:p>
              <a:pPr algn="ctr"/>
              <a:r>
                <a:rPr lang="zh-CN" altLang="en-US" sz="5400">
                  <a:solidFill>
                    <a:schemeClr val="bg1"/>
                  </a:solidFill>
                  <a:latin typeface="华文琥珀" panose="02010800040101010101" pitchFamily="2" charset="-122"/>
                  <a:ea typeface="华文琥珀" panose="02010800040101010101" pitchFamily="2" charset="-122"/>
                </a:rPr>
                <a:t>竞选目标</a:t>
              </a:r>
              <a:endParaRPr lang="zh-CN" altLang="en-US" sz="5400">
                <a:solidFill>
                  <a:schemeClr val="bg1"/>
                </a:solidFill>
                <a:latin typeface="华文琥珀" panose="02010800040101010101" pitchFamily="2" charset="-122"/>
                <a:ea typeface="华文琥珀" panose="02010800040101010101" pitchFamily="2" charset="-122"/>
              </a:endParaRPr>
            </a:p>
          </p:txBody>
        </p:sp>
      </p:grpSp>
      <p:sp>
        <p:nvSpPr>
          <p:cNvPr id="23" name="矩形 22"/>
          <p:cNvSpPr/>
          <p:nvPr/>
        </p:nvSpPr>
        <p:spPr>
          <a:xfrm>
            <a:off x="2395883" y="1907817"/>
            <a:ext cx="5570757" cy="1015663"/>
          </a:xfrm>
          <a:prstGeom prst="rect">
            <a:avLst/>
          </a:prstGeom>
        </p:spPr>
        <p:txBody>
          <a:bodyPr wrap="none">
            <a:spAutoFit/>
          </a:bodyPr>
          <a:lstStyle/>
          <a:p>
            <a:pPr algn="ctr"/>
            <a:r>
              <a:rPr lang="zh-CN" altLang="en-US" sz="6000">
                <a:solidFill>
                  <a:srgbClr val="0D2B4F"/>
                </a:solidFill>
                <a:latin typeface="华文琥珀" panose="02010800040101010101" pitchFamily="2" charset="-122"/>
                <a:ea typeface="华文琥珀" panose="02010800040101010101" pitchFamily="2" charset="-122"/>
              </a:rPr>
              <a:t>少先队大队委员</a:t>
            </a:r>
            <a:endParaRPr lang="zh-CN" altLang="en-US" sz="6000"/>
          </a:p>
        </p:txBody>
      </p:sp>
      <p:grpSp>
        <p:nvGrpSpPr>
          <p:cNvPr id="27" name="组合 26"/>
          <p:cNvGrpSpPr/>
          <p:nvPr/>
        </p:nvGrpSpPr>
        <p:grpSpPr>
          <a:xfrm>
            <a:off x="1036680" y="3056482"/>
            <a:ext cx="8219863" cy="3179807"/>
            <a:chOff x="2286000" y="3008669"/>
            <a:chExt cx="7562867" cy="3179807"/>
          </a:xfrm>
          <a:effectLst>
            <a:outerShdw blurRad="50800" dist="38100" dir="8100000" algn="tr" rotWithShape="0">
              <a:prstClr val="black">
                <a:alpha val="40000"/>
              </a:prstClr>
            </a:outerShdw>
          </a:effectLst>
        </p:grpSpPr>
        <p:sp>
          <p:nvSpPr>
            <p:cNvPr id="26" name="矩形: 圆角 25"/>
            <p:cNvSpPr/>
            <p:nvPr/>
          </p:nvSpPr>
          <p:spPr>
            <a:xfrm>
              <a:off x="2286000" y="3008669"/>
              <a:ext cx="7562867" cy="3179807"/>
            </a:xfrm>
            <a:prstGeom prst="roundRect">
              <a:avLst/>
            </a:prstGeom>
            <a:solidFill>
              <a:srgbClr val="0D2B4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499769" y="3331100"/>
              <a:ext cx="7119438" cy="2308324"/>
            </a:xfrm>
            <a:prstGeom prst="rect">
              <a:avLst/>
            </a:prstGeom>
          </p:spPr>
          <p:txBody>
            <a:bodyPr wrap="square">
              <a:spAutoFit/>
            </a:bodyPr>
            <a:lstStyle/>
            <a:p>
              <a:pPr>
                <a:lnSpc>
                  <a:spcPct val="150000"/>
                </a:lnSpc>
              </a:pPr>
              <a:r>
                <a:rPr lang="zh-CN" altLang="en-US" sz="3200">
                  <a:solidFill>
                    <a:schemeClr val="bg1"/>
                  </a:solidFill>
                </a:rPr>
                <a:t>我主要的竞选目标，如果这次我可以当选少先队大队委员，统领好少先队集体，配合老师的工作，争做优秀少先队集体。</a:t>
              </a:r>
              <a:endParaRPr lang="zh-CN" altLang="en-US" sz="3200">
                <a:solidFill>
                  <a:schemeClr val="bg1"/>
                </a:solidFill>
              </a:endParaRPr>
            </a:p>
          </p:txBody>
        </p:sp>
      </p:grpSp>
      <p:grpSp>
        <p:nvGrpSpPr>
          <p:cNvPr id="6" name="2c6b7ee5-8a52-49ef-b6c2-18de85077649"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4"/>
            </p:custDataLst>
          </p:nvPr>
        </p:nvGrpSpPr>
        <p:grpSpPr>
          <a:xfrm>
            <a:off x="8806099" y="3180111"/>
            <a:ext cx="2475634" cy="3401989"/>
            <a:chOff x="4419757" y="1249337"/>
            <a:chExt cx="3352483" cy="4606944"/>
          </a:xfrm>
        </p:grpSpPr>
        <p:sp>
          <p:nvSpPr>
            <p:cNvPr id="7" name="ïŝ1ïḑe"/>
            <p:cNvSpPr/>
            <p:nvPr/>
          </p:nvSpPr>
          <p:spPr bwMode="auto">
            <a:xfrm>
              <a:off x="4419757" y="4370333"/>
              <a:ext cx="2411909" cy="1485948"/>
            </a:xfrm>
            <a:custGeom>
              <a:gdLst>
                <a:gd name="T0" fmla="*/ 7522 w 7524"/>
                <a:gd name="T1" fmla="*/ 2706 h 4633"/>
                <a:gd name="T2" fmla="*/ 7522 w 7524"/>
                <a:gd name="T3" fmla="*/ 2706 h 4633"/>
                <a:gd name="T4" fmla="*/ 6871 w 7524"/>
                <a:gd name="T5" fmla="*/ 2067 h 4633"/>
                <a:gd name="T6" fmla="*/ 6719 w 7524"/>
                <a:gd name="T7" fmla="*/ 2087 h 4633"/>
                <a:gd name="T8" fmla="*/ 6254 w 7524"/>
                <a:gd name="T9" fmla="*/ 2740 h 4633"/>
                <a:gd name="T10" fmla="*/ 6167 w 7524"/>
                <a:gd name="T11" fmla="*/ 2827 h 4633"/>
                <a:gd name="T12" fmla="*/ 6080 w 7524"/>
                <a:gd name="T13" fmla="*/ 2740 h 4633"/>
                <a:gd name="T14" fmla="*/ 6168 w 7524"/>
                <a:gd name="T15" fmla="*/ 2360 h 4633"/>
                <a:gd name="T16" fmla="*/ 5984 w 7524"/>
                <a:gd name="T17" fmla="*/ 2317 h 4633"/>
                <a:gd name="T18" fmla="*/ 5844 w 7524"/>
                <a:gd name="T19" fmla="*/ 2342 h 4633"/>
                <a:gd name="T20" fmla="*/ 5855 w 7524"/>
                <a:gd name="T21" fmla="*/ 2236 h 4633"/>
                <a:gd name="T22" fmla="*/ 5023 w 7524"/>
                <a:gd name="T23" fmla="*/ 1398 h 4633"/>
                <a:gd name="T24" fmla="*/ 4710 w 7524"/>
                <a:gd name="T25" fmla="*/ 1461 h 4633"/>
                <a:gd name="T26" fmla="*/ 4247 w 7524"/>
                <a:gd name="T27" fmla="*/ 2159 h 4633"/>
                <a:gd name="T28" fmla="*/ 4156 w 7524"/>
                <a:gd name="T29" fmla="*/ 2249 h 4633"/>
                <a:gd name="T30" fmla="*/ 4155 w 7524"/>
                <a:gd name="T31" fmla="*/ 2249 h 4633"/>
                <a:gd name="T32" fmla="*/ 4066 w 7524"/>
                <a:gd name="T33" fmla="*/ 2156 h 4633"/>
                <a:gd name="T34" fmla="*/ 4617 w 7524"/>
                <a:gd name="T35" fmla="*/ 1303 h 4633"/>
                <a:gd name="T36" fmla="*/ 4291 w 7524"/>
                <a:gd name="T37" fmla="*/ 0 h 4633"/>
                <a:gd name="T38" fmla="*/ 4070 w 7524"/>
                <a:gd name="T39" fmla="*/ 120 h 4633"/>
                <a:gd name="T40" fmla="*/ 4113 w 7524"/>
                <a:gd name="T41" fmla="*/ 903 h 4633"/>
                <a:gd name="T42" fmla="*/ 3904 w 7524"/>
                <a:gd name="T43" fmla="*/ 681 h 4633"/>
                <a:gd name="T44" fmla="*/ 3754 w 7524"/>
                <a:gd name="T45" fmla="*/ 1029 h 4633"/>
                <a:gd name="T46" fmla="*/ 3599 w 7524"/>
                <a:gd name="T47" fmla="*/ 681 h 4633"/>
                <a:gd name="T48" fmla="*/ 3376 w 7524"/>
                <a:gd name="T49" fmla="*/ 903 h 4633"/>
                <a:gd name="T50" fmla="*/ 3420 w 7524"/>
                <a:gd name="T51" fmla="*/ 114 h 4633"/>
                <a:gd name="T52" fmla="*/ 3215 w 7524"/>
                <a:gd name="T53" fmla="*/ 1 h 4633"/>
                <a:gd name="T54" fmla="*/ 2755 w 7524"/>
                <a:gd name="T55" fmla="*/ 1560 h 4633"/>
                <a:gd name="T56" fmla="*/ 2630 w 7524"/>
                <a:gd name="T57" fmla="*/ 1548 h 4633"/>
                <a:gd name="T58" fmla="*/ 1855 w 7524"/>
                <a:gd name="T59" fmla="*/ 2172 h 4633"/>
                <a:gd name="T60" fmla="*/ 1643 w 7524"/>
                <a:gd name="T61" fmla="*/ 2115 h 4633"/>
                <a:gd name="T62" fmla="*/ 1426 w 7524"/>
                <a:gd name="T63" fmla="*/ 2177 h 4633"/>
                <a:gd name="T64" fmla="*/ 1565 w 7524"/>
                <a:gd name="T65" fmla="*/ 2634 h 4633"/>
                <a:gd name="T66" fmla="*/ 1478 w 7524"/>
                <a:gd name="T67" fmla="*/ 2721 h 4633"/>
                <a:gd name="T68" fmla="*/ 1392 w 7524"/>
                <a:gd name="T69" fmla="*/ 2634 h 4633"/>
                <a:gd name="T70" fmla="*/ 1129 w 7524"/>
                <a:gd name="T71" fmla="*/ 2117 h 4633"/>
                <a:gd name="T72" fmla="*/ 743 w 7524"/>
                <a:gd name="T73" fmla="*/ 2005 h 4633"/>
                <a:gd name="T74" fmla="*/ 11 w 7524"/>
                <a:gd name="T75" fmla="*/ 2724 h 4633"/>
                <a:gd name="T76" fmla="*/ 8 w 7524"/>
                <a:gd name="T77" fmla="*/ 2724 h 4633"/>
                <a:gd name="T78" fmla="*/ 8 w 7524"/>
                <a:gd name="T79" fmla="*/ 3266 h 4633"/>
                <a:gd name="T80" fmla="*/ 7524 w 7524"/>
                <a:gd name="T81" fmla="*/ 3266 h 4633"/>
                <a:gd name="T82" fmla="*/ 7524 w 7524"/>
                <a:gd name="T83" fmla="*/ 2705 h 4633"/>
                <a:gd name="T84" fmla="*/ 7522 w 7524"/>
                <a:gd name="T85" fmla="*/ 2705 h 4633"/>
                <a:gd name="T86" fmla="*/ 7522 w 7524"/>
                <a:gd name="T87" fmla="*/ 2706 h 46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24" h="4633">
                  <a:moveTo>
                    <a:pt x="7522" y="2706"/>
                  </a:moveTo>
                  <a:lnTo>
                    <a:pt x="7522" y="2706"/>
                  </a:lnTo>
                  <a:cubicBezTo>
                    <a:pt x="7512" y="2352"/>
                    <a:pt x="7225" y="2067"/>
                    <a:pt x="6871" y="2067"/>
                  </a:cubicBezTo>
                  <a:cubicBezTo>
                    <a:pt x="6819" y="2067"/>
                    <a:pt x="6768" y="2075"/>
                    <a:pt x="6719" y="2087"/>
                  </a:cubicBezTo>
                  <a:cubicBezTo>
                    <a:pt x="6449" y="2181"/>
                    <a:pt x="6254" y="2437"/>
                    <a:pt x="6254" y="2740"/>
                  </a:cubicBezTo>
                  <a:cubicBezTo>
                    <a:pt x="6254" y="2788"/>
                    <a:pt x="6215" y="2827"/>
                    <a:pt x="6167" y="2827"/>
                  </a:cubicBezTo>
                  <a:cubicBezTo>
                    <a:pt x="6119" y="2827"/>
                    <a:pt x="6080" y="2788"/>
                    <a:pt x="6080" y="2740"/>
                  </a:cubicBezTo>
                  <a:cubicBezTo>
                    <a:pt x="6080" y="2604"/>
                    <a:pt x="6112" y="2475"/>
                    <a:pt x="6168" y="2360"/>
                  </a:cubicBezTo>
                  <a:cubicBezTo>
                    <a:pt x="6112" y="2333"/>
                    <a:pt x="6050" y="2317"/>
                    <a:pt x="5984" y="2317"/>
                  </a:cubicBezTo>
                  <a:cubicBezTo>
                    <a:pt x="5935" y="2317"/>
                    <a:pt x="5889" y="2327"/>
                    <a:pt x="5844" y="2342"/>
                  </a:cubicBezTo>
                  <a:cubicBezTo>
                    <a:pt x="5849" y="2307"/>
                    <a:pt x="5855" y="2272"/>
                    <a:pt x="5855" y="2236"/>
                  </a:cubicBezTo>
                  <a:cubicBezTo>
                    <a:pt x="5855" y="1773"/>
                    <a:pt x="5483" y="1398"/>
                    <a:pt x="5023" y="1398"/>
                  </a:cubicBezTo>
                  <a:cubicBezTo>
                    <a:pt x="4912" y="1398"/>
                    <a:pt x="4807" y="1421"/>
                    <a:pt x="4710" y="1461"/>
                  </a:cubicBezTo>
                  <a:cubicBezTo>
                    <a:pt x="4443" y="1580"/>
                    <a:pt x="4253" y="1846"/>
                    <a:pt x="4247" y="2159"/>
                  </a:cubicBezTo>
                  <a:cubicBezTo>
                    <a:pt x="4245" y="2209"/>
                    <a:pt x="4205" y="2249"/>
                    <a:pt x="4156" y="2249"/>
                  </a:cubicBezTo>
                  <a:lnTo>
                    <a:pt x="4155" y="2249"/>
                  </a:lnTo>
                  <a:cubicBezTo>
                    <a:pt x="4105" y="2247"/>
                    <a:pt x="4065" y="2206"/>
                    <a:pt x="4066" y="2156"/>
                  </a:cubicBezTo>
                  <a:cubicBezTo>
                    <a:pt x="4074" y="1777"/>
                    <a:pt x="4298" y="1454"/>
                    <a:pt x="4617" y="1303"/>
                  </a:cubicBezTo>
                  <a:cubicBezTo>
                    <a:pt x="4429" y="906"/>
                    <a:pt x="4313" y="466"/>
                    <a:pt x="4291" y="0"/>
                  </a:cubicBezTo>
                  <a:cubicBezTo>
                    <a:pt x="4221" y="51"/>
                    <a:pt x="4147" y="90"/>
                    <a:pt x="4070" y="120"/>
                  </a:cubicBezTo>
                  <a:cubicBezTo>
                    <a:pt x="4070" y="338"/>
                    <a:pt x="4077" y="693"/>
                    <a:pt x="4113" y="903"/>
                  </a:cubicBezTo>
                  <a:lnTo>
                    <a:pt x="3904" y="681"/>
                  </a:lnTo>
                  <a:lnTo>
                    <a:pt x="3754" y="1029"/>
                  </a:lnTo>
                  <a:lnTo>
                    <a:pt x="3599" y="681"/>
                  </a:lnTo>
                  <a:lnTo>
                    <a:pt x="3376" y="903"/>
                  </a:lnTo>
                  <a:cubicBezTo>
                    <a:pt x="3414" y="726"/>
                    <a:pt x="3420" y="342"/>
                    <a:pt x="3420" y="114"/>
                  </a:cubicBezTo>
                  <a:cubicBezTo>
                    <a:pt x="3349" y="85"/>
                    <a:pt x="3280" y="49"/>
                    <a:pt x="3215" y="1"/>
                  </a:cubicBezTo>
                  <a:cubicBezTo>
                    <a:pt x="3188" y="570"/>
                    <a:pt x="3023" y="1101"/>
                    <a:pt x="2755" y="1560"/>
                  </a:cubicBezTo>
                  <a:cubicBezTo>
                    <a:pt x="2714" y="1554"/>
                    <a:pt x="2673" y="1548"/>
                    <a:pt x="2630" y="1548"/>
                  </a:cubicBezTo>
                  <a:cubicBezTo>
                    <a:pt x="2251" y="1548"/>
                    <a:pt x="1935" y="1815"/>
                    <a:pt x="1855" y="2172"/>
                  </a:cubicBezTo>
                  <a:cubicBezTo>
                    <a:pt x="1792" y="2137"/>
                    <a:pt x="1720" y="2115"/>
                    <a:pt x="1643" y="2115"/>
                  </a:cubicBezTo>
                  <a:cubicBezTo>
                    <a:pt x="1563" y="2115"/>
                    <a:pt x="1490" y="2139"/>
                    <a:pt x="1426" y="2177"/>
                  </a:cubicBezTo>
                  <a:cubicBezTo>
                    <a:pt x="1513" y="2308"/>
                    <a:pt x="1565" y="2465"/>
                    <a:pt x="1565" y="2634"/>
                  </a:cubicBezTo>
                  <a:cubicBezTo>
                    <a:pt x="1565" y="2682"/>
                    <a:pt x="1526" y="2721"/>
                    <a:pt x="1478" y="2721"/>
                  </a:cubicBezTo>
                  <a:cubicBezTo>
                    <a:pt x="1430" y="2721"/>
                    <a:pt x="1392" y="2682"/>
                    <a:pt x="1392" y="2634"/>
                  </a:cubicBezTo>
                  <a:cubicBezTo>
                    <a:pt x="1392" y="2421"/>
                    <a:pt x="1287" y="2234"/>
                    <a:pt x="1129" y="2117"/>
                  </a:cubicBezTo>
                  <a:cubicBezTo>
                    <a:pt x="1017" y="2046"/>
                    <a:pt x="885" y="2005"/>
                    <a:pt x="743" y="2005"/>
                  </a:cubicBezTo>
                  <a:cubicBezTo>
                    <a:pt x="345" y="2005"/>
                    <a:pt x="22" y="2325"/>
                    <a:pt x="11" y="2724"/>
                  </a:cubicBezTo>
                  <a:lnTo>
                    <a:pt x="8" y="2724"/>
                  </a:lnTo>
                  <a:lnTo>
                    <a:pt x="8" y="3266"/>
                  </a:lnTo>
                  <a:cubicBezTo>
                    <a:pt x="0" y="4134"/>
                    <a:pt x="6407" y="4633"/>
                    <a:pt x="7524" y="3266"/>
                  </a:cubicBezTo>
                  <a:lnTo>
                    <a:pt x="7524" y="2705"/>
                  </a:lnTo>
                  <a:lnTo>
                    <a:pt x="7522" y="2705"/>
                  </a:lnTo>
                  <a:lnTo>
                    <a:pt x="7522" y="2706"/>
                  </a:lnTo>
                  <a:close/>
                </a:path>
              </a:pathLst>
            </a:custGeom>
            <a:solidFill>
              <a:schemeClr val="tx2">
                <a:lumMod val="20000"/>
                <a:lumOff val="80000"/>
              </a:schemeClr>
            </a:solidFill>
            <a:ln w="0">
              <a:noFill/>
              <a:prstDash val="solid"/>
              <a:round/>
            </a:ln>
          </p:spPr>
          <p:txBody>
            <a:bodyPr anchor="ctr"/>
            <a:lstStyle/>
            <a:p>
              <a:pPr algn="ctr"/>
            </a:p>
          </p:txBody>
        </p:sp>
        <p:grpSp>
          <p:nvGrpSpPr>
            <p:cNvPr id="8" name="íşḻïḍe"/>
            <p:cNvGrpSpPr/>
            <p:nvPr/>
          </p:nvGrpSpPr>
          <p:grpSpPr>
            <a:xfrm>
              <a:off x="5098983" y="1249337"/>
              <a:ext cx="2673257" cy="3480776"/>
              <a:chOff x="4118760" y="4761439"/>
              <a:chExt cx="3447200" cy="4488502"/>
            </a:xfrm>
          </p:grpSpPr>
          <p:sp>
            <p:nvSpPr>
              <p:cNvPr id="9" name="ïṡḻidé"/>
              <p:cNvSpPr/>
              <p:nvPr/>
            </p:nvSpPr>
            <p:spPr bwMode="auto">
              <a:xfrm rot="1809314">
                <a:off x="4469495" y="7715814"/>
                <a:ext cx="1233004" cy="1531658"/>
              </a:xfrm>
              <a:custGeom>
                <a:gdLst>
                  <a:gd name="T0" fmla="*/ 263 w 4756"/>
                  <a:gd name="T1" fmla="*/ 0 h 5914"/>
                  <a:gd name="T2" fmla="*/ 0 w 4756"/>
                  <a:gd name="T3" fmla="*/ 3528 h 5914"/>
                  <a:gd name="T4" fmla="*/ 970 w 4756"/>
                  <a:gd name="T5" fmla="*/ 2841 h 5914"/>
                  <a:gd name="T6" fmla="*/ 2410 w 4756"/>
                  <a:gd name="T7" fmla="*/ 5913 h 5914"/>
                  <a:gd name="T8" fmla="*/ 3785 w 4756"/>
                  <a:gd name="T9" fmla="*/ 2834 h 5914"/>
                  <a:gd name="T10" fmla="*/ 4755 w 4756"/>
                  <a:gd name="T11" fmla="*/ 3528 h 5914"/>
                  <a:gd name="T12" fmla="*/ 4518 w 4756"/>
                  <a:gd name="T13" fmla="*/ 0 h 5914"/>
                  <a:gd name="T14" fmla="*/ 263 w 4756"/>
                  <a:gd name="T15" fmla="*/ 0 h 59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56" h="5914">
                    <a:moveTo>
                      <a:pt x="263" y="0"/>
                    </a:moveTo>
                    <a:lnTo>
                      <a:pt x="0" y="3528"/>
                    </a:lnTo>
                    <a:lnTo>
                      <a:pt x="970" y="2841"/>
                    </a:lnTo>
                    <a:lnTo>
                      <a:pt x="2410" y="5913"/>
                    </a:lnTo>
                    <a:lnTo>
                      <a:pt x="3785" y="2834"/>
                    </a:lnTo>
                    <a:lnTo>
                      <a:pt x="4755" y="3528"/>
                    </a:lnTo>
                    <a:lnTo>
                      <a:pt x="4518" y="0"/>
                    </a:lnTo>
                    <a:lnTo>
                      <a:pt x="263" y="0"/>
                    </a:lnTo>
                  </a:path>
                </a:pathLst>
              </a:custGeom>
              <a:solidFill>
                <a:srgbClr val="FF6400"/>
              </a:solidFill>
              <a:ln>
                <a:noFill/>
              </a:ln>
              <a:effectLst/>
            </p:spPr>
            <p:txBody>
              <a:bodyPr anchor="ctr"/>
              <a:lstStyle/>
              <a:p>
                <a:pPr algn="ctr"/>
              </a:p>
            </p:txBody>
          </p:sp>
          <p:sp>
            <p:nvSpPr>
              <p:cNvPr id="10" name="iSliḓê"/>
              <p:cNvSpPr/>
              <p:nvPr/>
            </p:nvSpPr>
            <p:spPr bwMode="auto">
              <a:xfrm rot="1809314">
                <a:off x="4731911" y="7756928"/>
                <a:ext cx="999671" cy="975003"/>
              </a:xfrm>
              <a:custGeom>
                <a:gdLst>
                  <a:gd name="T0" fmla="*/ 3619 w 3858"/>
                  <a:gd name="T1" fmla="*/ 0 h 3767"/>
                  <a:gd name="T2" fmla="*/ 174 w 3858"/>
                  <a:gd name="T3" fmla="*/ 0 h 3767"/>
                  <a:gd name="T4" fmla="*/ 244 w 3858"/>
                  <a:gd name="T5" fmla="*/ 154 h 3767"/>
                  <a:gd name="T6" fmla="*/ 0 w 3858"/>
                  <a:gd name="T7" fmla="*/ 2442 h 3767"/>
                  <a:gd name="T8" fmla="*/ 945 w 3858"/>
                  <a:gd name="T9" fmla="*/ 1645 h 3767"/>
                  <a:gd name="T10" fmla="*/ 1935 w 3858"/>
                  <a:gd name="T11" fmla="*/ 3766 h 3767"/>
                  <a:gd name="T12" fmla="*/ 2892 w 3858"/>
                  <a:gd name="T13" fmla="*/ 1626 h 3767"/>
                  <a:gd name="T14" fmla="*/ 3857 w 3858"/>
                  <a:gd name="T15" fmla="*/ 2442 h 3767"/>
                  <a:gd name="T16" fmla="*/ 3599 w 3858"/>
                  <a:gd name="T17" fmla="*/ 45 h 3767"/>
                  <a:gd name="T18" fmla="*/ 3619 w 3858"/>
                  <a:gd name="T19" fmla="*/ 0 h 37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58" h="3766">
                    <a:moveTo>
                      <a:pt x="3619" y="0"/>
                    </a:moveTo>
                    <a:lnTo>
                      <a:pt x="174" y="0"/>
                    </a:lnTo>
                    <a:lnTo>
                      <a:pt x="244" y="154"/>
                    </a:lnTo>
                    <a:lnTo>
                      <a:pt x="0" y="2442"/>
                    </a:lnTo>
                    <a:lnTo>
                      <a:pt x="945" y="1645"/>
                    </a:lnTo>
                    <a:lnTo>
                      <a:pt x="1935" y="3766"/>
                    </a:lnTo>
                    <a:lnTo>
                      <a:pt x="2892" y="1626"/>
                    </a:lnTo>
                    <a:lnTo>
                      <a:pt x="3857" y="2442"/>
                    </a:lnTo>
                    <a:lnTo>
                      <a:pt x="3599" y="45"/>
                    </a:lnTo>
                    <a:lnTo>
                      <a:pt x="3619" y="0"/>
                    </a:lnTo>
                  </a:path>
                </a:pathLst>
              </a:custGeom>
              <a:solidFill>
                <a:srgbClr val="FFC000"/>
              </a:solidFill>
              <a:ln>
                <a:noFill/>
              </a:ln>
              <a:effectLst/>
            </p:spPr>
            <p:txBody>
              <a:bodyPr anchor="ctr"/>
              <a:lstStyle/>
              <a:p>
                <a:pPr algn="ctr"/>
              </a:p>
            </p:txBody>
          </p:sp>
          <p:sp>
            <p:nvSpPr>
              <p:cNvPr id="11" name="ïsļïḓè"/>
              <p:cNvSpPr/>
              <p:nvPr/>
            </p:nvSpPr>
            <p:spPr bwMode="auto">
              <a:xfrm rot="1809314">
                <a:off x="4118760" y="5940647"/>
                <a:ext cx="733169" cy="1979725"/>
              </a:xfrm>
              <a:custGeom>
                <a:gdLst>
                  <a:gd name="T0" fmla="*/ 2507 w 2829"/>
                  <a:gd name="T1" fmla="*/ 0 h 7642"/>
                  <a:gd name="T2" fmla="*/ 328 w 2829"/>
                  <a:gd name="T3" fmla="*/ 2076 h 7642"/>
                  <a:gd name="T4" fmla="*/ 0 w 2829"/>
                  <a:gd name="T5" fmla="*/ 7641 h 7642"/>
                  <a:gd name="T6" fmla="*/ 663 w 2829"/>
                  <a:gd name="T7" fmla="*/ 7641 h 7642"/>
                  <a:gd name="T8" fmla="*/ 1498 w 2829"/>
                  <a:gd name="T9" fmla="*/ 4518 h 7642"/>
                  <a:gd name="T10" fmla="*/ 2828 w 2829"/>
                  <a:gd name="T11" fmla="*/ 3933 h 7642"/>
                  <a:gd name="T12" fmla="*/ 2507 w 2829"/>
                  <a:gd name="T13" fmla="*/ 0 h 7642"/>
                </a:gdLst>
                <a:cxnLst>
                  <a:cxn ang="0">
                    <a:pos x="T0" y="T1"/>
                  </a:cxn>
                  <a:cxn ang="0">
                    <a:pos x="T2" y="T3"/>
                  </a:cxn>
                  <a:cxn ang="0">
                    <a:pos x="T4" y="T5"/>
                  </a:cxn>
                  <a:cxn ang="0">
                    <a:pos x="T6" y="T7"/>
                  </a:cxn>
                  <a:cxn ang="0">
                    <a:pos x="T8" y="T9"/>
                  </a:cxn>
                  <a:cxn ang="0">
                    <a:pos x="T10" y="T11"/>
                  </a:cxn>
                  <a:cxn ang="0">
                    <a:pos x="T12" y="T13"/>
                  </a:cxn>
                </a:cxnLst>
                <a:rect l="0" t="0" r="r" b="b"/>
                <a:pathLst>
                  <a:path w="2829" h="7642">
                    <a:moveTo>
                      <a:pt x="2507" y="0"/>
                    </a:moveTo>
                    <a:lnTo>
                      <a:pt x="328" y="2076"/>
                    </a:lnTo>
                    <a:lnTo>
                      <a:pt x="0" y="7641"/>
                    </a:lnTo>
                    <a:lnTo>
                      <a:pt x="663" y="7641"/>
                    </a:lnTo>
                    <a:lnTo>
                      <a:pt x="1498" y="4518"/>
                    </a:lnTo>
                    <a:lnTo>
                      <a:pt x="2828" y="3933"/>
                    </a:lnTo>
                    <a:lnTo>
                      <a:pt x="2507" y="0"/>
                    </a:lnTo>
                  </a:path>
                </a:pathLst>
              </a:custGeom>
              <a:solidFill>
                <a:schemeClr val="accent1"/>
              </a:solidFill>
              <a:ln>
                <a:noFill/>
              </a:ln>
              <a:effectLst/>
            </p:spPr>
            <p:txBody>
              <a:bodyPr anchor="ctr"/>
              <a:lstStyle/>
              <a:p>
                <a:pPr algn="ctr"/>
              </a:p>
            </p:txBody>
          </p:sp>
          <p:sp>
            <p:nvSpPr>
              <p:cNvPr id="12" name="í$1íḋe"/>
              <p:cNvSpPr/>
              <p:nvPr/>
            </p:nvSpPr>
            <p:spPr bwMode="auto">
              <a:xfrm rot="1809314">
                <a:off x="6407299" y="7270216"/>
                <a:ext cx="733169" cy="1979725"/>
              </a:xfrm>
              <a:custGeom>
                <a:gdLst>
                  <a:gd name="T0" fmla="*/ 321 w 2829"/>
                  <a:gd name="T1" fmla="*/ 0 h 7642"/>
                  <a:gd name="T2" fmla="*/ 2500 w 2829"/>
                  <a:gd name="T3" fmla="*/ 2076 h 7642"/>
                  <a:gd name="T4" fmla="*/ 2828 w 2829"/>
                  <a:gd name="T5" fmla="*/ 7641 h 7642"/>
                  <a:gd name="T6" fmla="*/ 2159 w 2829"/>
                  <a:gd name="T7" fmla="*/ 7641 h 7642"/>
                  <a:gd name="T8" fmla="*/ 1330 w 2829"/>
                  <a:gd name="T9" fmla="*/ 4518 h 7642"/>
                  <a:gd name="T10" fmla="*/ 0 w 2829"/>
                  <a:gd name="T11" fmla="*/ 3933 h 7642"/>
                  <a:gd name="T12" fmla="*/ 321 w 2829"/>
                  <a:gd name="T13" fmla="*/ 0 h 7642"/>
                </a:gdLst>
                <a:cxnLst>
                  <a:cxn ang="0">
                    <a:pos x="T0" y="T1"/>
                  </a:cxn>
                  <a:cxn ang="0">
                    <a:pos x="T2" y="T3"/>
                  </a:cxn>
                  <a:cxn ang="0">
                    <a:pos x="T4" y="T5"/>
                  </a:cxn>
                  <a:cxn ang="0">
                    <a:pos x="T6" y="T7"/>
                  </a:cxn>
                  <a:cxn ang="0">
                    <a:pos x="T8" y="T9"/>
                  </a:cxn>
                  <a:cxn ang="0">
                    <a:pos x="T10" y="T11"/>
                  </a:cxn>
                  <a:cxn ang="0">
                    <a:pos x="T12" y="T13"/>
                  </a:cxn>
                </a:cxnLst>
                <a:rect l="0" t="0" r="r" b="b"/>
                <a:pathLst>
                  <a:path w="2829" h="7642">
                    <a:moveTo>
                      <a:pt x="321" y="0"/>
                    </a:moveTo>
                    <a:lnTo>
                      <a:pt x="2500" y="2076"/>
                    </a:lnTo>
                    <a:lnTo>
                      <a:pt x="2828" y="7641"/>
                    </a:lnTo>
                    <a:lnTo>
                      <a:pt x="2159" y="7641"/>
                    </a:lnTo>
                    <a:lnTo>
                      <a:pt x="1330" y="4518"/>
                    </a:lnTo>
                    <a:lnTo>
                      <a:pt x="0" y="3933"/>
                    </a:lnTo>
                    <a:lnTo>
                      <a:pt x="321" y="0"/>
                    </a:lnTo>
                  </a:path>
                </a:pathLst>
              </a:custGeom>
              <a:solidFill>
                <a:schemeClr val="accent1"/>
              </a:solidFill>
              <a:ln>
                <a:noFill/>
              </a:ln>
              <a:effectLst/>
            </p:spPr>
            <p:txBody>
              <a:bodyPr anchor="ctr"/>
              <a:lstStyle/>
              <a:p>
                <a:pPr algn="ctr"/>
              </a:p>
            </p:txBody>
          </p:sp>
          <p:sp>
            <p:nvSpPr>
              <p:cNvPr id="13" name="í$ľidè"/>
              <p:cNvSpPr/>
              <p:nvPr/>
            </p:nvSpPr>
            <p:spPr bwMode="auto">
              <a:xfrm rot="1809314">
                <a:off x="5239860" y="4761439"/>
                <a:ext cx="2099995" cy="3397080"/>
              </a:xfrm>
              <a:custGeom>
                <a:gdLst>
                  <a:gd name="T0" fmla="*/ 7339 w 8099"/>
                  <a:gd name="T1" fmla="*/ 13110 h 13111"/>
                  <a:gd name="T2" fmla="*/ 7339 w 8099"/>
                  <a:gd name="T3" fmla="*/ 13110 h 13111"/>
                  <a:gd name="T4" fmla="*/ 8098 w 8099"/>
                  <a:gd name="T5" fmla="*/ 8734 h 13111"/>
                  <a:gd name="T6" fmla="*/ 4049 w 8099"/>
                  <a:gd name="T7" fmla="*/ 0 h 13111"/>
                  <a:gd name="T8" fmla="*/ 0 w 8099"/>
                  <a:gd name="T9" fmla="*/ 8734 h 13111"/>
                  <a:gd name="T10" fmla="*/ 759 w 8099"/>
                  <a:gd name="T11" fmla="*/ 13110 h 13111"/>
                  <a:gd name="T12" fmla="*/ 7339 w 8099"/>
                  <a:gd name="T13" fmla="*/ 13110 h 13111"/>
                </a:gdLst>
                <a:cxnLst>
                  <a:cxn ang="0">
                    <a:pos x="T0" y="T1"/>
                  </a:cxn>
                  <a:cxn ang="0">
                    <a:pos x="T2" y="T3"/>
                  </a:cxn>
                  <a:cxn ang="0">
                    <a:pos x="T4" y="T5"/>
                  </a:cxn>
                  <a:cxn ang="0">
                    <a:pos x="T6" y="T7"/>
                  </a:cxn>
                  <a:cxn ang="0">
                    <a:pos x="T8" y="T9"/>
                  </a:cxn>
                  <a:cxn ang="0">
                    <a:pos x="T10" y="T11"/>
                  </a:cxn>
                  <a:cxn ang="0">
                    <a:pos x="T12" y="T13"/>
                  </a:cxn>
                </a:cxnLst>
                <a:rect l="0" t="0" r="r" b="b"/>
                <a:pathLst>
                  <a:path w="8098" h="13111">
                    <a:moveTo>
                      <a:pt x="7339" y="13110"/>
                    </a:moveTo>
                    <a:lnTo>
                      <a:pt x="7339" y="13110"/>
                    </a:lnTo>
                    <a:cubicBezTo>
                      <a:pt x="7821" y="11799"/>
                      <a:pt x="8098" y="10309"/>
                      <a:pt x="8098" y="8734"/>
                    </a:cubicBezTo>
                    <a:cubicBezTo>
                      <a:pt x="8098" y="4846"/>
                      <a:pt x="6440" y="1504"/>
                      <a:pt x="4049" y="0"/>
                    </a:cubicBezTo>
                    <a:cubicBezTo>
                      <a:pt x="1665" y="1504"/>
                      <a:pt x="0" y="4846"/>
                      <a:pt x="0" y="8734"/>
                    </a:cubicBezTo>
                    <a:cubicBezTo>
                      <a:pt x="0" y="10309"/>
                      <a:pt x="277" y="11799"/>
                      <a:pt x="759" y="13110"/>
                    </a:cubicBezTo>
                    <a:lnTo>
                      <a:pt x="7339" y="13110"/>
                    </a:lnTo>
                  </a:path>
                </a:pathLst>
              </a:custGeom>
              <a:solidFill>
                <a:schemeClr val="accent1">
                  <a:lumMod val="20000"/>
                  <a:lumOff val="80000"/>
                </a:schemeClr>
              </a:solidFill>
              <a:ln>
                <a:noFill/>
              </a:ln>
              <a:effectLst/>
            </p:spPr>
            <p:txBody>
              <a:bodyPr anchor="ctr"/>
              <a:lstStyle/>
              <a:p>
                <a:pPr algn="ctr"/>
              </a:p>
            </p:txBody>
          </p:sp>
          <p:sp>
            <p:nvSpPr>
              <p:cNvPr id="14" name="ïślíḑè"/>
              <p:cNvSpPr/>
              <p:nvPr/>
            </p:nvSpPr>
            <p:spPr bwMode="auto">
              <a:xfrm rot="1809314">
                <a:off x="6441616" y="4953927"/>
                <a:ext cx="1124344" cy="556655"/>
              </a:xfrm>
              <a:custGeom>
                <a:gdLst>
                  <a:gd name="T0" fmla="*/ 4337 w 4338"/>
                  <a:gd name="T1" fmla="*/ 2153 h 2154"/>
                  <a:gd name="T2" fmla="*/ 4337 w 4338"/>
                  <a:gd name="T3" fmla="*/ 2153 h 2154"/>
                  <a:gd name="T4" fmla="*/ 2165 w 4338"/>
                  <a:gd name="T5" fmla="*/ 0 h 2154"/>
                  <a:gd name="T6" fmla="*/ 0 w 4338"/>
                  <a:gd name="T7" fmla="*/ 2153 h 2154"/>
                  <a:gd name="T8" fmla="*/ 4337 w 4338"/>
                  <a:gd name="T9" fmla="*/ 2153 h 2154"/>
                </a:gdLst>
                <a:cxnLst>
                  <a:cxn ang="0">
                    <a:pos x="T0" y="T1"/>
                  </a:cxn>
                  <a:cxn ang="0">
                    <a:pos x="T2" y="T3"/>
                  </a:cxn>
                  <a:cxn ang="0">
                    <a:pos x="T4" y="T5"/>
                  </a:cxn>
                  <a:cxn ang="0">
                    <a:pos x="T6" y="T7"/>
                  </a:cxn>
                  <a:cxn ang="0">
                    <a:pos x="T8" y="T9"/>
                  </a:cxn>
                </a:cxnLst>
                <a:rect l="0" t="0" r="r" b="b"/>
                <a:pathLst>
                  <a:path w="4338" h="2154">
                    <a:moveTo>
                      <a:pt x="4337" y="2153"/>
                    </a:moveTo>
                    <a:lnTo>
                      <a:pt x="4337" y="2153"/>
                    </a:lnTo>
                    <a:cubicBezTo>
                      <a:pt x="3721" y="1253"/>
                      <a:pt x="2988" y="514"/>
                      <a:pt x="2165" y="0"/>
                    </a:cubicBezTo>
                    <a:cubicBezTo>
                      <a:pt x="1343" y="514"/>
                      <a:pt x="610" y="1253"/>
                      <a:pt x="0" y="2153"/>
                    </a:cubicBezTo>
                    <a:lnTo>
                      <a:pt x="4337" y="2153"/>
                    </a:lnTo>
                  </a:path>
                </a:pathLst>
              </a:custGeom>
              <a:solidFill>
                <a:schemeClr val="accent1"/>
              </a:solidFill>
              <a:ln>
                <a:noFill/>
              </a:ln>
              <a:effectLst/>
            </p:spPr>
            <p:txBody>
              <a:bodyPr anchor="ctr"/>
              <a:lstStyle/>
              <a:p>
                <a:pPr algn="ctr"/>
              </a:p>
            </p:txBody>
          </p:sp>
          <p:sp>
            <p:nvSpPr>
              <p:cNvPr id="15" name="ïş1ide"/>
              <p:cNvSpPr/>
              <p:nvPr/>
            </p:nvSpPr>
            <p:spPr bwMode="auto">
              <a:xfrm rot="1809314">
                <a:off x="5261122" y="6435272"/>
                <a:ext cx="2029081" cy="93728"/>
              </a:xfrm>
              <a:custGeom>
                <a:gdLst>
                  <a:gd name="T0" fmla="*/ 58 w 7829"/>
                  <a:gd name="T1" fmla="*/ 0 h 367"/>
                  <a:gd name="T2" fmla="*/ 58 w 7829"/>
                  <a:gd name="T3" fmla="*/ 0 h 367"/>
                  <a:gd name="T4" fmla="*/ 0 w 7829"/>
                  <a:gd name="T5" fmla="*/ 366 h 367"/>
                  <a:gd name="T6" fmla="*/ 7828 w 7829"/>
                  <a:gd name="T7" fmla="*/ 366 h 367"/>
                  <a:gd name="T8" fmla="*/ 7770 w 7829"/>
                  <a:gd name="T9" fmla="*/ 0 h 367"/>
                  <a:gd name="T10" fmla="*/ 58 w 7829"/>
                  <a:gd name="T11" fmla="*/ 0 h 367"/>
                </a:gdLst>
                <a:cxnLst>
                  <a:cxn ang="0">
                    <a:pos x="T0" y="T1"/>
                  </a:cxn>
                  <a:cxn ang="0">
                    <a:pos x="T2" y="T3"/>
                  </a:cxn>
                  <a:cxn ang="0">
                    <a:pos x="T4" y="T5"/>
                  </a:cxn>
                  <a:cxn ang="0">
                    <a:pos x="T6" y="T7"/>
                  </a:cxn>
                  <a:cxn ang="0">
                    <a:pos x="T8" y="T9"/>
                  </a:cxn>
                  <a:cxn ang="0">
                    <a:pos x="T10" y="T11"/>
                  </a:cxn>
                </a:cxnLst>
                <a:rect l="0" t="0" r="r" b="b"/>
                <a:pathLst>
                  <a:path w="7828" h="367">
                    <a:moveTo>
                      <a:pt x="58" y="0"/>
                    </a:moveTo>
                    <a:lnTo>
                      <a:pt x="58" y="0"/>
                    </a:lnTo>
                    <a:cubicBezTo>
                      <a:pt x="39" y="122"/>
                      <a:pt x="20" y="244"/>
                      <a:pt x="0" y="366"/>
                    </a:cubicBezTo>
                    <a:cubicBezTo>
                      <a:pt x="7828" y="366"/>
                      <a:pt x="7828" y="366"/>
                      <a:pt x="7828" y="366"/>
                    </a:cubicBezTo>
                    <a:cubicBezTo>
                      <a:pt x="7808" y="244"/>
                      <a:pt x="7789" y="122"/>
                      <a:pt x="7770" y="0"/>
                    </a:cubicBezTo>
                    <a:lnTo>
                      <a:pt x="58" y="0"/>
                    </a:lnTo>
                  </a:path>
                </a:pathLst>
              </a:custGeom>
              <a:solidFill>
                <a:schemeClr val="accent1"/>
              </a:solidFill>
              <a:ln>
                <a:noFill/>
              </a:ln>
              <a:effectLst/>
            </p:spPr>
            <p:txBody>
              <a:bodyPr anchor="ctr"/>
              <a:lstStyle/>
              <a:p>
                <a:pPr algn="ctr"/>
              </a:p>
            </p:txBody>
          </p:sp>
          <p:sp>
            <p:nvSpPr>
              <p:cNvPr id="16" name="îṥ1íḓê"/>
              <p:cNvSpPr/>
              <p:nvPr/>
            </p:nvSpPr>
            <p:spPr bwMode="auto">
              <a:xfrm rot="1809314">
                <a:off x="5149287" y="6589619"/>
                <a:ext cx="2071401" cy="104016"/>
              </a:xfrm>
              <a:custGeom>
                <a:gdLst>
                  <a:gd name="T0" fmla="*/ 7988 w 7989"/>
                  <a:gd name="T1" fmla="*/ 405 h 406"/>
                  <a:gd name="T2" fmla="*/ 7988 w 7989"/>
                  <a:gd name="T3" fmla="*/ 405 h 406"/>
                  <a:gd name="T4" fmla="*/ 7950 w 7989"/>
                  <a:gd name="T5" fmla="*/ 0 h 406"/>
                  <a:gd name="T6" fmla="*/ 33 w 7989"/>
                  <a:gd name="T7" fmla="*/ 0 h 406"/>
                  <a:gd name="T8" fmla="*/ 0 w 7989"/>
                  <a:gd name="T9" fmla="*/ 405 h 406"/>
                  <a:gd name="T10" fmla="*/ 7988 w 7989"/>
                  <a:gd name="T11" fmla="*/ 405 h 406"/>
                </a:gdLst>
                <a:cxnLst>
                  <a:cxn ang="0">
                    <a:pos x="T0" y="T1"/>
                  </a:cxn>
                  <a:cxn ang="0">
                    <a:pos x="T2" y="T3"/>
                  </a:cxn>
                  <a:cxn ang="0">
                    <a:pos x="T4" y="T5"/>
                  </a:cxn>
                  <a:cxn ang="0">
                    <a:pos x="T6" y="T7"/>
                  </a:cxn>
                  <a:cxn ang="0">
                    <a:pos x="T8" y="T9"/>
                  </a:cxn>
                  <a:cxn ang="0">
                    <a:pos x="T10" y="T11"/>
                  </a:cxn>
                </a:cxnLst>
                <a:rect l="0" t="0" r="r" b="b"/>
                <a:pathLst>
                  <a:path w="7988" h="406">
                    <a:moveTo>
                      <a:pt x="7988" y="405"/>
                    </a:moveTo>
                    <a:lnTo>
                      <a:pt x="7988" y="405"/>
                    </a:lnTo>
                    <a:cubicBezTo>
                      <a:pt x="7975" y="263"/>
                      <a:pt x="7962" y="122"/>
                      <a:pt x="7950" y="0"/>
                    </a:cubicBezTo>
                    <a:cubicBezTo>
                      <a:pt x="33" y="0"/>
                      <a:pt x="33" y="0"/>
                      <a:pt x="33" y="0"/>
                    </a:cubicBezTo>
                    <a:cubicBezTo>
                      <a:pt x="20" y="122"/>
                      <a:pt x="7" y="263"/>
                      <a:pt x="0" y="405"/>
                    </a:cubicBezTo>
                    <a:lnTo>
                      <a:pt x="7988" y="405"/>
                    </a:lnTo>
                  </a:path>
                </a:pathLst>
              </a:custGeom>
              <a:solidFill>
                <a:schemeClr val="accent1"/>
              </a:solidFill>
              <a:ln>
                <a:noFill/>
              </a:ln>
              <a:effectLst/>
            </p:spPr>
            <p:txBody>
              <a:bodyPr anchor="ctr"/>
              <a:lstStyle/>
              <a:p>
                <a:pPr algn="ctr"/>
              </a:p>
            </p:txBody>
          </p:sp>
          <p:sp>
            <p:nvSpPr>
              <p:cNvPr id="17" name="işḻïḍè"/>
              <p:cNvSpPr/>
              <p:nvPr/>
            </p:nvSpPr>
            <p:spPr bwMode="auto">
              <a:xfrm rot="1809314">
                <a:off x="4589372" y="7801591"/>
                <a:ext cx="1668788" cy="296045"/>
              </a:xfrm>
              <a:custGeom>
                <a:gdLst>
                  <a:gd name="T0" fmla="*/ 6091 w 6440"/>
                  <a:gd name="T1" fmla="*/ 1144 h 1145"/>
                  <a:gd name="T2" fmla="*/ 6091 w 6440"/>
                  <a:gd name="T3" fmla="*/ 1144 h 1145"/>
                  <a:gd name="T4" fmla="*/ 6439 w 6440"/>
                  <a:gd name="T5" fmla="*/ 0 h 1145"/>
                  <a:gd name="T6" fmla="*/ 0 w 6440"/>
                  <a:gd name="T7" fmla="*/ 0 h 1145"/>
                  <a:gd name="T8" fmla="*/ 347 w 6440"/>
                  <a:gd name="T9" fmla="*/ 1144 h 1145"/>
                  <a:gd name="T10" fmla="*/ 6091 w 6440"/>
                  <a:gd name="T11" fmla="*/ 1144 h 1145"/>
                </a:gdLst>
                <a:cxnLst>
                  <a:cxn ang="0">
                    <a:pos x="T0" y="T1"/>
                  </a:cxn>
                  <a:cxn ang="0">
                    <a:pos x="T2" y="T3"/>
                  </a:cxn>
                  <a:cxn ang="0">
                    <a:pos x="T4" y="T5"/>
                  </a:cxn>
                  <a:cxn ang="0">
                    <a:pos x="T6" y="T7"/>
                  </a:cxn>
                  <a:cxn ang="0">
                    <a:pos x="T8" y="T9"/>
                  </a:cxn>
                  <a:cxn ang="0">
                    <a:pos x="T10" y="T11"/>
                  </a:cxn>
                </a:cxnLst>
                <a:rect l="0" t="0" r="r" b="b"/>
                <a:pathLst>
                  <a:path w="6440" h="1145">
                    <a:moveTo>
                      <a:pt x="6091" y="1144"/>
                    </a:moveTo>
                    <a:lnTo>
                      <a:pt x="6091" y="1144"/>
                    </a:lnTo>
                    <a:cubicBezTo>
                      <a:pt x="6227" y="778"/>
                      <a:pt x="6342" y="399"/>
                      <a:pt x="6439" y="0"/>
                    </a:cubicBezTo>
                    <a:cubicBezTo>
                      <a:pt x="0" y="0"/>
                      <a:pt x="0" y="0"/>
                      <a:pt x="0" y="0"/>
                    </a:cubicBezTo>
                    <a:cubicBezTo>
                      <a:pt x="96" y="399"/>
                      <a:pt x="212" y="778"/>
                      <a:pt x="347" y="1144"/>
                    </a:cubicBezTo>
                    <a:lnTo>
                      <a:pt x="6091" y="1144"/>
                    </a:lnTo>
                  </a:path>
                </a:pathLst>
              </a:custGeom>
              <a:solidFill>
                <a:schemeClr val="accent1">
                  <a:lumMod val="50000"/>
                </a:schemeClr>
              </a:solidFill>
              <a:ln>
                <a:noFill/>
              </a:ln>
              <a:effectLst/>
            </p:spPr>
            <p:txBody>
              <a:bodyPr anchor="ctr"/>
              <a:lstStyle/>
              <a:p>
                <a:pPr algn="ctr"/>
              </a:p>
            </p:txBody>
          </p:sp>
          <p:sp>
            <p:nvSpPr>
              <p:cNvPr id="18" name="iṡ1ïḓê"/>
              <p:cNvSpPr/>
              <p:nvPr/>
            </p:nvSpPr>
            <p:spPr bwMode="auto">
              <a:xfrm rot="1809314">
                <a:off x="5526857" y="7885938"/>
                <a:ext cx="853266" cy="296045"/>
              </a:xfrm>
              <a:custGeom>
                <a:gdLst>
                  <a:gd name="T0" fmla="*/ 3291 w 3292"/>
                  <a:gd name="T1" fmla="*/ 0 h 1145"/>
                  <a:gd name="T2" fmla="*/ 3291 w 3292"/>
                  <a:gd name="T3" fmla="*/ 0 h 1145"/>
                  <a:gd name="T4" fmla="*/ 0 w 3292"/>
                  <a:gd name="T5" fmla="*/ 0 h 1145"/>
                  <a:gd name="T6" fmla="*/ 0 w 3292"/>
                  <a:gd name="T7" fmla="*/ 1144 h 1145"/>
                  <a:gd name="T8" fmla="*/ 2944 w 3292"/>
                  <a:gd name="T9" fmla="*/ 1144 h 1145"/>
                  <a:gd name="T10" fmla="*/ 3291 w 3292"/>
                  <a:gd name="T11" fmla="*/ 0 h 1145"/>
                </a:gdLst>
                <a:cxnLst>
                  <a:cxn ang="0">
                    <a:pos x="T0" y="T1"/>
                  </a:cxn>
                  <a:cxn ang="0">
                    <a:pos x="T2" y="T3"/>
                  </a:cxn>
                  <a:cxn ang="0">
                    <a:pos x="T4" y="T5"/>
                  </a:cxn>
                  <a:cxn ang="0">
                    <a:pos x="T6" y="T7"/>
                  </a:cxn>
                  <a:cxn ang="0">
                    <a:pos x="T8" y="T9"/>
                  </a:cxn>
                  <a:cxn ang="0">
                    <a:pos x="T10" y="T11"/>
                  </a:cxn>
                </a:cxnLst>
                <a:rect l="0" t="0" r="r" b="b"/>
                <a:pathLst>
                  <a:path w="3292" h="1145">
                    <a:moveTo>
                      <a:pt x="3291" y="0"/>
                    </a:moveTo>
                    <a:lnTo>
                      <a:pt x="3291" y="0"/>
                    </a:lnTo>
                    <a:cubicBezTo>
                      <a:pt x="0" y="0"/>
                      <a:pt x="0" y="0"/>
                      <a:pt x="0" y="0"/>
                    </a:cubicBezTo>
                    <a:cubicBezTo>
                      <a:pt x="0" y="1144"/>
                      <a:pt x="0" y="1144"/>
                      <a:pt x="0" y="1144"/>
                    </a:cubicBezTo>
                    <a:cubicBezTo>
                      <a:pt x="2944" y="1144"/>
                      <a:pt x="2944" y="1144"/>
                      <a:pt x="2944" y="1144"/>
                    </a:cubicBezTo>
                    <a:cubicBezTo>
                      <a:pt x="3079" y="778"/>
                      <a:pt x="3194" y="392"/>
                      <a:pt x="3291" y="0"/>
                    </a:cubicBezTo>
                  </a:path>
                </a:pathLst>
              </a:custGeom>
              <a:solidFill>
                <a:srgbClr val="B6B3B3"/>
              </a:solidFill>
              <a:ln>
                <a:noFill/>
              </a:ln>
              <a:effectLst/>
            </p:spPr>
            <p:txBody>
              <a:bodyPr anchor="ctr"/>
              <a:lstStyle/>
              <a:p>
                <a:pPr algn="ctr"/>
              </a:p>
            </p:txBody>
          </p:sp>
          <p:sp>
            <p:nvSpPr>
              <p:cNvPr id="19" name="işḻïḍé"/>
              <p:cNvSpPr/>
              <p:nvPr/>
            </p:nvSpPr>
            <p:spPr bwMode="auto">
              <a:xfrm rot="1809314">
                <a:off x="4564103" y="7613700"/>
                <a:ext cx="1912414" cy="337194"/>
              </a:xfrm>
              <a:custGeom>
                <a:gdLst>
                  <a:gd name="T0" fmla="*/ 6979 w 7379"/>
                  <a:gd name="T1" fmla="*/ 1305 h 1306"/>
                  <a:gd name="T2" fmla="*/ 6979 w 7379"/>
                  <a:gd name="T3" fmla="*/ 1305 h 1306"/>
                  <a:gd name="T4" fmla="*/ 7378 w 7379"/>
                  <a:gd name="T5" fmla="*/ 0 h 1306"/>
                  <a:gd name="T6" fmla="*/ 0 w 7379"/>
                  <a:gd name="T7" fmla="*/ 0 h 1306"/>
                  <a:gd name="T8" fmla="*/ 399 w 7379"/>
                  <a:gd name="T9" fmla="*/ 1305 h 1306"/>
                  <a:gd name="T10" fmla="*/ 6979 w 7379"/>
                  <a:gd name="T11" fmla="*/ 1305 h 1306"/>
                </a:gdLst>
                <a:cxnLst>
                  <a:cxn ang="0">
                    <a:pos x="T0" y="T1"/>
                  </a:cxn>
                  <a:cxn ang="0">
                    <a:pos x="T2" y="T3"/>
                  </a:cxn>
                  <a:cxn ang="0">
                    <a:pos x="T4" y="T5"/>
                  </a:cxn>
                  <a:cxn ang="0">
                    <a:pos x="T6" y="T7"/>
                  </a:cxn>
                  <a:cxn ang="0">
                    <a:pos x="T8" y="T9"/>
                  </a:cxn>
                  <a:cxn ang="0">
                    <a:pos x="T10" y="T11"/>
                  </a:cxn>
                </a:cxnLst>
                <a:rect l="0" t="0" r="r" b="b"/>
                <a:pathLst>
                  <a:path w="7379" h="1306">
                    <a:moveTo>
                      <a:pt x="6979" y="1305"/>
                    </a:moveTo>
                    <a:lnTo>
                      <a:pt x="6979" y="1305"/>
                    </a:lnTo>
                    <a:cubicBezTo>
                      <a:pt x="7134" y="887"/>
                      <a:pt x="7268" y="450"/>
                      <a:pt x="7378" y="0"/>
                    </a:cubicBezTo>
                    <a:cubicBezTo>
                      <a:pt x="0" y="0"/>
                      <a:pt x="0" y="0"/>
                      <a:pt x="0" y="0"/>
                    </a:cubicBezTo>
                    <a:cubicBezTo>
                      <a:pt x="110" y="450"/>
                      <a:pt x="245" y="887"/>
                      <a:pt x="399" y="1305"/>
                    </a:cubicBezTo>
                    <a:lnTo>
                      <a:pt x="6979" y="1305"/>
                    </a:lnTo>
                  </a:path>
                </a:pathLst>
              </a:custGeom>
              <a:solidFill>
                <a:schemeClr val="accent1"/>
              </a:solidFill>
              <a:ln>
                <a:noFill/>
              </a:ln>
              <a:effectLst/>
            </p:spPr>
            <p:txBody>
              <a:bodyPr anchor="ctr"/>
              <a:lstStyle/>
              <a:p>
                <a:pPr algn="ctr"/>
              </a:p>
            </p:txBody>
          </p:sp>
          <p:sp>
            <p:nvSpPr>
              <p:cNvPr id="20" name="îśļídê"/>
              <p:cNvSpPr/>
              <p:nvPr/>
            </p:nvSpPr>
            <p:spPr bwMode="auto">
              <a:xfrm rot="1809314">
                <a:off x="5520419" y="6593703"/>
                <a:ext cx="220752" cy="1990012"/>
              </a:xfrm>
              <a:custGeom>
                <a:gdLst>
                  <a:gd name="T0" fmla="*/ 617 w 855"/>
                  <a:gd name="T1" fmla="*/ 7680 h 7681"/>
                  <a:gd name="T2" fmla="*/ 237 w 855"/>
                  <a:gd name="T3" fmla="*/ 7680 h 7681"/>
                  <a:gd name="T4" fmla="*/ 0 w 855"/>
                  <a:gd name="T5" fmla="*/ 0 h 7681"/>
                  <a:gd name="T6" fmla="*/ 854 w 855"/>
                  <a:gd name="T7" fmla="*/ 0 h 7681"/>
                  <a:gd name="T8" fmla="*/ 617 w 855"/>
                  <a:gd name="T9" fmla="*/ 7680 h 7681"/>
                </a:gdLst>
                <a:cxnLst>
                  <a:cxn ang="0">
                    <a:pos x="T0" y="T1"/>
                  </a:cxn>
                  <a:cxn ang="0">
                    <a:pos x="T2" y="T3"/>
                  </a:cxn>
                  <a:cxn ang="0">
                    <a:pos x="T4" y="T5"/>
                  </a:cxn>
                  <a:cxn ang="0">
                    <a:pos x="T6" y="T7"/>
                  </a:cxn>
                  <a:cxn ang="0">
                    <a:pos x="T8" y="T9"/>
                  </a:cxn>
                </a:cxnLst>
                <a:rect l="0" t="0" r="r" b="b"/>
                <a:pathLst>
                  <a:path w="855" h="7681">
                    <a:moveTo>
                      <a:pt x="617" y="7680"/>
                    </a:moveTo>
                    <a:lnTo>
                      <a:pt x="237" y="7680"/>
                    </a:lnTo>
                    <a:lnTo>
                      <a:pt x="0" y="0"/>
                    </a:lnTo>
                    <a:lnTo>
                      <a:pt x="854" y="0"/>
                    </a:lnTo>
                    <a:lnTo>
                      <a:pt x="617" y="7680"/>
                    </a:lnTo>
                  </a:path>
                </a:pathLst>
              </a:custGeom>
              <a:solidFill>
                <a:schemeClr val="accent1"/>
              </a:solidFill>
              <a:ln>
                <a:noFill/>
              </a:ln>
              <a:effectLst/>
            </p:spPr>
            <p:txBody>
              <a:bodyPr anchor="ctr"/>
              <a:lstStyle/>
              <a:p>
                <a:pPr algn="ctr"/>
              </a:p>
            </p:txBody>
          </p:sp>
          <p:sp>
            <p:nvSpPr>
              <p:cNvPr id="21" name="í$1ïďé"/>
              <p:cNvSpPr/>
              <p:nvPr/>
            </p:nvSpPr>
            <p:spPr bwMode="auto">
              <a:xfrm rot="1809314">
                <a:off x="6093487" y="5486708"/>
                <a:ext cx="953920" cy="953285"/>
              </a:xfrm>
              <a:custGeom>
                <a:gdLst>
                  <a:gd name="T0" fmla="*/ 3681 w 3682"/>
                  <a:gd name="T1" fmla="*/ 1845 h 3684"/>
                  <a:gd name="T2" fmla="*/ 3681 w 3682"/>
                  <a:gd name="T3" fmla="*/ 1845 h 3684"/>
                  <a:gd name="T4" fmla="*/ 1838 w 3682"/>
                  <a:gd name="T5" fmla="*/ 3683 h 3684"/>
                  <a:gd name="T6" fmla="*/ 0 w 3682"/>
                  <a:gd name="T7" fmla="*/ 1845 h 3684"/>
                  <a:gd name="T8" fmla="*/ 1838 w 3682"/>
                  <a:gd name="T9" fmla="*/ 0 h 3684"/>
                  <a:gd name="T10" fmla="*/ 3681 w 3682"/>
                  <a:gd name="T11" fmla="*/ 1845 h 3684"/>
                </a:gdLst>
                <a:cxnLst>
                  <a:cxn ang="0">
                    <a:pos x="T0" y="T1"/>
                  </a:cxn>
                  <a:cxn ang="0">
                    <a:pos x="T2" y="T3"/>
                  </a:cxn>
                  <a:cxn ang="0">
                    <a:pos x="T4" y="T5"/>
                  </a:cxn>
                  <a:cxn ang="0">
                    <a:pos x="T6" y="T7"/>
                  </a:cxn>
                  <a:cxn ang="0">
                    <a:pos x="T8" y="T9"/>
                  </a:cxn>
                  <a:cxn ang="0">
                    <a:pos x="T10" y="T11"/>
                  </a:cxn>
                </a:cxnLst>
                <a:rect l="0" t="0" r="r" b="b"/>
                <a:pathLst>
                  <a:path w="3682" h="3684">
                    <a:moveTo>
                      <a:pt x="3681" y="1845"/>
                    </a:moveTo>
                    <a:lnTo>
                      <a:pt x="3681" y="1845"/>
                    </a:lnTo>
                    <a:cubicBezTo>
                      <a:pt x="3681" y="2860"/>
                      <a:pt x="2853" y="3683"/>
                      <a:pt x="1838" y="3683"/>
                    </a:cubicBezTo>
                    <a:cubicBezTo>
                      <a:pt x="822" y="3683"/>
                      <a:pt x="0" y="2860"/>
                      <a:pt x="0" y="1845"/>
                    </a:cubicBezTo>
                    <a:cubicBezTo>
                      <a:pt x="0" y="829"/>
                      <a:pt x="822" y="0"/>
                      <a:pt x="1838" y="0"/>
                    </a:cubicBezTo>
                    <a:cubicBezTo>
                      <a:pt x="2853" y="0"/>
                      <a:pt x="3681" y="829"/>
                      <a:pt x="3681" y="1845"/>
                    </a:cubicBezTo>
                  </a:path>
                </a:pathLst>
              </a:custGeom>
              <a:solidFill>
                <a:schemeClr val="accent1"/>
              </a:solidFill>
              <a:ln>
                <a:noFill/>
              </a:ln>
              <a:effectLst/>
            </p:spPr>
            <p:txBody>
              <a:bodyPr anchor="ctr"/>
              <a:lstStyle/>
              <a:p>
                <a:pPr algn="ctr"/>
              </a:p>
            </p:txBody>
          </p:sp>
          <p:sp>
            <p:nvSpPr>
              <p:cNvPr id="22" name="išľîde"/>
              <p:cNvSpPr/>
              <p:nvPr/>
            </p:nvSpPr>
            <p:spPr bwMode="auto">
              <a:xfrm rot="1809314">
                <a:off x="6190134" y="5584853"/>
                <a:ext cx="759475" cy="758971"/>
              </a:xfrm>
              <a:custGeom>
                <a:gdLst>
                  <a:gd name="T0" fmla="*/ 2931 w 2932"/>
                  <a:gd name="T1" fmla="*/ 1466 h 2932"/>
                  <a:gd name="T2" fmla="*/ 2931 w 2932"/>
                  <a:gd name="T3" fmla="*/ 1466 h 2932"/>
                  <a:gd name="T4" fmla="*/ 1466 w 2932"/>
                  <a:gd name="T5" fmla="*/ 2931 h 2932"/>
                  <a:gd name="T6" fmla="*/ 0 w 2932"/>
                  <a:gd name="T7" fmla="*/ 1466 h 2932"/>
                  <a:gd name="T8" fmla="*/ 1466 w 2932"/>
                  <a:gd name="T9" fmla="*/ 0 h 2932"/>
                  <a:gd name="T10" fmla="*/ 2931 w 2932"/>
                  <a:gd name="T11" fmla="*/ 1466 h 2932"/>
                </a:gdLst>
                <a:cxnLst>
                  <a:cxn ang="0">
                    <a:pos x="T0" y="T1"/>
                  </a:cxn>
                  <a:cxn ang="0">
                    <a:pos x="T2" y="T3"/>
                  </a:cxn>
                  <a:cxn ang="0">
                    <a:pos x="T4" y="T5"/>
                  </a:cxn>
                  <a:cxn ang="0">
                    <a:pos x="T6" y="T7"/>
                  </a:cxn>
                  <a:cxn ang="0">
                    <a:pos x="T8" y="T9"/>
                  </a:cxn>
                  <a:cxn ang="0">
                    <a:pos x="T10" y="T11"/>
                  </a:cxn>
                </a:cxnLst>
                <a:rect l="0" t="0" r="r" b="b"/>
                <a:pathLst>
                  <a:path w="2932" h="2932">
                    <a:moveTo>
                      <a:pt x="2931" y="1466"/>
                    </a:moveTo>
                    <a:lnTo>
                      <a:pt x="2931" y="1466"/>
                    </a:lnTo>
                    <a:cubicBezTo>
                      <a:pt x="2931" y="2275"/>
                      <a:pt x="2276" y="2931"/>
                      <a:pt x="1466" y="2931"/>
                    </a:cubicBezTo>
                    <a:cubicBezTo>
                      <a:pt x="656" y="2931"/>
                      <a:pt x="0" y="2275"/>
                      <a:pt x="0" y="1466"/>
                    </a:cubicBezTo>
                    <a:cubicBezTo>
                      <a:pt x="0" y="656"/>
                      <a:pt x="656" y="0"/>
                      <a:pt x="1466" y="0"/>
                    </a:cubicBezTo>
                    <a:cubicBezTo>
                      <a:pt x="2276" y="0"/>
                      <a:pt x="2931" y="656"/>
                      <a:pt x="2931" y="1466"/>
                    </a:cubicBezTo>
                  </a:path>
                </a:pathLst>
              </a:custGeom>
              <a:solidFill>
                <a:schemeClr val="accent1">
                  <a:lumMod val="20000"/>
                  <a:lumOff val="80000"/>
                </a:schemeClr>
              </a:solidFill>
              <a:ln>
                <a:noFill/>
              </a:ln>
              <a:effectLst/>
            </p:spPr>
            <p:txBody>
              <a:bodyPr anchor="ctr"/>
              <a:lstStyle/>
              <a:p>
                <a:pPr algn="ctr"/>
              </a:p>
            </p:txBody>
          </p:sp>
        </p:grpSp>
      </p:grpSp>
    </p:spTree>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1+#ppt_w/2"/>
                                          </p:val>
                                        </p:tav>
                                        <p:tav tm="100000">
                                          <p:val>
                                            <p:strVal val="#ppt_x"/>
                                          </p:val>
                                        </p:tav>
                                      </p:tavLst>
                                    </p:anim>
                                    <p:anim calcmode="lin" valueType="num">
                                      <p:cBhvr additive="base">
                                        <p:cTn id="8" dur="750" fill="hold"/>
                                        <p:tgtEl>
                                          <p:spTgt spid="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250"/>
                            </p:stCondLst>
                            <p:childTnLst>
                              <p:par>
                                <p:cTn id="15" presetID="38" presetClass="entr" presetSubtype="0" accel="50000" fill="hold" grpId="0" nodeType="afterEffect">
                                  <p:stCondLst>
                                    <p:cond delay="0"/>
                                  </p:stCondLst>
                                  <p:iterate type="lt">
                                    <p:tmPct val="50000"/>
                                  </p:iterate>
                                  <p:childTnLst>
                                    <p:set>
                                      <p:cBhvr>
                                        <p:cTn id="16" dur="1" fill="hold">
                                          <p:stCondLst>
                                            <p:cond delay="0"/>
                                          </p:stCondLst>
                                        </p:cTn>
                                        <p:tgtEl>
                                          <p:spTgt spid="23"/>
                                        </p:tgtEl>
                                        <p:attrNameLst>
                                          <p:attrName>style.visibility</p:attrName>
                                        </p:attrNameLst>
                                      </p:cBhvr>
                                      <p:to>
                                        <p:strVal val="visible"/>
                                      </p:to>
                                    </p:set>
                                    <p:set>
                                      <p:cBhvr>
                                        <p:cTn id="17" dur="227" fill="hold">
                                          <p:stCondLst>
                                            <p:cond delay="0"/>
                                          </p:stCondLst>
                                        </p:cTn>
                                        <p:tgtEl>
                                          <p:spTgt spid="23"/>
                                        </p:tgtEl>
                                        <p:attrNameLst>
                                          <p:attrName>style.rotation</p:attrName>
                                        </p:attrNameLst>
                                      </p:cBhvr>
                                      <p:to>
                                        <p:strVal val="-45.0"/>
                                      </p:to>
                                    </p:set>
                                    <p:anim calcmode="lin" valueType="num">
                                      <p:cBhvr>
                                        <p:cTn id="18" dur="227" fill="hold">
                                          <p:stCondLst>
                                            <p:cond delay="227"/>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19" dur="227"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20" dur="78" decel="50000" autoRev="1" fill="hold">
                                          <p:stCondLst>
                                            <p:cond delay="227"/>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21" dur="68" fill="hold">
                                          <p:stCondLst>
                                            <p:cond delay="432"/>
                                          </p:stCondLst>
                                        </p:cTn>
                                        <p:tgtEl>
                                          <p:spTgt spid="23"/>
                                        </p:tgtEl>
                                        <p:attrNameLst>
                                          <p:attrName>ppt_y</p:attrName>
                                        </p:attrNameLst>
                                      </p:cBhvr>
                                      <p:tavLst>
                                        <p:tav tm="0">
                                          <p:val>
                                            <p:strVal val="#ppt_y-(0.354*#ppt_w-0.172*#ppt_h)"/>
                                          </p:val>
                                        </p:tav>
                                        <p:tav tm="100000">
                                          <p:val>
                                            <p:strVal val="#ppt_y"/>
                                          </p:val>
                                        </p:tav>
                                      </p:tavLst>
                                    </p:anim>
                                  </p:childTnLst>
                                </p:cTn>
                              </p:par>
                            </p:childTnLst>
                          </p:cTn>
                        </p:par>
                        <p:par>
                          <p:cTn id="22" fill="hold" nodeType="afterGroup">
                            <p:stCondLst>
                              <p:cond delay="1750"/>
                            </p:stCondLst>
                            <p:childTnLst>
                              <p:par>
                                <p:cTn id="23" presetID="42" presetClass="entr" presetSubtype="0"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ISLIDE.VECTOR" val="cb859f19-7c08-4819-b93b-7797b9dcd884"/>
</p:tagLst>
</file>

<file path=ppt/tags/tag62.xml><?xml version="1.0" encoding="utf-8"?>
<p:tagLst xmlns:p="http://schemas.openxmlformats.org/presentationml/2006/main">
  <p:tag name="ISLIDE.VECTOR" val="cb859f19-7c08-4819-b93b-7797b9dcd884"/>
</p:tagLst>
</file>

<file path=ppt/tags/tag63.xml><?xml version="1.0" encoding="utf-8"?>
<p:tagLst xmlns:p="http://schemas.openxmlformats.org/presentationml/2006/main">
  <p:tag name="ISLIDE.VECTOR" val="cb859f19-7c08-4819-b93b-7797b9dcd884"/>
</p:tagLst>
</file>

<file path=ppt/tags/tag64.xml><?xml version="1.0" encoding="utf-8"?>
<p:tagLst xmlns:p="http://schemas.openxmlformats.org/presentationml/2006/main">
  <p:tag name="ISLIDE.VECTOR" val="cb859f19-7c08-4819-b93b-7797b9dcd884"/>
</p:tagLst>
</file>

<file path=ppt/tags/tag65.xml><?xml version="1.0" encoding="utf-8"?>
<p:tagLst xmlns:p="http://schemas.openxmlformats.org/presentationml/2006/main">
  <p:tag name="ISLIDE.VECTOR" val="d95d2841-3239-432a-80be-fbd87abd14b5"/>
</p:tagLst>
</file>

<file path=ppt/tags/tag66.xml><?xml version="1.0" encoding="utf-8"?>
<p:tagLst xmlns:p="http://schemas.openxmlformats.org/presentationml/2006/main">
  <p:tag name="ISLIDE.VECTOR" val="d5d4e153-6238-40fc-9537-d8239a16f90b"/>
</p:tagLst>
</file>

<file path=ppt/tags/tag67.xml><?xml version="1.0" encoding="utf-8"?>
<p:tagLst xmlns:p="http://schemas.openxmlformats.org/presentationml/2006/main">
  <p:tag name="ISLIDE.VECTOR" val="2c6b7ee5-8a52-49ef-b6c2-18de85077649"/>
</p:tagLst>
</file>

<file path=ppt/tags/tag68.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 name="ISPRING_PRESENTATION_TITLE" val="少先队大队委竞选"/>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Calibri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Office Theme</Template>
  <Company/>
  <PresentationFormat>宽屏</PresentationFormat>
  <Paragraphs>62</Paragraphs>
  <Slides>13</Slides>
  <Notes>13</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13</vt:i4>
      </vt:variant>
    </vt:vector>
  </HeadingPairs>
  <TitlesOfParts>
    <vt:vector baseType="lpstr" size="24">
      <vt:lpstr>Arial</vt:lpstr>
      <vt:lpstr>Calibri Light</vt:lpstr>
      <vt:lpstr>Calibri</vt:lpstr>
      <vt:lpstr>微软雅黑</vt:lpstr>
      <vt:lpstr>华文琥珀</vt:lpstr>
      <vt:lpstr>幼圆</vt:lpstr>
      <vt:lpstr>Wingdings</vt:lpstr>
      <vt:lpstr>宋体</vt:lpstr>
      <vt:lpstr>方正正黑简体</vt:lpstr>
      <vt:lpstr>Meiryo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2</cp:revision>
  <dcterms:created xsi:type="dcterms:W3CDTF">2017-08-18T03:02:00Z</dcterms:created>
  <dcterms:modified xsi:type="dcterms:W3CDTF">2023-05-08T06:38:16Z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