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3"/>
  </p:notesMasterIdLst>
  <p:handoutMasterIdLst>
    <p:handoutMasterId r:id="rId4"/>
  </p:handoutMasterIdLst>
  <p:sldIdLst>
    <p:sldId id="278" r:id="rId5"/>
    <p:sldId id="268" r:id="rId6"/>
    <p:sldId id="282" r:id="rId7"/>
    <p:sldId id="285" r:id="rId8"/>
    <p:sldId id="267" r:id="rId9"/>
    <p:sldId id="279" r:id="rId10"/>
    <p:sldId id="269" r:id="rId11"/>
    <p:sldId id="283" r:id="rId12"/>
    <p:sldId id="270" r:id="rId13"/>
    <p:sldId id="272" r:id="rId14"/>
    <p:sldId id="271" r:id="rId15"/>
    <p:sldId id="288" r:id="rId16"/>
    <p:sldId id="284" r:id="rId17"/>
    <p:sldId id="273" r:id="rId18"/>
    <p:sldId id="274" r:id="rId19"/>
    <p:sldId id="275" r:id="rId20"/>
    <p:sldId id="286" r:id="rId21"/>
    <p:sldId id="299" r:id="rId22"/>
    <p:sldId id="316" r:id="rId23"/>
  </p:sldIdLst>
  <p:sldSz cx="9144000" cy="5143500" type="screen16x9"/>
  <p:notesSz cx="6858000" cy="9144000"/>
  <p:embeddedFontLst>
    <p:embeddedFont>
      <p:font typeface="字酷堂清楷体" panose="02010601030101010101" pitchFamily="2" charset="-122"/>
      <p:regular r:id="rId25"/>
    </p:embeddedFont>
    <p:embeddedFont>
      <p:font typeface="华文行楷" panose="02010800040101010101" pitchFamily="2" charset="-122"/>
      <p:regular r:id="rId26"/>
    </p:embeddedFont>
    <p:embeddedFont>
      <p:font typeface="华文楷体" panose="02010600040101010101" pitchFamily="2" charset="-122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Angsana New" panose="02020603050405020304" pitchFamily="18" charset="-34"/>
      <p:regular r:id="rId32"/>
    </p:embeddedFont>
    <p:embeddedFont>
      <p:font typeface="汉仪中宋简" panose="02010609000101010101" pitchFamily="49" charset="-122"/>
      <p:regular r:id="rId33"/>
    </p:embeddedFont>
    <p:embeddedFont>
      <p:font typeface="Calibri" panose="020F0502020204030204"/>
      <p:regular r:id="rId34"/>
      <p:bold r:id="rId35"/>
      <p:italic r:id="rId36"/>
      <p:boldItalic r:id="rId37"/>
    </p:embeddedFont>
    <p:embeddedFont>
      <p:font typeface="微软雅黑" panose="020B0503020204020204" charset="-122"/>
      <p:regular r:id="rId38"/>
    </p:embeddedFont>
    <p:embeddedFont>
      <p:font typeface="等线 Light" panose="02010600030101010101" charset="-122"/>
      <p:regular r:id="rId39"/>
    </p:embeddedFont>
    <p:embeddedFont>
      <p:font typeface="等线" panose="02010600030101010101" charset="-122"/>
      <p:regular r:id="rId40"/>
    </p:embeddedFont>
  </p:embeddedFontLst>
  <p:custDataLst>
    <p:tags r:id="rId24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834" y="120"/>
      </p:cViewPr>
      <p:guideLst>
        <p:guide orient="horz" pos="1626"/>
        <p:guide orient="horz" pos="41"/>
        <p:guide orient="horz" pos="37"/>
        <p:guide pos="2883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82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tags" Target="tags/tag67.xml" /><Relationship Id="rId25" Type="http://schemas.openxmlformats.org/officeDocument/2006/relationships/font" Target="fonts/font1.fntdata" /><Relationship Id="rId26" Type="http://schemas.openxmlformats.org/officeDocument/2006/relationships/font" Target="fonts/font2.fntdata" /><Relationship Id="rId27" Type="http://schemas.openxmlformats.org/officeDocument/2006/relationships/font" Target="fonts/font3.fntdata" /><Relationship Id="rId28" Type="http://schemas.openxmlformats.org/officeDocument/2006/relationships/font" Target="fonts/font4.fntdata" /><Relationship Id="rId29" Type="http://schemas.openxmlformats.org/officeDocument/2006/relationships/font" Target="fonts/font5.fntdata" /><Relationship Id="rId3" Type="http://schemas.openxmlformats.org/officeDocument/2006/relationships/notesMaster" Target="notesMasters/notesMaster1.xml" /><Relationship Id="rId30" Type="http://schemas.openxmlformats.org/officeDocument/2006/relationships/font" Target="fonts/font6.fntdata" /><Relationship Id="rId31" Type="http://schemas.openxmlformats.org/officeDocument/2006/relationships/font" Target="fonts/font7.fntdata" /><Relationship Id="rId32" Type="http://schemas.openxmlformats.org/officeDocument/2006/relationships/font" Target="fonts/font8.fntdata" /><Relationship Id="rId33" Type="http://schemas.openxmlformats.org/officeDocument/2006/relationships/font" Target="fonts/font9.fntdata" /><Relationship Id="rId34" Type="http://schemas.openxmlformats.org/officeDocument/2006/relationships/font" Target="fonts/font10.fntdata" /><Relationship Id="rId35" Type="http://schemas.openxmlformats.org/officeDocument/2006/relationships/font" Target="fonts/font11.fntdata" /><Relationship Id="rId36" Type="http://schemas.openxmlformats.org/officeDocument/2006/relationships/font" Target="fonts/font12.fntdata" /><Relationship Id="rId37" Type="http://schemas.openxmlformats.org/officeDocument/2006/relationships/font" Target="fonts/font13.fntdata" /><Relationship Id="rId38" Type="http://schemas.openxmlformats.org/officeDocument/2006/relationships/font" Target="fonts/font14.fntdata" /><Relationship Id="rId39" Type="http://schemas.openxmlformats.org/officeDocument/2006/relationships/font" Target="fonts/font15.fntdata" /><Relationship Id="rId4" Type="http://schemas.openxmlformats.org/officeDocument/2006/relationships/handoutMaster" Target="handoutMasters/handoutMaster1.xml" /><Relationship Id="rId40" Type="http://schemas.openxmlformats.org/officeDocument/2006/relationships/font" Target="fonts/font16.fntdata" /><Relationship Id="rId41" Type="http://schemas.openxmlformats.org/officeDocument/2006/relationships/presProps" Target="presProps.xml" /><Relationship Id="rId42" Type="http://schemas.openxmlformats.org/officeDocument/2006/relationships/font" Target="fonts/font17.fntdata" /><Relationship Id="rId43" Type="http://schemas.openxmlformats.org/officeDocument/2006/relationships/font" Target="fonts/font18.fntdata" /><Relationship Id="rId44" Type="http://schemas.openxmlformats.org/officeDocument/2006/relationships/font" Target="fonts/font19.fntdata" /><Relationship Id="rId45" Type="http://schemas.openxmlformats.org/officeDocument/2006/relationships/font" Target="fonts/font20.fntdata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C1FE2-1ACA-4AD6-8122-579ACD2E0B1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7DB39-3AE4-4339-86F7-04ADF0F9718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7DB39-3AE4-4339-86F7-04ADF0F9718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19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E727-DF47-4E97-BE1F-2E7A6BB354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6D36-1D84-425E-B7F6-2F7595E3275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microsoft.com/office/2007/relationships/hdphoto" Target="../media/image2.wdp" /><Relationship Id="rId4" Type="http://schemas.openxmlformats.org/officeDocument/2006/relationships/image" Target="../media/image3.png" /><Relationship Id="rId5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Relationship Id="rId3" Type="http://schemas.openxmlformats.org/officeDocument/2006/relationships/image" Target="../media/image24.jpeg" /><Relationship Id="rId4" Type="http://schemas.openxmlformats.org/officeDocument/2006/relationships/image" Target="../media/image2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Relationship Id="rId3" Type="http://schemas.openxmlformats.org/officeDocument/2006/relationships/image" Target="../media/image26.png" /><Relationship Id="rId4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tags" Target="../tags/tag66.xml" /><Relationship Id="rId4" Type="http://schemas.openxmlformats.org/officeDocument/2006/relationships/image" Target="../media/image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pn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Relationship Id="rId7" Type="http://schemas.openxmlformats.org/officeDocument/2006/relationships/image" Target="../media/image3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Relationship Id="rId3" Type="http://schemas.microsoft.com/office/2007/relationships/hdphoto" Target="../media/image36.wdp" /><Relationship Id="rId4" Type="http://schemas.openxmlformats.org/officeDocument/2006/relationships/image" Target="../media/image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3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microsoft.com/office/2007/relationships/hdphoto" Target="../media/image6.wdp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61.xml" /><Relationship Id="rId4" Type="http://schemas.openxmlformats.org/officeDocument/2006/relationships/image" Target="../media/image12.jpeg" /><Relationship Id="rId5" Type="http://schemas.openxmlformats.org/officeDocument/2006/relationships/tags" Target="../tags/tag62.xml" /><Relationship Id="rId6" Type="http://schemas.openxmlformats.org/officeDocument/2006/relationships/image" Target="../media/image13.jpeg" /><Relationship Id="rId7" Type="http://schemas.openxmlformats.org/officeDocument/2006/relationships/tags" Target="../tags/tag63.xml" /><Relationship Id="rId8" Type="http://schemas.openxmlformats.org/officeDocument/2006/relationships/tags" Target="../tags/tag64.xml" /><Relationship Id="rId9" Type="http://schemas.openxmlformats.org/officeDocument/2006/relationships/tags" Target="../tags/tag6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Relationship Id="rId3" Type="http://schemas.openxmlformats.org/officeDocument/2006/relationships/image" Target="../media/image15.jpeg" /><Relationship Id="rId4" Type="http://schemas.openxmlformats.org/officeDocument/2006/relationships/image" Target="../media/image1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Relationship Id="rId3" Type="http://schemas.openxmlformats.org/officeDocument/2006/relationships/image" Target="../media/image19.png" /><Relationship Id="rId4" Type="http://schemas.openxmlformats.org/officeDocument/2006/relationships/image" Target="../media/image20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Relationship Id="rId3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3579378" y="4498948"/>
            <a:ext cx="2001918" cy="358140"/>
            <a:chOff x="4772504" y="5998592"/>
            <a:chExt cx="2669224" cy="47752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2504" y="5998592"/>
              <a:ext cx="2669224" cy="47535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5232244" y="6067172"/>
              <a:ext cx="1941407" cy="4089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400" spc="-150">
                  <a:solidFill>
                    <a:schemeClr val="bg1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pPr algn="ctr"/>
              <a:r>
                <a:rPr lang="zh-CN" altLang="en-US"/>
                <a:t>新中式排版系列</a:t>
              </a:r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08454" y="505471"/>
            <a:ext cx="3309240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旅游画册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|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宣传手册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| 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旅行游记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|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摄影展示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| PPT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模板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026" name="Picture 2" descr="E:\PPT改稿\画册\066032d91646a57964ee231e02b05e85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11943" y="682481"/>
            <a:ext cx="5047370" cy="1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125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矩形 66"/>
          <p:cNvSpPr/>
          <p:nvPr/>
        </p:nvSpPr>
        <p:spPr>
          <a:xfrm>
            <a:off x="-20676" y="345781"/>
            <a:ext cx="9164676" cy="43971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06" y="3463531"/>
            <a:ext cx="1775123" cy="143429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608" y="330195"/>
            <a:ext cx="2472948" cy="439718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2815" y="683691"/>
            <a:ext cx="1140802" cy="1581660"/>
            <a:chOff x="390420" y="911588"/>
            <a:chExt cx="1521069" cy="2108880"/>
          </a:xfrm>
        </p:grpSpPr>
        <p:grpSp>
          <p:nvGrpSpPr>
            <p:cNvPr id="70" name="组合 69"/>
            <p:cNvGrpSpPr/>
            <p:nvPr/>
          </p:nvGrpSpPr>
          <p:grpSpPr>
            <a:xfrm>
              <a:off x="486665" y="1048998"/>
              <a:ext cx="844061" cy="1841332"/>
              <a:chOff x="10401299" y="509954"/>
              <a:chExt cx="888024" cy="1937238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10401300" y="509954"/>
                <a:ext cx="888023" cy="888023"/>
                <a:chOff x="8845062" y="562708"/>
                <a:chExt cx="888023" cy="888023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8845062" y="562708"/>
                  <a:ext cx="888023" cy="888023"/>
                </a:xfrm>
                <a:prstGeom prst="rect">
                  <a:avLst/>
                </a:prstGeom>
                <a:noFill/>
                <a:ln>
                  <a:solidFill>
                    <a:srgbClr val="8E28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79" name="直接连接符 78"/>
                <p:cNvCxnSpPr/>
                <p:nvPr/>
              </p:nvCxnSpPr>
              <p:spPr>
                <a:xfrm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 flipH="1"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>
                  <a:stCxn id="78" idx="3"/>
                  <a:endCxn id="78" idx="1"/>
                </p:cNvCxnSpPr>
                <p:nvPr/>
              </p:nvCxnSpPr>
              <p:spPr>
                <a:xfrm flipH="1">
                  <a:off x="8845062" y="1006720"/>
                  <a:ext cx="888023" cy="0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>
                  <a:stCxn id="78" idx="0"/>
                  <a:endCxn id="78" idx="2"/>
                </p:cNvCxnSpPr>
                <p:nvPr/>
              </p:nvCxnSpPr>
              <p:spPr>
                <a:xfrm flipH="1">
                  <a:off x="9289074" y="562708"/>
                  <a:ext cx="0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组合 71"/>
              <p:cNvGrpSpPr/>
              <p:nvPr/>
            </p:nvGrpSpPr>
            <p:grpSpPr>
              <a:xfrm>
                <a:off x="10401299" y="1559169"/>
                <a:ext cx="888023" cy="888023"/>
                <a:chOff x="8845062" y="562708"/>
                <a:chExt cx="888023" cy="888023"/>
              </a:xfrm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8845062" y="562708"/>
                  <a:ext cx="888023" cy="888023"/>
                </a:xfrm>
                <a:prstGeom prst="rect">
                  <a:avLst/>
                </a:prstGeom>
                <a:noFill/>
                <a:ln>
                  <a:solidFill>
                    <a:srgbClr val="8E28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74" name="直接连接符 73"/>
                <p:cNvCxnSpPr/>
                <p:nvPr/>
              </p:nvCxnSpPr>
              <p:spPr>
                <a:xfrm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>
                  <a:stCxn id="73" idx="3"/>
                  <a:endCxn id="73" idx="1"/>
                </p:cNvCxnSpPr>
                <p:nvPr/>
              </p:nvCxnSpPr>
              <p:spPr>
                <a:xfrm flipH="1">
                  <a:off x="8845062" y="1006720"/>
                  <a:ext cx="888023" cy="0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>
                  <a:stCxn id="73" idx="0"/>
                  <a:endCxn id="73" idx="2"/>
                </p:cNvCxnSpPr>
                <p:nvPr/>
              </p:nvCxnSpPr>
              <p:spPr>
                <a:xfrm flipH="1">
                  <a:off x="9289074" y="562708"/>
                  <a:ext cx="0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文本框 20"/>
            <p:cNvSpPr txBox="1"/>
            <p:nvPr/>
          </p:nvSpPr>
          <p:spPr>
            <a:xfrm>
              <a:off x="390420" y="911588"/>
              <a:ext cx="152106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国</a:t>
              </a:r>
              <a:endParaRPr lang="zh-CN" alt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4" name="文本框 21"/>
            <p:cNvSpPr txBox="1"/>
            <p:nvPr/>
          </p:nvSpPr>
          <p:spPr>
            <a:xfrm>
              <a:off x="390420" y="1871436"/>
              <a:ext cx="152106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风</a:t>
              </a:r>
              <a:endParaRPr lang="zh-CN" alt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85" name="文本框 22"/>
          <p:cNvSpPr txBox="1"/>
          <p:nvPr/>
        </p:nvSpPr>
        <p:spPr>
          <a:xfrm>
            <a:off x="1268401" y="606304"/>
            <a:ext cx="1431161" cy="17510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风前欲劝春光住，春在城南芳草路。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未随流落水边花，且作飘零泥上絮。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705315" y="2054970"/>
            <a:ext cx="157904" cy="157904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8182767" y="875224"/>
            <a:ext cx="582216" cy="1114168"/>
            <a:chOff x="6918313" y="2124535"/>
            <a:chExt cx="776288" cy="1485557"/>
          </a:xfrm>
        </p:grpSpPr>
        <p:sp>
          <p:nvSpPr>
            <p:cNvPr id="88" name="矩形 87"/>
            <p:cNvSpPr/>
            <p:nvPr/>
          </p:nvSpPr>
          <p:spPr>
            <a:xfrm>
              <a:off x="6918313" y="2124535"/>
              <a:ext cx="677108" cy="98232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中国</a:t>
              </a:r>
              <a:endParaRPr lang="zh-CN" altLang="en-US" sz="2100" spc="225">
                <a:solidFill>
                  <a:srgbClr val="8E2829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 rot="5400000">
              <a:off x="6832613" y="2748103"/>
              <a:ext cx="1436718" cy="2872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A TIRP OF CHAINA</a:t>
              </a:r>
              <a:endParaRPr lang="zh-CN" altLang="en-US" sz="800">
                <a:solidFill>
                  <a:srgbClr val="8E2829"/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6661461" y="2751607"/>
            <a:ext cx="2169825" cy="1502906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rPr>
              <a:t>风前欲劝春光住，春在城南芳草路。</a:t>
            </a:r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rPr>
              <a:t>未随流落水边花，且作飘零泥上絮。</a:t>
            </a:r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rPr>
              <a:t>镜中已觉星星误，人不负春春自负。</a:t>
            </a:r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rPr>
              <a:t>梦回人远许多愁，只在梨花风雨处。</a:t>
            </a:r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1" name="等腰三角形 90"/>
          <p:cNvSpPr/>
          <p:nvPr/>
        </p:nvSpPr>
        <p:spPr>
          <a:xfrm>
            <a:off x="8505932" y="667102"/>
            <a:ext cx="184667" cy="97047"/>
          </a:xfrm>
          <a:prstGeom prst="triangle">
            <a:avLst/>
          </a:prstGeom>
          <a:solidFill>
            <a:srgbClr val="8E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2" name="等腰三角形 91"/>
          <p:cNvSpPr/>
          <p:nvPr/>
        </p:nvSpPr>
        <p:spPr>
          <a:xfrm flipV="1">
            <a:off x="8502358" y="4346268"/>
            <a:ext cx="184667" cy="97047"/>
          </a:xfrm>
          <a:prstGeom prst="triangle">
            <a:avLst/>
          </a:prstGeom>
          <a:solidFill>
            <a:srgbClr val="8E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85983" y="347028"/>
            <a:ext cx="1742951" cy="18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7" name="矩形 146"/>
          <p:cNvSpPr/>
          <p:nvPr/>
        </p:nvSpPr>
        <p:spPr>
          <a:xfrm>
            <a:off x="1209413" y="1081993"/>
            <a:ext cx="5255136" cy="2995505"/>
          </a:xfrm>
          <a:prstGeom prst="rect">
            <a:avLst/>
          </a:prstGeom>
          <a:solidFill>
            <a:srgbClr val="E2DCC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85743" y="1490013"/>
            <a:ext cx="1140802" cy="1581660"/>
            <a:chOff x="390420" y="911588"/>
            <a:chExt cx="1521069" cy="2108880"/>
          </a:xfrm>
        </p:grpSpPr>
        <p:grpSp>
          <p:nvGrpSpPr>
            <p:cNvPr id="52" name="组合 51"/>
            <p:cNvGrpSpPr/>
            <p:nvPr/>
          </p:nvGrpSpPr>
          <p:grpSpPr>
            <a:xfrm>
              <a:off x="486665" y="1048998"/>
              <a:ext cx="844061" cy="1841332"/>
              <a:chOff x="10401299" y="509954"/>
              <a:chExt cx="888024" cy="1937238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10401300" y="509954"/>
                <a:ext cx="888023" cy="888023"/>
                <a:chOff x="8845062" y="562708"/>
                <a:chExt cx="888023" cy="888023"/>
              </a:xfrm>
            </p:grpSpPr>
            <p:sp>
              <p:nvSpPr>
                <p:cNvPr id="97" name="矩形 96"/>
                <p:cNvSpPr/>
                <p:nvPr/>
              </p:nvSpPr>
              <p:spPr>
                <a:xfrm>
                  <a:off x="8845062" y="562708"/>
                  <a:ext cx="888023" cy="888023"/>
                </a:xfrm>
                <a:prstGeom prst="rect">
                  <a:avLst/>
                </a:prstGeom>
                <a:noFill/>
                <a:ln>
                  <a:solidFill>
                    <a:srgbClr val="8E28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98" name="直接连接符 97"/>
                <p:cNvCxnSpPr/>
                <p:nvPr/>
              </p:nvCxnSpPr>
              <p:spPr>
                <a:xfrm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 flipH="1"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stCxn id="97" idx="3"/>
                  <a:endCxn id="97" idx="1"/>
                </p:cNvCxnSpPr>
                <p:nvPr/>
              </p:nvCxnSpPr>
              <p:spPr>
                <a:xfrm flipH="1">
                  <a:off x="8845062" y="1006720"/>
                  <a:ext cx="888023" cy="0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>
                  <a:stCxn id="97" idx="0"/>
                  <a:endCxn id="97" idx="2"/>
                </p:cNvCxnSpPr>
                <p:nvPr/>
              </p:nvCxnSpPr>
              <p:spPr>
                <a:xfrm flipH="1">
                  <a:off x="9289074" y="562708"/>
                  <a:ext cx="0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组合 53"/>
              <p:cNvGrpSpPr/>
              <p:nvPr/>
            </p:nvGrpSpPr>
            <p:grpSpPr>
              <a:xfrm>
                <a:off x="10401299" y="1559169"/>
                <a:ext cx="888023" cy="888023"/>
                <a:chOff x="8845062" y="562708"/>
                <a:chExt cx="888023" cy="888023"/>
              </a:xfrm>
            </p:grpSpPr>
            <p:sp>
              <p:nvSpPr>
                <p:cNvPr id="92" name="矩形 91"/>
                <p:cNvSpPr/>
                <p:nvPr/>
              </p:nvSpPr>
              <p:spPr>
                <a:xfrm>
                  <a:off x="8845062" y="562708"/>
                  <a:ext cx="888023" cy="888023"/>
                </a:xfrm>
                <a:prstGeom prst="rect">
                  <a:avLst/>
                </a:prstGeom>
                <a:noFill/>
                <a:ln>
                  <a:solidFill>
                    <a:srgbClr val="8E28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93" name="直接连接符 92"/>
                <p:cNvCxnSpPr/>
                <p:nvPr/>
              </p:nvCxnSpPr>
              <p:spPr>
                <a:xfrm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 flipH="1"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92" idx="3"/>
                  <a:endCxn id="92" idx="1"/>
                </p:cNvCxnSpPr>
                <p:nvPr/>
              </p:nvCxnSpPr>
              <p:spPr>
                <a:xfrm flipH="1">
                  <a:off x="8845062" y="1006720"/>
                  <a:ext cx="888023" cy="0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92" idx="0"/>
                  <a:endCxn id="92" idx="2"/>
                </p:cNvCxnSpPr>
                <p:nvPr/>
              </p:nvCxnSpPr>
              <p:spPr>
                <a:xfrm flipH="1">
                  <a:off x="9289074" y="562708"/>
                  <a:ext cx="0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文本框 20"/>
            <p:cNvSpPr txBox="1"/>
            <p:nvPr/>
          </p:nvSpPr>
          <p:spPr>
            <a:xfrm>
              <a:off x="390420" y="911588"/>
              <a:ext cx="152106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国</a:t>
              </a:r>
              <a:endParaRPr lang="zh-CN" alt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3" name="文本框 21"/>
            <p:cNvSpPr txBox="1"/>
            <p:nvPr/>
          </p:nvSpPr>
          <p:spPr>
            <a:xfrm>
              <a:off x="390420" y="1871436"/>
              <a:ext cx="152106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风</a:t>
              </a:r>
              <a:endParaRPr lang="zh-CN" alt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7573282" y="573961"/>
            <a:ext cx="1077149" cy="4035560"/>
            <a:chOff x="10508388" y="368300"/>
            <a:chExt cx="1436199" cy="5380747"/>
          </a:xfrm>
        </p:grpSpPr>
        <p:grpSp>
          <p:nvGrpSpPr>
            <p:cNvPr id="137" name="组合 136"/>
            <p:cNvGrpSpPr/>
            <p:nvPr/>
          </p:nvGrpSpPr>
          <p:grpSpPr>
            <a:xfrm>
              <a:off x="10508388" y="368300"/>
              <a:ext cx="1436199" cy="5380747"/>
              <a:chOff x="10508388" y="368300"/>
              <a:chExt cx="1436199" cy="5380747"/>
            </a:xfrm>
          </p:grpSpPr>
          <p:sp>
            <p:nvSpPr>
              <p:cNvPr id="144" name="矩形 143"/>
              <p:cNvSpPr/>
              <p:nvPr/>
            </p:nvSpPr>
            <p:spPr>
              <a:xfrm>
                <a:off x="10582714" y="368300"/>
                <a:ext cx="1274324" cy="538074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10657293" y="423423"/>
                <a:ext cx="1142359" cy="524780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46" name="图片 1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08388" y="5245659"/>
                <a:ext cx="1415417" cy="425568"/>
              </a:xfrm>
              <a:prstGeom prst="rect">
                <a:avLst/>
              </a:prstGeom>
            </p:spPr>
          </p:pic>
          <p:pic>
            <p:nvPicPr>
              <p:cNvPr id="157" name="图片 15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10529170" y="439156"/>
                <a:ext cx="1415417" cy="425568"/>
              </a:xfrm>
              <a:prstGeom prst="rect">
                <a:avLst/>
              </a:prstGeom>
            </p:spPr>
          </p:pic>
        </p:grpSp>
        <p:grpSp>
          <p:nvGrpSpPr>
            <p:cNvPr id="138" name="组合 137"/>
            <p:cNvGrpSpPr/>
            <p:nvPr/>
          </p:nvGrpSpPr>
          <p:grpSpPr>
            <a:xfrm>
              <a:off x="10824623" y="1085617"/>
              <a:ext cx="839544" cy="1436719"/>
              <a:chOff x="6855061" y="2298066"/>
              <a:chExt cx="839544" cy="1436719"/>
            </a:xfrm>
          </p:grpSpPr>
          <p:sp>
            <p:nvSpPr>
              <p:cNvPr id="142" name="矩形 141"/>
              <p:cNvSpPr/>
              <p:nvPr/>
            </p:nvSpPr>
            <p:spPr>
              <a:xfrm>
                <a:off x="6855061" y="2405091"/>
                <a:ext cx="677108" cy="98232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2100" spc="225">
                    <a:solidFill>
                      <a:srgbClr val="8E2829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中国</a:t>
                </a:r>
                <a:endPara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 rot="5400000">
                <a:off x="6832616" y="2872796"/>
                <a:ext cx="1436719" cy="287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>
                    <a:solidFill>
                      <a:srgbClr val="8E2829"/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A TIRP OF CHAINA</a:t>
                </a:r>
                <a:endParaRPr lang="zh-CN" altLang="en-US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139" name="等腰三角形 138"/>
            <p:cNvSpPr/>
            <p:nvPr/>
          </p:nvSpPr>
          <p:spPr>
            <a:xfrm>
              <a:off x="11256415" y="915147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140" name="等腰三角形 139"/>
            <p:cNvSpPr/>
            <p:nvPr/>
          </p:nvSpPr>
          <p:spPr>
            <a:xfrm flipV="1">
              <a:off x="11256415" y="2506910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10858141" y="3064467"/>
              <a:ext cx="697627" cy="182870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雪入春分省见稀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半开桃李不胜威</a:t>
              </a:r>
              <a:endPara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150" name="Picture 2" descr="E:\PPT改稿\中国风\7d80fd907e040dc2d381d635df844587f9a717bf204b4-z8poxv_fw658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35654" y="2373424"/>
            <a:ext cx="1251841" cy="12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1924837" y="1913192"/>
            <a:ext cx="2723823" cy="1609100"/>
            <a:chOff x="4097729" y="971807"/>
            <a:chExt cx="3631764" cy="2145466"/>
          </a:xfrm>
        </p:grpSpPr>
        <p:sp>
          <p:nvSpPr>
            <p:cNvPr id="118" name="矩形 117"/>
            <p:cNvSpPr/>
            <p:nvPr/>
          </p:nvSpPr>
          <p:spPr>
            <a:xfrm>
              <a:off x="4097729" y="971807"/>
              <a:ext cx="3631764" cy="2145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>
                  <a:latin typeface="华文楷体" panose="02010600040101010101" pitchFamily="2" charset="-122"/>
                  <a:ea typeface="华文楷体" panose="02010600040101010101" pitchFamily="2" charset="-122"/>
                </a:rPr>
                <a:t>雪入春分省见稀，半开桃李不胜威。应惭落地梅花识，却作漫天柳絮飞。</a:t>
              </a:r>
              <a:endPara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latin typeface="华文楷体" panose="02010600040101010101" pitchFamily="2" charset="-122"/>
                  <a:ea typeface="华文楷体" panose="02010600040101010101" pitchFamily="2" charset="-122"/>
                </a:rPr>
                <a:t>不分东君专节物，故将新巧发阴机。従今造物尤难料，更暖须留御腊衣。雪入春分省见稀，半开桃李不胜威。</a:t>
              </a:r>
              <a:endPara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19" name="直接连接符 118"/>
            <p:cNvCxnSpPr/>
            <p:nvPr/>
          </p:nvCxnSpPr>
          <p:spPr>
            <a:xfrm flipH="1">
              <a:off x="7487223" y="1255913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7154713" y="1255913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 flipH="1">
              <a:off x="6842985" y="1255913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6531258" y="1255913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6177967" y="1255913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4538921" y="1255914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4216804" y="1245522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 flipH="1">
              <a:off x="5880431" y="1270658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 flipH="1">
              <a:off x="5225804" y="1270658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flipH="1">
              <a:off x="4851012" y="1270658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flipH="1">
              <a:off x="5558313" y="1270658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9F7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18571" y="11677"/>
            <a:ext cx="9004566" cy="4169090"/>
            <a:chOff x="558094" y="15570"/>
            <a:chExt cx="12006088" cy="5558786"/>
          </a:xfrm>
        </p:grpSpPr>
        <p:sp>
          <p:nvSpPr>
            <p:cNvPr id="3" name="矩形 2"/>
            <p:cNvSpPr/>
            <p:nvPr/>
          </p:nvSpPr>
          <p:spPr>
            <a:xfrm>
              <a:off x="558094" y="15570"/>
              <a:ext cx="11062526" cy="547667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 flipV="1">
              <a:off x="564736" y="5378987"/>
              <a:ext cx="6004272" cy="195369"/>
              <a:chOff x="2558374" y="1624519"/>
              <a:chExt cx="14002655" cy="455624"/>
            </a:xfrm>
            <a:solidFill>
              <a:srgbClr val="E3E3E3"/>
            </a:solidFill>
          </p:grpSpPr>
          <p:sp>
            <p:nvSpPr>
              <p:cNvPr id="4" name="菱形 3"/>
              <p:cNvSpPr/>
              <p:nvPr/>
            </p:nvSpPr>
            <p:spPr>
              <a:xfrm>
                <a:off x="2558374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菱形 4"/>
              <p:cNvSpPr/>
              <p:nvPr/>
            </p:nvSpPr>
            <p:spPr>
              <a:xfrm>
                <a:off x="2995375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菱形 5"/>
              <p:cNvSpPr/>
              <p:nvPr/>
            </p:nvSpPr>
            <p:spPr>
              <a:xfrm>
                <a:off x="3432376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菱形 6"/>
              <p:cNvSpPr/>
              <p:nvPr/>
            </p:nvSpPr>
            <p:spPr>
              <a:xfrm>
                <a:off x="3869377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菱形 7"/>
              <p:cNvSpPr/>
              <p:nvPr/>
            </p:nvSpPr>
            <p:spPr>
              <a:xfrm>
                <a:off x="4306378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菱形 8"/>
              <p:cNvSpPr/>
              <p:nvPr/>
            </p:nvSpPr>
            <p:spPr>
              <a:xfrm>
                <a:off x="4743379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菱形 9"/>
              <p:cNvSpPr/>
              <p:nvPr/>
            </p:nvSpPr>
            <p:spPr>
              <a:xfrm>
                <a:off x="5180380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菱形 10"/>
              <p:cNvSpPr/>
              <p:nvPr/>
            </p:nvSpPr>
            <p:spPr>
              <a:xfrm>
                <a:off x="5617381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6054382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/>
            </p:nvSpPr>
            <p:spPr>
              <a:xfrm>
                <a:off x="6491383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菱形 13"/>
              <p:cNvSpPr/>
              <p:nvPr/>
            </p:nvSpPr>
            <p:spPr>
              <a:xfrm>
                <a:off x="6928384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菱形 14"/>
              <p:cNvSpPr/>
              <p:nvPr/>
            </p:nvSpPr>
            <p:spPr>
              <a:xfrm>
                <a:off x="7365385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菱形 15"/>
              <p:cNvSpPr/>
              <p:nvPr/>
            </p:nvSpPr>
            <p:spPr>
              <a:xfrm>
                <a:off x="7802386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菱形 16"/>
              <p:cNvSpPr/>
              <p:nvPr/>
            </p:nvSpPr>
            <p:spPr>
              <a:xfrm>
                <a:off x="8239387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菱形 17"/>
              <p:cNvSpPr/>
              <p:nvPr/>
            </p:nvSpPr>
            <p:spPr>
              <a:xfrm>
                <a:off x="8676388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菱形 18"/>
              <p:cNvSpPr/>
              <p:nvPr/>
            </p:nvSpPr>
            <p:spPr>
              <a:xfrm>
                <a:off x="9113389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菱形 19"/>
              <p:cNvSpPr/>
              <p:nvPr/>
            </p:nvSpPr>
            <p:spPr>
              <a:xfrm>
                <a:off x="9550390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菱形 20"/>
              <p:cNvSpPr/>
              <p:nvPr/>
            </p:nvSpPr>
            <p:spPr>
              <a:xfrm>
                <a:off x="9987391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菱形 21"/>
              <p:cNvSpPr/>
              <p:nvPr/>
            </p:nvSpPr>
            <p:spPr>
              <a:xfrm>
                <a:off x="10424392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菱形 22"/>
              <p:cNvSpPr/>
              <p:nvPr/>
            </p:nvSpPr>
            <p:spPr>
              <a:xfrm>
                <a:off x="10861393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菱形 23"/>
              <p:cNvSpPr/>
              <p:nvPr/>
            </p:nvSpPr>
            <p:spPr>
              <a:xfrm>
                <a:off x="11298394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菱形 24"/>
              <p:cNvSpPr/>
              <p:nvPr/>
            </p:nvSpPr>
            <p:spPr>
              <a:xfrm>
                <a:off x="11735395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菱形 25"/>
              <p:cNvSpPr/>
              <p:nvPr/>
            </p:nvSpPr>
            <p:spPr>
              <a:xfrm>
                <a:off x="12172396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菱形 26"/>
              <p:cNvSpPr/>
              <p:nvPr/>
            </p:nvSpPr>
            <p:spPr>
              <a:xfrm>
                <a:off x="12609397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菱形 27"/>
              <p:cNvSpPr/>
              <p:nvPr/>
            </p:nvSpPr>
            <p:spPr>
              <a:xfrm>
                <a:off x="13046397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菱形 28"/>
              <p:cNvSpPr/>
              <p:nvPr/>
            </p:nvSpPr>
            <p:spPr>
              <a:xfrm>
                <a:off x="13483399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菱形 29"/>
              <p:cNvSpPr/>
              <p:nvPr/>
            </p:nvSpPr>
            <p:spPr>
              <a:xfrm>
                <a:off x="13920400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菱形 30"/>
              <p:cNvSpPr/>
              <p:nvPr/>
            </p:nvSpPr>
            <p:spPr>
              <a:xfrm>
                <a:off x="14357401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菱形 31"/>
              <p:cNvSpPr/>
              <p:nvPr/>
            </p:nvSpPr>
            <p:spPr>
              <a:xfrm>
                <a:off x="14794402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菱形 32"/>
              <p:cNvSpPr/>
              <p:nvPr/>
            </p:nvSpPr>
            <p:spPr>
              <a:xfrm>
                <a:off x="15231404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菱形 33"/>
              <p:cNvSpPr/>
              <p:nvPr/>
            </p:nvSpPr>
            <p:spPr>
              <a:xfrm>
                <a:off x="15668403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菱形 34"/>
              <p:cNvSpPr/>
              <p:nvPr/>
            </p:nvSpPr>
            <p:spPr>
              <a:xfrm>
                <a:off x="16105405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flipV="1">
              <a:off x="6559910" y="5378987"/>
              <a:ext cx="6004272" cy="195369"/>
              <a:chOff x="2558374" y="1624519"/>
              <a:chExt cx="14002655" cy="455624"/>
            </a:xfrm>
            <a:solidFill>
              <a:srgbClr val="E3E3E3"/>
            </a:solidFill>
          </p:grpSpPr>
          <p:sp>
            <p:nvSpPr>
              <p:cNvPr id="38" name="菱形 37"/>
              <p:cNvSpPr/>
              <p:nvPr/>
            </p:nvSpPr>
            <p:spPr>
              <a:xfrm>
                <a:off x="2558374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菱形 38"/>
              <p:cNvSpPr/>
              <p:nvPr/>
            </p:nvSpPr>
            <p:spPr>
              <a:xfrm>
                <a:off x="2995375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菱形 39"/>
              <p:cNvSpPr/>
              <p:nvPr/>
            </p:nvSpPr>
            <p:spPr>
              <a:xfrm>
                <a:off x="3432376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菱形 40"/>
              <p:cNvSpPr/>
              <p:nvPr/>
            </p:nvSpPr>
            <p:spPr>
              <a:xfrm>
                <a:off x="3869377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菱形 41"/>
              <p:cNvSpPr/>
              <p:nvPr/>
            </p:nvSpPr>
            <p:spPr>
              <a:xfrm>
                <a:off x="4306378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菱形 42"/>
              <p:cNvSpPr/>
              <p:nvPr/>
            </p:nvSpPr>
            <p:spPr>
              <a:xfrm>
                <a:off x="4743379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菱形 43"/>
              <p:cNvSpPr/>
              <p:nvPr/>
            </p:nvSpPr>
            <p:spPr>
              <a:xfrm>
                <a:off x="5180380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菱形 44"/>
              <p:cNvSpPr/>
              <p:nvPr/>
            </p:nvSpPr>
            <p:spPr>
              <a:xfrm>
                <a:off x="5617381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菱形 45"/>
              <p:cNvSpPr/>
              <p:nvPr/>
            </p:nvSpPr>
            <p:spPr>
              <a:xfrm>
                <a:off x="6054382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菱形 46"/>
              <p:cNvSpPr/>
              <p:nvPr/>
            </p:nvSpPr>
            <p:spPr>
              <a:xfrm>
                <a:off x="6491383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菱形 47"/>
              <p:cNvSpPr/>
              <p:nvPr/>
            </p:nvSpPr>
            <p:spPr>
              <a:xfrm>
                <a:off x="6928384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菱形 48"/>
              <p:cNvSpPr/>
              <p:nvPr/>
            </p:nvSpPr>
            <p:spPr>
              <a:xfrm>
                <a:off x="7365385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菱形 49"/>
              <p:cNvSpPr/>
              <p:nvPr/>
            </p:nvSpPr>
            <p:spPr>
              <a:xfrm>
                <a:off x="7802386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菱形 50"/>
              <p:cNvSpPr/>
              <p:nvPr/>
            </p:nvSpPr>
            <p:spPr>
              <a:xfrm>
                <a:off x="8239387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菱形 51"/>
              <p:cNvSpPr/>
              <p:nvPr/>
            </p:nvSpPr>
            <p:spPr>
              <a:xfrm>
                <a:off x="8676388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菱形 52"/>
              <p:cNvSpPr/>
              <p:nvPr/>
            </p:nvSpPr>
            <p:spPr>
              <a:xfrm>
                <a:off x="9113389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菱形 53"/>
              <p:cNvSpPr/>
              <p:nvPr/>
            </p:nvSpPr>
            <p:spPr>
              <a:xfrm>
                <a:off x="9550390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菱形 54"/>
              <p:cNvSpPr/>
              <p:nvPr/>
            </p:nvSpPr>
            <p:spPr>
              <a:xfrm>
                <a:off x="9987391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0424392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菱形 56"/>
              <p:cNvSpPr/>
              <p:nvPr/>
            </p:nvSpPr>
            <p:spPr>
              <a:xfrm>
                <a:off x="10861393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菱形 57"/>
              <p:cNvSpPr/>
              <p:nvPr/>
            </p:nvSpPr>
            <p:spPr>
              <a:xfrm>
                <a:off x="11298394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菱形 58"/>
              <p:cNvSpPr/>
              <p:nvPr/>
            </p:nvSpPr>
            <p:spPr>
              <a:xfrm>
                <a:off x="11735395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12172396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菱形 60"/>
              <p:cNvSpPr/>
              <p:nvPr/>
            </p:nvSpPr>
            <p:spPr>
              <a:xfrm>
                <a:off x="12609397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菱形 61"/>
              <p:cNvSpPr/>
              <p:nvPr/>
            </p:nvSpPr>
            <p:spPr>
              <a:xfrm>
                <a:off x="13046397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菱形 62"/>
              <p:cNvSpPr/>
              <p:nvPr/>
            </p:nvSpPr>
            <p:spPr>
              <a:xfrm>
                <a:off x="13483399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菱形 63"/>
              <p:cNvSpPr/>
              <p:nvPr/>
            </p:nvSpPr>
            <p:spPr>
              <a:xfrm>
                <a:off x="13920400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菱形 67"/>
              <p:cNvSpPr/>
              <p:nvPr/>
            </p:nvSpPr>
            <p:spPr>
              <a:xfrm>
                <a:off x="15668403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菱形 68"/>
              <p:cNvSpPr/>
              <p:nvPr/>
            </p:nvSpPr>
            <p:spPr>
              <a:xfrm>
                <a:off x="16105405" y="1624519"/>
                <a:ext cx="455624" cy="45562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26" name="Picture 2" descr="E:\PPT改稿\中国风\20891997_165120136662_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7527" y="771525"/>
            <a:ext cx="3505236" cy="29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组合 98"/>
          <p:cNvGrpSpPr/>
          <p:nvPr/>
        </p:nvGrpSpPr>
        <p:grpSpPr>
          <a:xfrm>
            <a:off x="2206358" y="1201541"/>
            <a:ext cx="2723823" cy="1609100"/>
            <a:chOff x="3992624" y="971807"/>
            <a:chExt cx="3631764" cy="2145466"/>
          </a:xfrm>
        </p:grpSpPr>
        <p:sp>
          <p:nvSpPr>
            <p:cNvPr id="100" name="矩形 99"/>
            <p:cNvSpPr/>
            <p:nvPr/>
          </p:nvSpPr>
          <p:spPr>
            <a:xfrm>
              <a:off x="3992624" y="971807"/>
              <a:ext cx="3631764" cy="214546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>
                  <a:latin typeface="华文楷体" panose="02010600040101010101" pitchFamily="2" charset="-122"/>
                  <a:ea typeface="华文楷体" panose="02010600040101010101" pitchFamily="2" charset="-122"/>
                </a:rPr>
                <a:t>雪入春分省见稀，半开桃李不胜威。应惭落地梅花识，却作漫天柳絮飞。</a:t>
              </a:r>
              <a:endPara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latin typeface="华文楷体" panose="02010600040101010101" pitchFamily="2" charset="-122"/>
                  <a:ea typeface="华文楷体" panose="02010600040101010101" pitchFamily="2" charset="-122"/>
                </a:rPr>
                <a:t>不分东君专节物，故将新巧发阴机。従今造物尤难料，更暖须留御腊衣。雪入春分省见稀，半开桃李不胜威。</a:t>
              </a:r>
              <a:endPara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01" name="直接连接符 100"/>
            <p:cNvCxnSpPr/>
            <p:nvPr/>
          </p:nvCxnSpPr>
          <p:spPr>
            <a:xfrm flipH="1">
              <a:off x="7487223" y="1255913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H="1">
              <a:off x="7137780" y="1255914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6775252" y="1255914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6429659" y="1255914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>
              <a:off x="6110233" y="1255914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4432652" y="1255914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4110533" y="1245522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5778831" y="1270658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5090337" y="1270658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>
              <a:off x="4761676" y="1270658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>
              <a:off x="5439780" y="1270658"/>
              <a:ext cx="0" cy="12072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组合 111"/>
          <p:cNvGrpSpPr/>
          <p:nvPr/>
        </p:nvGrpSpPr>
        <p:grpSpPr>
          <a:xfrm>
            <a:off x="1153693" y="906396"/>
            <a:ext cx="536054" cy="1880034"/>
            <a:chOff x="7480509" y="635312"/>
            <a:chExt cx="714738" cy="2506712"/>
          </a:xfrm>
        </p:grpSpPr>
        <p:sp>
          <p:nvSpPr>
            <p:cNvPr id="113" name="文本框 11"/>
            <p:cNvSpPr txBox="1"/>
            <p:nvPr/>
          </p:nvSpPr>
          <p:spPr>
            <a:xfrm>
              <a:off x="7515111" y="635312"/>
              <a:ext cx="65961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7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r>
                <a:rPr lang="zh-CN" altLang="en-US" sz="3300">
                  <a:solidFill>
                    <a:srgbClr val="2A4739"/>
                  </a:solidFill>
                </a:rPr>
                <a:t>壹</a:t>
              </a:r>
              <a:endParaRPr lang="zh-CN" altLang="en-US" sz="3300">
                <a:solidFill>
                  <a:srgbClr val="2A4739"/>
                </a:solidFill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7480509" y="1326997"/>
              <a:ext cx="714738" cy="1815027"/>
              <a:chOff x="6979868" y="1984218"/>
              <a:chExt cx="714738" cy="1815027"/>
            </a:xfrm>
          </p:grpSpPr>
          <p:sp>
            <p:nvSpPr>
              <p:cNvPr id="115" name="矩形 114"/>
              <p:cNvSpPr/>
              <p:nvPr/>
            </p:nvSpPr>
            <p:spPr>
              <a:xfrm>
                <a:off x="6979868" y="2124534"/>
                <a:ext cx="615553" cy="1508106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1800" spc="225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汉仪中宋简" panose="02010609000101010101" pitchFamily="49" charset="-122"/>
                    <a:ea typeface="汉仪中宋简" panose="02010609000101010101" pitchFamily="49" charset="-122"/>
                  </a:rPr>
                  <a:t>添加标题</a:t>
                </a:r>
                <a:endParaRPr lang="zh-CN" altLang="en-US" sz="1800" spc="225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 rot="5400000">
                <a:off x="6643463" y="2748103"/>
                <a:ext cx="1815027" cy="287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ADD YOUR TITLE IN HERE</a:t>
                </a:r>
                <a:endParaRPr lang="zh-CN" altLang="en-US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ngsana New" panose="02020603050405020304" pitchFamily="18" charset="-34"/>
                </a:endParaRPr>
              </a:p>
            </p:txBody>
          </p:sp>
        </p:grpSp>
      </p:grpSp>
      <p:sp>
        <p:nvSpPr>
          <p:cNvPr id="117" name="椭圆 116"/>
          <p:cNvSpPr/>
          <p:nvPr/>
        </p:nvSpPr>
        <p:spPr>
          <a:xfrm>
            <a:off x="1226116" y="3156352"/>
            <a:ext cx="417887" cy="417887"/>
          </a:xfrm>
          <a:prstGeom prst="ellipse">
            <a:avLst/>
          </a:prstGeom>
          <a:solidFill>
            <a:srgbClr val="9F7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807087" y="3156352"/>
            <a:ext cx="417887" cy="417887"/>
          </a:xfrm>
          <a:prstGeom prst="ellipse">
            <a:avLst/>
          </a:prstGeom>
          <a:solidFill>
            <a:srgbClr val="9F7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2388058" y="3156352"/>
            <a:ext cx="417887" cy="417887"/>
          </a:xfrm>
          <a:prstGeom prst="ellipse">
            <a:avLst/>
          </a:prstGeom>
          <a:solidFill>
            <a:srgbClr val="9F7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2969029" y="3156352"/>
            <a:ext cx="417887" cy="417887"/>
          </a:xfrm>
          <a:prstGeom prst="ellipse">
            <a:avLst/>
          </a:prstGeom>
          <a:solidFill>
            <a:srgbClr val="9F7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1" name="文本框 26"/>
          <p:cNvSpPr txBox="1"/>
          <p:nvPr/>
        </p:nvSpPr>
        <p:spPr>
          <a:xfrm>
            <a:off x="1174783" y="3118252"/>
            <a:ext cx="228600" cy="500137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rgbClr val="DBAE8C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r>
              <a:rPr lang="zh-CN" altLang="en-US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旅</a:t>
            </a:r>
            <a:endParaRPr lang="zh-CN" altLang="en-US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" name="文本框 27"/>
          <p:cNvSpPr txBox="1"/>
          <p:nvPr/>
        </p:nvSpPr>
        <p:spPr>
          <a:xfrm>
            <a:off x="1774137" y="3130988"/>
            <a:ext cx="184784" cy="500137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rgbClr val="DBAE8C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r>
              <a:rPr lang="zh-CN" altLang="en-US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行</a:t>
            </a:r>
            <a:endParaRPr lang="zh-CN" altLang="en-US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3" name="文本框 28"/>
          <p:cNvSpPr txBox="1"/>
          <p:nvPr/>
        </p:nvSpPr>
        <p:spPr>
          <a:xfrm>
            <a:off x="2317602" y="3118252"/>
            <a:ext cx="228600" cy="500137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rgbClr val="DBAE8C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r>
              <a:rPr lang="zh-CN" altLang="en-US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</a:t>
            </a:r>
            <a:endParaRPr lang="zh-CN" altLang="en-US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4" name="文本框 29"/>
          <p:cNvSpPr txBox="1"/>
          <p:nvPr/>
        </p:nvSpPr>
        <p:spPr>
          <a:xfrm>
            <a:off x="2913981" y="3130988"/>
            <a:ext cx="228600" cy="500137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rgbClr val="DBAE8C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defRPr>
            </a:lvl1pPr>
          </a:lstStyle>
          <a:p>
            <a:r>
              <a:rPr lang="zh-CN" altLang="en-US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记</a:t>
            </a:r>
            <a:endParaRPr lang="zh-CN" altLang="en-US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26" name="直接连接符 125"/>
          <p:cNvCxnSpPr/>
          <p:nvPr/>
        </p:nvCxnSpPr>
        <p:spPr>
          <a:xfrm>
            <a:off x="1374244" y="420620"/>
            <a:ext cx="6531005" cy="0"/>
          </a:xfrm>
          <a:prstGeom prst="line">
            <a:avLst/>
          </a:prstGeom>
          <a:ln w="127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  <p:bldP spid="121" grpId="0"/>
      <p:bldP spid="122" grpId="0"/>
      <p:bldP spid="123" grpId="0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椭圆 18"/>
          <p:cNvSpPr/>
          <p:nvPr/>
        </p:nvSpPr>
        <p:spPr>
          <a:xfrm>
            <a:off x="3197315" y="1130620"/>
            <a:ext cx="2633213" cy="26332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899108" y="1247857"/>
            <a:ext cx="1229937" cy="2516073"/>
            <a:chOff x="6365501" y="2103753"/>
            <a:chExt cx="1639917" cy="3354764"/>
          </a:xfrm>
        </p:grpSpPr>
        <p:sp>
          <p:nvSpPr>
            <p:cNvPr id="21" name="矩形 20"/>
            <p:cNvSpPr/>
            <p:nvPr/>
          </p:nvSpPr>
          <p:spPr>
            <a:xfrm>
              <a:off x="6581736" y="2103753"/>
              <a:ext cx="1169551" cy="335476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500" spc="225">
                  <a:solidFill>
                    <a:srgbClr val="8E2829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第叁章节</a:t>
              </a:r>
              <a:endParaRPr lang="zh-CN" altLang="en-US" sz="4500" spc="225">
                <a:solidFill>
                  <a:srgbClr val="8E2829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7102607" y="4505100"/>
              <a:ext cx="137473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CHAPTER</a:t>
              </a:r>
              <a:endPara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5867929" y="2873728"/>
              <a:ext cx="142603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THIRD</a:t>
              </a:r>
              <a:endPara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24" name="文本框 8"/>
          <p:cNvSpPr txBox="1"/>
          <p:nvPr/>
        </p:nvSpPr>
        <p:spPr>
          <a:xfrm>
            <a:off x="5931718" y="3933994"/>
            <a:ext cx="2424006" cy="577081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春分雨脚落声微</a:t>
            </a:r>
            <a:r>
              <a:rPr lang="en-US" altLang="zh-CN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   </a:t>
            </a: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  <a:endParaRPr lang="zh-CN" altLang="en-US" sz="110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r>
              <a:rPr lang="en-US" altLang="zh-CN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   </a:t>
            </a: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可知早有绿腰肥</a:t>
            </a:r>
            <a:endParaRPr lang="zh-CN" altLang="en-US" sz="110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962892" y="3988725"/>
            <a:ext cx="0" cy="476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8262959" y="3988725"/>
            <a:ext cx="0" cy="476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125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1801825"/>
            <a:ext cx="9148930" cy="3358862"/>
          </a:xfrm>
          <a:prstGeom prst="rect">
            <a:avLst/>
          </a:prstGeom>
          <a:gradFill flip="none" rotWithShape="1">
            <a:gsLst>
              <a:gs pos="0">
                <a:srgbClr val="B3936D">
                  <a:alpha val="40000"/>
                </a:srgbClr>
              </a:gs>
              <a:gs pos="46700">
                <a:srgbClr val="CCB8AA">
                  <a:alpha val="40000"/>
                </a:srgb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0" name="PA_库_PicturePlaceholder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00677" y="675235"/>
            <a:ext cx="2976995" cy="3827667"/>
          </a:xfrm>
          <a:custGeom>
            <a:gdLst>
              <a:gd name="connsiteX0" fmla="*/ 5107363 w 9797143"/>
              <a:gd name="connsiteY0" fmla="*/ 5075240 h 9765020"/>
              <a:gd name="connsiteX1" fmla="*/ 9797143 w 9797143"/>
              <a:gd name="connsiteY1" fmla="*/ 5075240 h 9765020"/>
              <a:gd name="connsiteX2" fmla="*/ 9797143 w 9797143"/>
              <a:gd name="connsiteY2" fmla="*/ 9765020 h 9765020"/>
              <a:gd name="connsiteX3" fmla="*/ 5107363 w 9797143"/>
              <a:gd name="connsiteY3" fmla="*/ 9765020 h 9765020"/>
              <a:gd name="connsiteX4" fmla="*/ 0 w 9797143"/>
              <a:gd name="connsiteY4" fmla="*/ 5075240 h 9765020"/>
              <a:gd name="connsiteX5" fmla="*/ 4689779 w 9797143"/>
              <a:gd name="connsiteY5" fmla="*/ 5075240 h 9765020"/>
              <a:gd name="connsiteX6" fmla="*/ 4689779 w 9797143"/>
              <a:gd name="connsiteY6" fmla="*/ 9765020 h 9765020"/>
              <a:gd name="connsiteX7" fmla="*/ 0 w 9797143"/>
              <a:gd name="connsiteY7" fmla="*/ 9765020 h 9765020"/>
              <a:gd name="connsiteX8" fmla="*/ 5107363 w 9797143"/>
              <a:gd name="connsiteY8" fmla="*/ 0 h 9765020"/>
              <a:gd name="connsiteX9" fmla="*/ 9797143 w 9797143"/>
              <a:gd name="connsiteY9" fmla="*/ 0 h 9765020"/>
              <a:gd name="connsiteX10" fmla="*/ 9797143 w 9797143"/>
              <a:gd name="connsiteY10" fmla="*/ 4689780 h 9765020"/>
              <a:gd name="connsiteX11" fmla="*/ 5107363 w 9797143"/>
              <a:gd name="connsiteY11" fmla="*/ 4689780 h 9765020"/>
              <a:gd name="connsiteX12" fmla="*/ 0 w 9797143"/>
              <a:gd name="connsiteY12" fmla="*/ 0 h 9765020"/>
              <a:gd name="connsiteX13" fmla="*/ 4689779 w 9797143"/>
              <a:gd name="connsiteY13" fmla="*/ 0 h 9765020"/>
              <a:gd name="connsiteX14" fmla="*/ 4689779 w 9797143"/>
              <a:gd name="connsiteY14" fmla="*/ 4689780 h 9765020"/>
              <a:gd name="connsiteX15" fmla="*/ 0 w 9797143"/>
              <a:gd name="connsiteY15" fmla="*/ 4689780 h 97650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7143" h="9765020">
                <a:moveTo>
                  <a:pt x="5107363" y="5075240"/>
                </a:moveTo>
                <a:lnTo>
                  <a:pt x="9797143" y="5075240"/>
                </a:lnTo>
                <a:lnTo>
                  <a:pt x="9797143" y="9765020"/>
                </a:lnTo>
                <a:lnTo>
                  <a:pt x="5107363" y="9765020"/>
                </a:lnTo>
                <a:close/>
                <a:moveTo>
                  <a:pt x="0" y="5075240"/>
                </a:moveTo>
                <a:lnTo>
                  <a:pt x="4689779" y="5075240"/>
                </a:lnTo>
                <a:lnTo>
                  <a:pt x="4689779" y="9765020"/>
                </a:lnTo>
                <a:lnTo>
                  <a:pt x="0" y="9765020"/>
                </a:lnTo>
                <a:close/>
                <a:moveTo>
                  <a:pt x="5107363" y="0"/>
                </a:moveTo>
                <a:lnTo>
                  <a:pt x="9797143" y="0"/>
                </a:lnTo>
                <a:lnTo>
                  <a:pt x="9797143" y="4689780"/>
                </a:lnTo>
                <a:lnTo>
                  <a:pt x="5107363" y="4689780"/>
                </a:lnTo>
                <a:close/>
                <a:moveTo>
                  <a:pt x="0" y="0"/>
                </a:moveTo>
                <a:lnTo>
                  <a:pt x="4689779" y="0"/>
                </a:lnTo>
                <a:lnTo>
                  <a:pt x="4689779" y="4689780"/>
                </a:lnTo>
                <a:lnTo>
                  <a:pt x="0" y="4689780"/>
                </a:lnTo>
                <a:close/>
              </a:path>
            </a:pathLst>
          </a:custGeom>
        </p:spPr>
      </p:pic>
      <p:grpSp>
        <p:nvGrpSpPr>
          <p:cNvPr id="41" name="组合 40"/>
          <p:cNvGrpSpPr/>
          <p:nvPr/>
        </p:nvGrpSpPr>
        <p:grpSpPr>
          <a:xfrm>
            <a:off x="1936562" y="1702834"/>
            <a:ext cx="2954655" cy="1725665"/>
            <a:chOff x="1372537" y="2426310"/>
            <a:chExt cx="3939540" cy="2300887"/>
          </a:xfrm>
        </p:grpSpPr>
        <p:sp>
          <p:nvSpPr>
            <p:cNvPr id="42" name="矩形 41"/>
            <p:cNvSpPr/>
            <p:nvPr/>
          </p:nvSpPr>
          <p:spPr>
            <a:xfrm>
              <a:off x="1372537" y="2426310"/>
              <a:ext cx="3939540" cy="230088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华文楷体" panose="02010600040101010101" pitchFamily="2" charset="-122"/>
                  <a:ea typeface="华文楷体" panose="02010600040101010101" pitchFamily="2" charset="-122"/>
                </a:rPr>
                <a:t>雪入春分省见稀，半开桃李不胜威。应惭落地梅花识，却作漫天柳絮飞。</a:t>
              </a:r>
              <a:endPara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华文楷体" panose="02010600040101010101" pitchFamily="2" charset="-122"/>
                  <a:ea typeface="华文楷体" panose="02010600040101010101" pitchFamily="2" charset="-122"/>
                </a:rPr>
                <a:t>不分东君专节物，故将新巧发阴机。従今造物尤难料，更暖须留御腊衣。雪入春分省见稀，半开桃李不胜威。</a:t>
              </a:r>
              <a:endPara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5153891" y="2820147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4769427" y="2820147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4416136" y="2820147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4042064" y="2820147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3300108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2926035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2198671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1824599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1492090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2572744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3663790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矩形 53"/>
          <p:cNvSpPr/>
          <p:nvPr/>
        </p:nvSpPr>
        <p:spPr>
          <a:xfrm>
            <a:off x="194830" y="194832"/>
            <a:ext cx="8642639" cy="4769428"/>
          </a:xfrm>
          <a:prstGeom prst="rect">
            <a:avLst/>
          </a:prstGeom>
          <a:noFill/>
          <a:ln>
            <a:solidFill>
              <a:srgbClr val="AF8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04868" y="573961"/>
            <a:ext cx="1077149" cy="4035560"/>
            <a:chOff x="10508388" y="368300"/>
            <a:chExt cx="1436199" cy="5380747"/>
          </a:xfrm>
        </p:grpSpPr>
        <p:grpSp>
          <p:nvGrpSpPr>
            <p:cNvPr id="56" name="组合 55"/>
            <p:cNvGrpSpPr/>
            <p:nvPr/>
          </p:nvGrpSpPr>
          <p:grpSpPr>
            <a:xfrm>
              <a:off x="10508388" y="368300"/>
              <a:ext cx="1436199" cy="5380747"/>
              <a:chOff x="10508388" y="368300"/>
              <a:chExt cx="1436199" cy="5380747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10582714" y="368300"/>
                <a:ext cx="1274324" cy="538074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0657293" y="423423"/>
                <a:ext cx="1142359" cy="524780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8388" y="5245659"/>
                <a:ext cx="1415417" cy="425568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10529170" y="439156"/>
                <a:ext cx="1415417" cy="425568"/>
              </a:xfrm>
              <a:prstGeom prst="rect">
                <a:avLst/>
              </a:prstGeom>
            </p:spPr>
          </p:pic>
        </p:grpSp>
        <p:grpSp>
          <p:nvGrpSpPr>
            <p:cNvPr id="57" name="组合 56"/>
            <p:cNvGrpSpPr/>
            <p:nvPr/>
          </p:nvGrpSpPr>
          <p:grpSpPr>
            <a:xfrm>
              <a:off x="10824623" y="1085617"/>
              <a:ext cx="839544" cy="1436719"/>
              <a:chOff x="6855061" y="2298066"/>
              <a:chExt cx="839544" cy="1436719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6855061" y="2405091"/>
                <a:ext cx="677108" cy="98232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2100" spc="225">
                    <a:solidFill>
                      <a:srgbClr val="8E2829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中国</a:t>
                </a:r>
                <a:endPara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 rot="5400000">
                <a:off x="6832616" y="2872796"/>
                <a:ext cx="1436719" cy="287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>
                    <a:solidFill>
                      <a:srgbClr val="8E2829"/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A TIRP OF CHAINA</a:t>
                </a:r>
                <a:endParaRPr lang="zh-CN" altLang="en-US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58" name="等腰三角形 57"/>
            <p:cNvSpPr/>
            <p:nvPr/>
          </p:nvSpPr>
          <p:spPr>
            <a:xfrm>
              <a:off x="11256415" y="915147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flipV="1">
              <a:off x="11256415" y="2506910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0858141" y="3044719"/>
              <a:ext cx="697627" cy="198163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雪入春分省见稀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半开桃李不胜威</a:t>
              </a:r>
              <a:endPara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96671" y="249022"/>
            <a:ext cx="8641556" cy="4644629"/>
            <a:chOff x="334963" y="368300"/>
            <a:chExt cx="11379200" cy="6192838"/>
          </a:xfrm>
          <a:blipFill>
            <a:blip r:embed="rId2"/>
            <a:stretch>
              <a:fillRect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334963" y="368300"/>
              <a:ext cx="5689600" cy="61928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024563" y="368300"/>
              <a:ext cx="5689600" cy="61928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86230" y="728735"/>
            <a:ext cx="1620376" cy="807321"/>
            <a:chOff x="6542215" y="1951408"/>
            <a:chExt cx="2160500" cy="1076428"/>
          </a:xfrm>
        </p:grpSpPr>
        <p:sp>
          <p:nvSpPr>
            <p:cNvPr id="10" name="矩形 9"/>
            <p:cNvSpPr/>
            <p:nvPr/>
          </p:nvSpPr>
          <p:spPr>
            <a:xfrm>
              <a:off x="6542215" y="1951408"/>
              <a:ext cx="1554272" cy="86177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3600" spc="225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中国</a:t>
              </a:r>
              <a:endParaRPr lang="zh-CN" altLang="en-US" sz="3600" spc="225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227525" y="2720060"/>
              <a:ext cx="1475190" cy="307776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en-US" altLang="zh-CN" sz="900">
                  <a:solidFill>
                    <a:schemeClr val="bg1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A TIRP OF CHINA</a:t>
              </a:r>
              <a:endParaRPr lang="zh-CN" altLang="en-US" sz="900">
                <a:solidFill>
                  <a:schemeClr val="bg1"/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46703" y="3512659"/>
            <a:ext cx="2432069" cy="600164"/>
            <a:chOff x="1757539" y="4683546"/>
            <a:chExt cx="3242758" cy="800219"/>
          </a:xfrm>
        </p:grpSpPr>
        <p:sp>
          <p:nvSpPr>
            <p:cNvPr id="44" name="文本框 8"/>
            <p:cNvSpPr txBox="1"/>
            <p:nvPr/>
          </p:nvSpPr>
          <p:spPr>
            <a:xfrm>
              <a:off x="1757539" y="4683546"/>
              <a:ext cx="3242758" cy="8002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春分雨脚落声微</a:t>
              </a:r>
              <a:r>
                <a:rPr lang="en-US" altLang="zh-CN" sz="1100">
                  <a:solidFill>
                    <a:schemeClr val="bg1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   </a:t>
              </a:r>
              <a:r>
                <a:rPr lang="zh-CN" altLang="en-US" sz="1100">
                  <a:solidFill>
                    <a:schemeClr val="bg1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柳岸斜风带客归　　</a:t>
              </a:r>
              <a:endPara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时令北方偏向晚</a:t>
              </a:r>
              <a:r>
                <a:rPr lang="en-US" altLang="zh-CN" sz="1100">
                  <a:solidFill>
                    <a:schemeClr val="bg1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   </a:t>
              </a:r>
              <a:r>
                <a:rPr lang="zh-CN" altLang="en-US" sz="1100">
                  <a:solidFill>
                    <a:schemeClr val="bg1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可知早有绿腰肥</a:t>
              </a:r>
              <a:endPara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1767930" y="4745890"/>
              <a:ext cx="0" cy="6356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4939793" y="4745890"/>
              <a:ext cx="0" cy="6356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342899" y="381867"/>
            <a:ext cx="8362085" cy="43875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" name="组合 48"/>
          <p:cNvGrpSpPr/>
          <p:nvPr/>
        </p:nvGrpSpPr>
        <p:grpSpPr>
          <a:xfrm>
            <a:off x="7853839" y="573961"/>
            <a:ext cx="1077149" cy="4035560"/>
            <a:chOff x="10508388" y="368300"/>
            <a:chExt cx="1436199" cy="5380747"/>
          </a:xfrm>
        </p:grpSpPr>
        <p:grpSp>
          <p:nvGrpSpPr>
            <p:cNvPr id="50" name="组合 49"/>
            <p:cNvGrpSpPr/>
            <p:nvPr/>
          </p:nvGrpSpPr>
          <p:grpSpPr>
            <a:xfrm>
              <a:off x="10508388" y="368300"/>
              <a:ext cx="1436199" cy="5380747"/>
              <a:chOff x="10508388" y="368300"/>
              <a:chExt cx="1436199" cy="5380747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10582714" y="368300"/>
                <a:ext cx="1274324" cy="538074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0657293" y="423423"/>
                <a:ext cx="1142359" cy="524780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08388" y="5245659"/>
                <a:ext cx="1415417" cy="425568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0529170" y="439156"/>
                <a:ext cx="1415417" cy="425568"/>
              </a:xfrm>
              <a:prstGeom prst="rect">
                <a:avLst/>
              </a:prstGeom>
            </p:spPr>
          </p:pic>
        </p:grpSp>
        <p:grpSp>
          <p:nvGrpSpPr>
            <p:cNvPr id="51" name="组合 50"/>
            <p:cNvGrpSpPr/>
            <p:nvPr/>
          </p:nvGrpSpPr>
          <p:grpSpPr>
            <a:xfrm>
              <a:off x="10824623" y="1085617"/>
              <a:ext cx="839544" cy="1436719"/>
              <a:chOff x="6855061" y="2298066"/>
              <a:chExt cx="839544" cy="1436719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6855061" y="2405091"/>
                <a:ext cx="677108" cy="98232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2100" spc="225">
                    <a:solidFill>
                      <a:srgbClr val="8E2829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中国</a:t>
                </a:r>
                <a:endPara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 rot="5400000">
                <a:off x="6832616" y="2872796"/>
                <a:ext cx="1436719" cy="287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>
                    <a:solidFill>
                      <a:srgbClr val="8E2829"/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A TIRP OF CHAINA</a:t>
                </a:r>
                <a:endParaRPr lang="zh-CN" altLang="en-US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53" name="等腰三角形 52"/>
            <p:cNvSpPr/>
            <p:nvPr/>
          </p:nvSpPr>
          <p:spPr>
            <a:xfrm>
              <a:off x="11256415" y="915147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54" name="等腰三角形 53"/>
            <p:cNvSpPr/>
            <p:nvPr/>
          </p:nvSpPr>
          <p:spPr>
            <a:xfrm flipV="1">
              <a:off x="11256415" y="2506910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0858141" y="3064467"/>
              <a:ext cx="697627" cy="182870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雪入春分省见稀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半开桃李不胜威</a:t>
              </a:r>
              <a:endPara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632417" y="773028"/>
            <a:ext cx="1895475" cy="3594771"/>
          </a:xfrm>
          <a:prstGeom prst="rect">
            <a:avLst/>
          </a:prstGeom>
          <a:solidFill>
            <a:srgbClr val="E2DCCF">
              <a:alpha val="9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1195413" y="1075339"/>
            <a:ext cx="1154162" cy="2104145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rPr>
              <a:t>风前欲劝春光住，春在城南芳草路。</a:t>
            </a:r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rPr>
              <a:t>未随流落水边花，且作飘零泥上絮。</a:t>
            </a:r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977007" y="1158950"/>
            <a:ext cx="1074357" cy="27375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4646546" y="1158950"/>
            <a:ext cx="1074357" cy="27375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6308128" y="1158950"/>
            <a:ext cx="1074357" cy="273752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62900" y="2962845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 animBg="1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548205" y="4530130"/>
            <a:ext cx="2001918" cy="356517"/>
            <a:chOff x="4772504" y="6060938"/>
            <a:chExt cx="2669224" cy="47535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2504" y="6060938"/>
              <a:ext cx="2669224" cy="47535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5168499" y="6066219"/>
              <a:ext cx="1851931" cy="41036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1400" spc="-150">
                  <a:solidFill>
                    <a:schemeClr val="bg1"/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defRPr>
              </a:lvl1pPr>
            </a:lstStyle>
            <a:p>
              <a:pPr algn="ctr"/>
              <a:r>
                <a:rPr lang="zh-CN" altLang="en-US"/>
                <a:t>新中式排版系列</a:t>
              </a:r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08454" y="505471"/>
            <a:ext cx="3309240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旅游画册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|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宣传手册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| 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旅行游记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|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摄影展示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| PPT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模板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0441" y="787106"/>
            <a:ext cx="4562788" cy="13965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8600">
                <a:latin typeface="华文行楷" panose="02010800040101010101" pitchFamily="2" charset="-122"/>
                <a:ea typeface="华文行楷" panose="02010800040101010101" pitchFamily="2" charset="-122"/>
              </a:rPr>
              <a:t>感谢观看</a:t>
            </a:r>
            <a:endParaRPr lang="zh-CN" altLang="en-US" sz="860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25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00" name="Picture 4" descr="E:\PPT改稿\中国风\706d4eb5c895777fa01296084cf9acce3873eca981d8-wHgn89_fw65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0" y="553317"/>
            <a:ext cx="9144000" cy="41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1629479" y="1819733"/>
            <a:ext cx="2954655" cy="1725665"/>
            <a:chOff x="1372537" y="2426310"/>
            <a:chExt cx="3939540" cy="2300887"/>
          </a:xfrm>
        </p:grpSpPr>
        <p:sp>
          <p:nvSpPr>
            <p:cNvPr id="42" name="矩形 41"/>
            <p:cNvSpPr/>
            <p:nvPr/>
          </p:nvSpPr>
          <p:spPr>
            <a:xfrm>
              <a:off x="1372537" y="2426310"/>
              <a:ext cx="3939540" cy="230088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华文楷体" panose="02010600040101010101" pitchFamily="2" charset="-122"/>
                  <a:ea typeface="华文楷体" panose="02010600040101010101" pitchFamily="2" charset="-122"/>
                </a:rPr>
                <a:t>雪入春分省见稀，半开桃李不胜威。应惭落地梅花识，却作漫天柳絮飞。</a:t>
              </a:r>
              <a:endPara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华文楷体" panose="02010600040101010101" pitchFamily="2" charset="-122"/>
                  <a:ea typeface="华文楷体" panose="02010600040101010101" pitchFamily="2" charset="-122"/>
                </a:rPr>
                <a:t>不分东君专节物，故将新巧发阴机。従今造物尤难料，更暖须留御腊衣。雪入春分省见稀，半开桃李不胜威。</a:t>
              </a:r>
              <a:endPara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5153891" y="2820147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4769427" y="2820147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4416136" y="2820147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042064" y="2820147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3300108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2926035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2198671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1824599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1492090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2572744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3663790" y="2869011"/>
              <a:ext cx="0" cy="12946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597" y="859205"/>
            <a:ext cx="1873535" cy="2905661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7495349" y="573961"/>
            <a:ext cx="1077149" cy="4035560"/>
            <a:chOff x="10508388" y="368300"/>
            <a:chExt cx="1436199" cy="5380747"/>
          </a:xfrm>
        </p:grpSpPr>
        <p:grpSp>
          <p:nvGrpSpPr>
            <p:cNvPr id="82" name="组合 81"/>
            <p:cNvGrpSpPr/>
            <p:nvPr/>
          </p:nvGrpSpPr>
          <p:grpSpPr>
            <a:xfrm>
              <a:off x="10508388" y="368300"/>
              <a:ext cx="1436199" cy="5380747"/>
              <a:chOff x="10508388" y="368300"/>
              <a:chExt cx="1436199" cy="5380747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10582714" y="368300"/>
                <a:ext cx="1274324" cy="538074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10657293" y="423423"/>
                <a:ext cx="1142359" cy="524780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8388" y="5245659"/>
                <a:ext cx="1415417" cy="425568"/>
              </a:xfrm>
              <a:prstGeom prst="rect">
                <a:avLst/>
              </a:prstGeom>
            </p:spPr>
          </p:pic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10529170" y="439156"/>
                <a:ext cx="1415417" cy="425568"/>
              </a:xfrm>
              <a:prstGeom prst="rect">
                <a:avLst/>
              </a:prstGeom>
            </p:spPr>
          </p:pic>
        </p:grpSp>
        <p:grpSp>
          <p:nvGrpSpPr>
            <p:cNvPr id="83" name="组合 82"/>
            <p:cNvGrpSpPr/>
            <p:nvPr/>
          </p:nvGrpSpPr>
          <p:grpSpPr>
            <a:xfrm>
              <a:off x="10824623" y="1085617"/>
              <a:ext cx="839544" cy="1436719"/>
              <a:chOff x="6855061" y="2298066"/>
              <a:chExt cx="839544" cy="1436719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6855061" y="2405091"/>
                <a:ext cx="677108" cy="98232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2100" spc="225">
                    <a:solidFill>
                      <a:srgbClr val="8E2829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中国</a:t>
                </a:r>
                <a:endPara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 rot="5400000">
                <a:off x="6832616" y="2872796"/>
                <a:ext cx="1436719" cy="287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>
                    <a:solidFill>
                      <a:srgbClr val="8E2829"/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A TIRP OF CHAINA</a:t>
                </a:r>
                <a:endParaRPr lang="zh-CN" altLang="en-US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84" name="等腰三角形 83"/>
            <p:cNvSpPr/>
            <p:nvPr/>
          </p:nvSpPr>
          <p:spPr>
            <a:xfrm>
              <a:off x="11256415" y="915147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85" name="等腰三角形 84"/>
            <p:cNvSpPr/>
            <p:nvPr/>
          </p:nvSpPr>
          <p:spPr>
            <a:xfrm flipV="1">
              <a:off x="11256415" y="2506910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0858141" y="3064467"/>
              <a:ext cx="697627" cy="182870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雪入春分省见稀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半开桃李不胜威</a:t>
              </a:r>
              <a:endPara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01816" y="866635"/>
            <a:ext cx="2633213" cy="2633213"/>
            <a:chOff x="4263086" y="1330845"/>
            <a:chExt cx="3510951" cy="3510951"/>
          </a:xfrm>
        </p:grpSpPr>
        <p:sp>
          <p:nvSpPr>
            <p:cNvPr id="18" name="椭圆 17"/>
            <p:cNvSpPr/>
            <p:nvPr/>
          </p:nvSpPr>
          <p:spPr>
            <a:xfrm>
              <a:off x="4263086" y="1330845"/>
              <a:ext cx="3510951" cy="3510951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219594" y="1435207"/>
              <a:ext cx="1619135" cy="3354764"/>
              <a:chOff x="6386283" y="2103753"/>
              <a:chExt cx="1619135" cy="335476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581734" y="2103753"/>
                <a:ext cx="1169551" cy="3354764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4500" spc="225">
                    <a:solidFill>
                      <a:srgbClr val="8E2829"/>
                    </a:solidFill>
                    <a:latin typeface="汉仪中宋简" panose="02010609000101010101" pitchFamily="49" charset="-122"/>
                    <a:ea typeface="汉仪中宋简" panose="02010609000101010101" pitchFamily="49" charset="-122"/>
                  </a:rPr>
                  <a:t>第壹章节</a:t>
                </a:r>
                <a:endParaRPr lang="zh-CN" altLang="en-US" sz="4500" spc="225">
                  <a:solidFill>
                    <a:srgbClr val="8E2829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7102607" y="4505098"/>
                <a:ext cx="13747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5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CHAPTER</a:t>
                </a:r>
                <a:endParaRPr lang="zh-CN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ngsana New" panose="02020603050405020304" pitchFamily="18" charset="-34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5945350" y="2582780"/>
                <a:ext cx="131275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5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THE FIRST</a:t>
                </a:r>
                <a:endParaRPr lang="zh-CN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ngsana New" panose="02020603050405020304" pitchFamily="18" charset="-34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606046" y="2735173"/>
            <a:ext cx="1292662" cy="1496516"/>
            <a:chOff x="7754308" y="5010074"/>
            <a:chExt cx="3447098" cy="738664"/>
          </a:xfrm>
        </p:grpSpPr>
        <p:sp>
          <p:nvSpPr>
            <p:cNvPr id="23" name="文本框 8"/>
            <p:cNvSpPr txBox="1"/>
            <p:nvPr/>
          </p:nvSpPr>
          <p:spPr>
            <a:xfrm>
              <a:off x="7754308" y="5010074"/>
              <a:ext cx="3447098" cy="7386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秦汉豪迈无雄关唐宋风流李杜传</a:t>
              </a:r>
              <a:endParaRPr lang="zh-CN" altLang="en-US" sz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千年风华逶迤史万里江山磅礴澜</a:t>
              </a:r>
              <a:endParaRPr lang="zh-CN" altLang="en-US" sz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7857004" y="5102505"/>
              <a:ext cx="0" cy="5418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10932714" y="5102505"/>
              <a:ext cx="0" cy="5418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xmlns:p14="http://schemas.microsoft.com/office/powerpoint/2010/main" Requires="p14">
      <p:transition spd="slow" advTm="3000" p14:dur="125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_库_PicturePlaceholder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7609" y="615672"/>
            <a:ext cx="2608105" cy="3912157"/>
          </a:xfrm>
          <a:prstGeom prst="rect">
            <a:avLst/>
          </a:prstGeom>
        </p:spPr>
      </p:pic>
      <p:pic>
        <p:nvPicPr>
          <p:cNvPr id="5" name="PA_库_PicturePlaceholder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61624" y="615672"/>
            <a:ext cx="2608105" cy="3912157"/>
          </a:xfrm>
          <a:prstGeom prst="rect">
            <a:avLst/>
          </a:prstGeom>
        </p:spPr>
      </p:pic>
      <p:pic>
        <p:nvPicPr>
          <p:cNvPr id="6" name="PA_库_PicturePlaceholder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3594" y="615672"/>
            <a:ext cx="2608105" cy="3912157"/>
          </a:xfrm>
          <a:prstGeom prst="rect">
            <a:avLst/>
          </a:prstGeom>
        </p:spPr>
      </p:pic>
      <p:sp>
        <p:nvSpPr>
          <p:cNvPr id="7" name="PA_库_矩形 2"/>
          <p:cNvSpPr/>
          <p:nvPr>
            <p:custDataLst>
              <p:tags r:id="rId8"/>
            </p:custDataLst>
          </p:nvPr>
        </p:nvSpPr>
        <p:spPr>
          <a:xfrm>
            <a:off x="493594" y="3322991"/>
            <a:ext cx="8276134" cy="506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tr-T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PA_库_文本框 18"/>
          <p:cNvSpPr txBox="1"/>
          <p:nvPr>
            <p:custDataLst>
              <p:tags r:id="rId9"/>
            </p:custDataLst>
          </p:nvPr>
        </p:nvSpPr>
        <p:spPr>
          <a:xfrm>
            <a:off x="555940" y="3369751"/>
            <a:ext cx="812027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秦汉豪迈无雄关  唐宋风流李杜传     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-20676" y="345781"/>
            <a:ext cx="9164676" cy="43971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3" y="3308671"/>
            <a:ext cx="2048999" cy="1434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124" y="330195"/>
            <a:ext cx="2480969" cy="439718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2815" y="683691"/>
            <a:ext cx="1140802" cy="1581660"/>
            <a:chOff x="390420" y="911588"/>
            <a:chExt cx="1521069" cy="2108880"/>
          </a:xfrm>
        </p:grpSpPr>
        <p:grpSp>
          <p:nvGrpSpPr>
            <p:cNvPr id="8" name="组合 7"/>
            <p:cNvGrpSpPr/>
            <p:nvPr/>
          </p:nvGrpSpPr>
          <p:grpSpPr>
            <a:xfrm>
              <a:off x="486665" y="1048998"/>
              <a:ext cx="844061" cy="1841332"/>
              <a:chOff x="10401299" y="509954"/>
              <a:chExt cx="888024" cy="193723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0401300" y="509954"/>
                <a:ext cx="888023" cy="888023"/>
                <a:chOff x="8845062" y="562708"/>
                <a:chExt cx="888023" cy="888023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8845062" y="562708"/>
                  <a:ext cx="888023" cy="888023"/>
                </a:xfrm>
                <a:prstGeom prst="rect">
                  <a:avLst/>
                </a:prstGeom>
                <a:noFill/>
                <a:ln>
                  <a:solidFill>
                    <a:srgbClr val="8E28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H="1"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>
                  <a:stCxn id="16" idx="3"/>
                  <a:endCxn id="16" idx="1"/>
                </p:cNvCxnSpPr>
                <p:nvPr/>
              </p:nvCxnSpPr>
              <p:spPr>
                <a:xfrm flipH="1">
                  <a:off x="8845062" y="1006720"/>
                  <a:ext cx="888023" cy="0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>
                  <a:stCxn id="16" idx="0"/>
                  <a:endCxn id="16" idx="2"/>
                </p:cNvCxnSpPr>
                <p:nvPr/>
              </p:nvCxnSpPr>
              <p:spPr>
                <a:xfrm flipH="1">
                  <a:off x="9289074" y="562708"/>
                  <a:ext cx="0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/>
              <p:cNvGrpSpPr/>
              <p:nvPr/>
            </p:nvGrpSpPr>
            <p:grpSpPr>
              <a:xfrm>
                <a:off x="10401299" y="1559169"/>
                <a:ext cx="888023" cy="888023"/>
                <a:chOff x="8845062" y="562708"/>
                <a:chExt cx="888023" cy="888023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8845062" y="562708"/>
                  <a:ext cx="888023" cy="888023"/>
                </a:xfrm>
                <a:prstGeom prst="rect">
                  <a:avLst/>
                </a:prstGeom>
                <a:noFill/>
                <a:ln>
                  <a:solidFill>
                    <a:srgbClr val="8E282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flipH="1">
                  <a:off x="8845062" y="562708"/>
                  <a:ext cx="888023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>
                  <a:stCxn id="11" idx="3"/>
                  <a:endCxn id="11" idx="1"/>
                </p:cNvCxnSpPr>
                <p:nvPr/>
              </p:nvCxnSpPr>
              <p:spPr>
                <a:xfrm flipH="1">
                  <a:off x="8845062" y="1006720"/>
                  <a:ext cx="888023" cy="0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>
                  <a:stCxn id="11" idx="0"/>
                  <a:endCxn id="11" idx="2"/>
                </p:cNvCxnSpPr>
                <p:nvPr/>
              </p:nvCxnSpPr>
              <p:spPr>
                <a:xfrm flipH="1">
                  <a:off x="9289074" y="562708"/>
                  <a:ext cx="0" cy="888023"/>
                </a:xfrm>
                <a:prstGeom prst="line">
                  <a:avLst/>
                </a:prstGeom>
                <a:ln>
                  <a:solidFill>
                    <a:srgbClr val="8E282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文本框 20"/>
            <p:cNvSpPr txBox="1"/>
            <p:nvPr/>
          </p:nvSpPr>
          <p:spPr>
            <a:xfrm>
              <a:off x="390420" y="911588"/>
              <a:ext cx="152106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国</a:t>
              </a:r>
              <a:endParaRPr lang="zh-CN" alt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90420" y="1871436"/>
              <a:ext cx="1521069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风</a:t>
              </a:r>
              <a:endParaRPr lang="zh-CN" altLang="en-US" sz="5000" b="1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68401" y="606304"/>
            <a:ext cx="1431161" cy="1751033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风前欲劝春光住，春在城南芳草路。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未随流落水边花，且作飘零泥上絮。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705315" y="2054970"/>
            <a:ext cx="157904" cy="157904"/>
          </a:xfrm>
          <a:prstGeom prst="ellipse">
            <a:avLst/>
          </a:prstGeom>
          <a:noFill/>
          <a:ln>
            <a:solidFill>
              <a:srgbClr val="92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182767" y="875224"/>
            <a:ext cx="582216" cy="1114168"/>
            <a:chOff x="6918313" y="2124535"/>
            <a:chExt cx="776288" cy="1485557"/>
          </a:xfrm>
        </p:grpSpPr>
        <p:sp>
          <p:nvSpPr>
            <p:cNvPr id="27" name="矩形 26"/>
            <p:cNvSpPr/>
            <p:nvPr/>
          </p:nvSpPr>
          <p:spPr>
            <a:xfrm>
              <a:off x="6918313" y="2124535"/>
              <a:ext cx="677108" cy="98232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中国</a:t>
              </a:r>
              <a:endParaRPr lang="zh-CN" altLang="en-US" sz="2100" spc="225">
                <a:solidFill>
                  <a:srgbClr val="8E2829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5400000">
              <a:off x="6832613" y="2748103"/>
              <a:ext cx="1436718" cy="2872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A TIRP OF CHAINA</a:t>
              </a:r>
              <a:endParaRPr lang="zh-CN" altLang="en-US" sz="800">
                <a:solidFill>
                  <a:srgbClr val="8E2829"/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661461" y="2751607"/>
            <a:ext cx="2169825" cy="1502906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rPr>
              <a:t>风前欲劝春光住，春在城南芳草路。</a:t>
            </a:r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rPr>
              <a:t>未随流落水边花，且作飘零泥上絮。</a:t>
            </a:r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rPr>
              <a:t>镜中已觉星星误，人不负春春自负。</a:t>
            </a:r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rPr>
              <a:t>梦回人远许多愁，只在梨花风雨处。</a:t>
            </a:r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等腰三角形 33"/>
          <p:cNvSpPr/>
          <p:nvPr/>
        </p:nvSpPr>
        <p:spPr>
          <a:xfrm>
            <a:off x="8505932" y="667102"/>
            <a:ext cx="184667" cy="97047"/>
          </a:xfrm>
          <a:prstGeom prst="triangle">
            <a:avLst/>
          </a:prstGeom>
          <a:solidFill>
            <a:srgbClr val="8E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V="1">
            <a:off x="8502358" y="4346268"/>
            <a:ext cx="184667" cy="97047"/>
          </a:xfrm>
          <a:prstGeom prst="triangle">
            <a:avLst/>
          </a:prstGeom>
          <a:solidFill>
            <a:srgbClr val="8E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598191">
            <a:off x="6329869" y="358046"/>
            <a:ext cx="1323037" cy="2103845"/>
          </a:xfrm>
          <a:prstGeom prst="rect">
            <a:avLst/>
          </a:prstGeom>
        </p:spPr>
      </p:pic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3035422" y="-72959"/>
            <a:ext cx="94845" cy="5535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18266" y="-72960"/>
            <a:ext cx="94845" cy="5535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6386" y="948183"/>
            <a:ext cx="2082650" cy="33558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06653" y="948183"/>
            <a:ext cx="2082650" cy="33558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736920" y="948183"/>
            <a:ext cx="2082650" cy="33558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18072" y="1201883"/>
            <a:ext cx="88274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>
                <a:solidFill>
                  <a:srgbClr val="8E2829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壹</a:t>
            </a:r>
            <a:endParaRPr lang="zh-CN" altLang="en-US" sz="5400">
              <a:solidFill>
                <a:srgbClr val="8E2829"/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685369" y="1200900"/>
            <a:ext cx="88274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>
                <a:solidFill>
                  <a:srgbClr val="8E2829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贰</a:t>
            </a:r>
            <a:endParaRPr lang="zh-CN" altLang="en-US" sz="5400">
              <a:solidFill>
                <a:srgbClr val="8E2829"/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861152" y="1207711"/>
            <a:ext cx="88274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>
                <a:solidFill>
                  <a:srgbClr val="8E2829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叁</a:t>
            </a:r>
            <a:endParaRPr lang="zh-CN" altLang="en-US" sz="5400">
              <a:solidFill>
                <a:srgbClr val="8E2829"/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25837" y="1109221"/>
            <a:ext cx="629659" cy="1236317"/>
            <a:chOff x="922491" y="1478962"/>
            <a:chExt cx="839545" cy="1648422"/>
          </a:xfrm>
        </p:grpSpPr>
        <p:sp>
          <p:nvSpPr>
            <p:cNvPr id="60" name="矩形 59"/>
            <p:cNvSpPr/>
            <p:nvPr/>
          </p:nvSpPr>
          <p:spPr>
            <a:xfrm>
              <a:off x="922491" y="1756458"/>
              <a:ext cx="677108" cy="98232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中国</a:t>
              </a:r>
              <a:endParaRPr lang="zh-CN" altLang="en-US" sz="2100" spc="225">
                <a:solidFill>
                  <a:srgbClr val="8E2829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rot="5400000">
              <a:off x="900048" y="2203379"/>
              <a:ext cx="1436718" cy="2872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A TIRP OF CHAINA</a:t>
              </a:r>
              <a:endParaRPr lang="zh-CN" altLang="en-US" sz="800">
                <a:solidFill>
                  <a:srgbClr val="8E2829"/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>
              <a:off x="1354284" y="1478962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flipV="1">
              <a:off x="1354284" y="2997988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890241" y="1109221"/>
            <a:ext cx="629659" cy="1236317"/>
            <a:chOff x="922491" y="1478962"/>
            <a:chExt cx="839545" cy="1648422"/>
          </a:xfrm>
        </p:grpSpPr>
        <p:sp>
          <p:nvSpPr>
            <p:cNvPr id="65" name="矩形 64"/>
            <p:cNvSpPr/>
            <p:nvPr/>
          </p:nvSpPr>
          <p:spPr>
            <a:xfrm>
              <a:off x="922491" y="1756458"/>
              <a:ext cx="677108" cy="98232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中国</a:t>
              </a:r>
              <a:endParaRPr lang="zh-CN" altLang="en-US" sz="2100" spc="225">
                <a:solidFill>
                  <a:srgbClr val="8E2829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900048" y="2203379"/>
              <a:ext cx="1436718" cy="2872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A TIRP OF CHAINA</a:t>
              </a:r>
              <a:endParaRPr lang="zh-CN" altLang="en-US" sz="800">
                <a:solidFill>
                  <a:srgbClr val="8E2829"/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67" name="等腰三角形 66"/>
            <p:cNvSpPr/>
            <p:nvPr/>
          </p:nvSpPr>
          <p:spPr>
            <a:xfrm>
              <a:off x="1354284" y="1478962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flipV="1">
              <a:off x="1354284" y="2997988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46921" y="1109221"/>
            <a:ext cx="629659" cy="1236317"/>
            <a:chOff x="922491" y="1478962"/>
            <a:chExt cx="839545" cy="1648422"/>
          </a:xfrm>
        </p:grpSpPr>
        <p:sp>
          <p:nvSpPr>
            <p:cNvPr id="70" name="矩形 69"/>
            <p:cNvSpPr/>
            <p:nvPr/>
          </p:nvSpPr>
          <p:spPr>
            <a:xfrm>
              <a:off x="922491" y="1756458"/>
              <a:ext cx="677108" cy="98232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中国</a:t>
              </a:r>
              <a:endParaRPr lang="zh-CN" altLang="en-US" sz="2100" spc="225">
                <a:solidFill>
                  <a:srgbClr val="8E2829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rot="5400000">
              <a:off x="900048" y="2203379"/>
              <a:ext cx="1436718" cy="2872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A TIRP OF CHAINA</a:t>
              </a:r>
              <a:endParaRPr lang="zh-CN" altLang="en-US" sz="800">
                <a:solidFill>
                  <a:srgbClr val="8E2829"/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72" name="等腰三角形 71"/>
            <p:cNvSpPr/>
            <p:nvPr/>
          </p:nvSpPr>
          <p:spPr>
            <a:xfrm>
              <a:off x="1354284" y="1478962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73" name="等腰三角形 72"/>
            <p:cNvSpPr/>
            <p:nvPr/>
          </p:nvSpPr>
          <p:spPr>
            <a:xfrm flipV="1">
              <a:off x="1354284" y="2997988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70989" y="2654551"/>
            <a:ext cx="1800493" cy="1474373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风前欲劝春光住</a:t>
            </a:r>
            <a:endParaRPr lang="en-US" altLang="zh-CN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春在城南芳草路</a:t>
            </a:r>
            <a:endParaRPr lang="zh-CN" altLang="en-US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未随流落水边花</a:t>
            </a:r>
            <a:endParaRPr lang="en-US" altLang="zh-CN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且作飘零泥上絮</a:t>
            </a:r>
            <a:endParaRPr lang="zh-CN" altLang="en-US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镜中已觉星星误</a:t>
            </a:r>
            <a:endParaRPr lang="en-US" altLang="zh-CN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人不负春春自负</a:t>
            </a:r>
            <a:endParaRPr lang="zh-CN" altLang="en-US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771111" y="2654551"/>
            <a:ext cx="1800493" cy="1474373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风前欲劝春光住</a:t>
            </a:r>
            <a:endParaRPr lang="en-US" altLang="zh-CN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春在城南芳草路</a:t>
            </a:r>
            <a:endParaRPr lang="zh-CN" altLang="en-US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未随流落水边花</a:t>
            </a:r>
            <a:endParaRPr lang="en-US" altLang="zh-CN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且作飘零泥上絮</a:t>
            </a:r>
            <a:endParaRPr lang="zh-CN" altLang="en-US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镜中已觉星星误</a:t>
            </a:r>
            <a:endParaRPr lang="en-US" altLang="zh-CN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人不负春春自负</a:t>
            </a:r>
            <a:endParaRPr lang="zh-CN" altLang="en-US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935142" y="2654551"/>
            <a:ext cx="1800493" cy="1474373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风前欲劝春光住</a:t>
            </a:r>
            <a:endParaRPr lang="en-US" altLang="zh-CN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春在城南芳草路</a:t>
            </a:r>
            <a:endParaRPr lang="zh-CN" altLang="en-US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未随流落水边花</a:t>
            </a:r>
            <a:endParaRPr lang="en-US" altLang="zh-CN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且作飘零泥上絮</a:t>
            </a:r>
            <a:endParaRPr lang="zh-CN" altLang="en-US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镜中已觉星星误</a:t>
            </a:r>
            <a:endParaRPr lang="en-US" altLang="zh-CN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华文楷体" panose="02010600040101010101" pitchFamily="2" charset="-122"/>
                <a:ea typeface="华文楷体" panose="02010600040101010101" pitchFamily="2" charset="-122"/>
              </a:rPr>
              <a:t>人不负春春自负</a:t>
            </a:r>
            <a:endParaRPr lang="zh-CN" altLang="en-US" sz="12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983597" y="2813339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1264151" y="2813339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1527159" y="2813339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1800577" y="2813339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2343735" y="2822834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2070766" y="2822834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702162" y="2822834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3800270" y="2822834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>
            <a:off x="4073032" y="2822834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4345793" y="2822834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1">
            <a:off x="4913029" y="2822834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647977" y="2822834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H="1">
            <a:off x="5488925" y="2822834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H="1">
            <a:off x="5185438" y="2822834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7249842" y="2813338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7000460" y="2813338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>
            <a:off x="7514810" y="2813338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>
            <a:off x="8072004" y="2813337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8347949" y="2813337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8632313" y="2813337"/>
            <a:ext cx="0" cy="1137805"/>
          </a:xfrm>
          <a:prstGeom prst="line">
            <a:avLst/>
          </a:prstGeom>
          <a:ln>
            <a:solidFill>
              <a:srgbClr val="9F7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44" grpId="0" animBg="1"/>
      <p:bldP spid="57" grpId="0"/>
      <p:bldP spid="58" grpId="0"/>
      <p:bldP spid="59" grpId="0"/>
      <p:bldP spid="3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/>
          <p:cNvSpPr/>
          <p:nvPr/>
        </p:nvSpPr>
        <p:spPr>
          <a:xfrm>
            <a:off x="5549527" y="1703256"/>
            <a:ext cx="1684371" cy="2684471"/>
          </a:xfrm>
          <a:prstGeom prst="rect">
            <a:avLst/>
          </a:prstGeom>
          <a:solidFill>
            <a:srgbClr val="B39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3732" y="1703256"/>
            <a:ext cx="1684371" cy="2684471"/>
          </a:xfrm>
          <a:prstGeom prst="rect">
            <a:avLst/>
          </a:prstGeom>
          <a:solidFill>
            <a:srgbClr val="B39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19348" y="1703256"/>
            <a:ext cx="1684371" cy="2684471"/>
          </a:xfrm>
          <a:prstGeom prst="rect">
            <a:avLst/>
          </a:prstGeom>
          <a:solidFill>
            <a:srgbClr val="B39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3258" y="708707"/>
            <a:ext cx="1661993" cy="94779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spc="-113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风雷送暖入中春，桃柳着装日日新。</a:t>
            </a:r>
            <a:endParaRPr lang="zh-CN" altLang="en-US" sz="1100" spc="-113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spc="-113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赤道金阳直射面，白天黑夜两均分。</a:t>
            </a:r>
            <a:endParaRPr lang="zh-CN" altLang="en-US" sz="1100" spc="-113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90187" y="708707"/>
            <a:ext cx="1661993" cy="94779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spc="-113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风雷送暖入中春，桃柳着装日日新。</a:t>
            </a:r>
            <a:endParaRPr lang="zh-CN" altLang="en-US" sz="1100" spc="-113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spc="-113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赤道金阳直射面，白天黑夜两均分。</a:t>
            </a:r>
            <a:endParaRPr lang="zh-CN" altLang="en-US" sz="1100" spc="-113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17117" y="708707"/>
            <a:ext cx="1661993" cy="947791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spc="-113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风雷送暖入中春，桃柳着装日日新。</a:t>
            </a:r>
            <a:endParaRPr lang="zh-CN" altLang="en-US" sz="1100" spc="-113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spc="-113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赤道金阳直射面，白天黑夜两均分。</a:t>
            </a:r>
            <a:endParaRPr lang="zh-CN" altLang="en-US" sz="1100" spc="-113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43286" y="2126432"/>
            <a:ext cx="88274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壹</a:t>
            </a:r>
            <a:endParaRPr lang="zh-CN" altLang="en-US" sz="5400">
              <a:solidFill>
                <a:schemeClr val="bg1"/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01389" y="3162094"/>
            <a:ext cx="88274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贰</a:t>
            </a:r>
            <a:endParaRPr lang="zh-CN" altLang="en-US" sz="5400">
              <a:solidFill>
                <a:schemeClr val="bg1"/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002249" y="2182683"/>
            <a:ext cx="88274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叁</a:t>
            </a:r>
            <a:endParaRPr lang="zh-CN" altLang="en-US" sz="5400">
              <a:solidFill>
                <a:schemeClr val="bg1"/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pic>
        <p:nvPicPr>
          <p:cNvPr id="2050" name="Picture 2" descr="E:\PPT改稿\画册\590ecc49c421234e336b38cc82a284ff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77322" y="1706066"/>
            <a:ext cx="1688823" cy="17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PT改稿\画册\cfe129e5f0b90b4c9de0180a01da568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2126" y="3068872"/>
            <a:ext cx="1207757" cy="14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PPT改稿\画册\e76f603fb716c2127d73d00322dd5e6c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49740" y="3160873"/>
            <a:ext cx="1746290" cy="14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组合 64"/>
          <p:cNvGrpSpPr/>
          <p:nvPr/>
        </p:nvGrpSpPr>
        <p:grpSpPr>
          <a:xfrm>
            <a:off x="7573282" y="573961"/>
            <a:ext cx="1077149" cy="4035560"/>
            <a:chOff x="10508388" y="368300"/>
            <a:chExt cx="1436199" cy="5380747"/>
          </a:xfrm>
        </p:grpSpPr>
        <p:grpSp>
          <p:nvGrpSpPr>
            <p:cNvPr id="66" name="组合 65"/>
            <p:cNvGrpSpPr/>
            <p:nvPr/>
          </p:nvGrpSpPr>
          <p:grpSpPr>
            <a:xfrm>
              <a:off x="10508388" y="368300"/>
              <a:ext cx="1436199" cy="5380747"/>
              <a:chOff x="10508388" y="368300"/>
              <a:chExt cx="1436199" cy="5380747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10582714" y="368300"/>
                <a:ext cx="1274324" cy="538074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0657293" y="423423"/>
                <a:ext cx="1142359" cy="524780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8388" y="5245659"/>
                <a:ext cx="1415417" cy="425568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10529170" y="439156"/>
                <a:ext cx="1415417" cy="425568"/>
              </a:xfrm>
              <a:prstGeom prst="rect">
                <a:avLst/>
              </a:prstGeom>
            </p:spPr>
          </p:pic>
        </p:grpSp>
        <p:grpSp>
          <p:nvGrpSpPr>
            <p:cNvPr id="67" name="组合 66"/>
            <p:cNvGrpSpPr/>
            <p:nvPr/>
          </p:nvGrpSpPr>
          <p:grpSpPr>
            <a:xfrm>
              <a:off x="10824623" y="1085617"/>
              <a:ext cx="839544" cy="1436719"/>
              <a:chOff x="6855061" y="2298066"/>
              <a:chExt cx="839544" cy="1436719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6855061" y="2405091"/>
                <a:ext cx="677108" cy="98232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2100" spc="225">
                    <a:solidFill>
                      <a:srgbClr val="8E2829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中国</a:t>
                </a:r>
                <a:endPara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rot="5400000">
                <a:off x="6832616" y="2872796"/>
                <a:ext cx="1436719" cy="287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>
                    <a:solidFill>
                      <a:srgbClr val="8E2829"/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A TIRP OF CHAINA</a:t>
                </a:r>
                <a:endParaRPr lang="zh-CN" altLang="en-US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68" name="等腰三角形 67"/>
            <p:cNvSpPr/>
            <p:nvPr/>
          </p:nvSpPr>
          <p:spPr>
            <a:xfrm>
              <a:off x="11256415" y="915147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69" name="等腰三角形 68"/>
            <p:cNvSpPr/>
            <p:nvPr/>
          </p:nvSpPr>
          <p:spPr>
            <a:xfrm flipV="1">
              <a:off x="11256415" y="2506910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0858141" y="3064467"/>
              <a:ext cx="697627" cy="182870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雪入春分省见稀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半开桃李不胜威</a:t>
              </a:r>
              <a:endPara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" grpId="0" animBg="1"/>
      <p:bldP spid="45" grpId="0" animBg="1"/>
      <p:bldP spid="14" grpId="0"/>
      <p:bldP spid="25" grpId="0"/>
      <p:bldP spid="34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3197315" y="1231932"/>
            <a:ext cx="2633213" cy="26332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9108" y="1247857"/>
            <a:ext cx="1229936" cy="2516073"/>
            <a:chOff x="6365502" y="2103753"/>
            <a:chExt cx="1639916" cy="3354764"/>
          </a:xfrm>
        </p:grpSpPr>
        <p:sp>
          <p:nvSpPr>
            <p:cNvPr id="7" name="矩形 6"/>
            <p:cNvSpPr/>
            <p:nvPr/>
          </p:nvSpPr>
          <p:spPr>
            <a:xfrm>
              <a:off x="6581736" y="2103753"/>
              <a:ext cx="1169552" cy="335476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500" spc="225">
                  <a:solidFill>
                    <a:srgbClr val="8E2829"/>
                  </a:solidFill>
                  <a:latin typeface="汉仪中宋简" panose="02010609000101010101" pitchFamily="49" charset="-122"/>
                  <a:ea typeface="汉仪中宋简" panose="02010609000101010101" pitchFamily="49" charset="-122"/>
                </a:rPr>
                <a:t>第贰章节</a:t>
              </a:r>
              <a:endParaRPr lang="zh-CN" altLang="en-US" sz="4500" spc="225">
                <a:solidFill>
                  <a:srgbClr val="8E2829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7102607" y="4505100"/>
              <a:ext cx="137473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CHAPTER</a:t>
              </a:r>
              <a:endPara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5400000">
              <a:off x="5673432" y="2873728"/>
              <a:ext cx="181502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THE SECOND</a:t>
              </a:r>
              <a:endPara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931718" y="3918228"/>
            <a:ext cx="2502834" cy="577081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春分雨脚落声微</a:t>
            </a:r>
            <a:r>
              <a:rPr lang="en-US" altLang="zh-CN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   </a:t>
            </a: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  <a:endParaRPr lang="zh-CN" altLang="en-US" sz="110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r>
              <a:rPr lang="en-US" altLang="zh-CN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   </a:t>
            </a: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可知早有绿腰肥</a:t>
            </a:r>
            <a:endParaRPr lang="zh-CN" altLang="en-US" sz="110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5947126" y="3988725"/>
            <a:ext cx="0" cy="476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262959" y="3988725"/>
            <a:ext cx="0" cy="476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3000" p14:dur="125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9" y="485829"/>
            <a:ext cx="7335364" cy="422542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19408" y="276225"/>
            <a:ext cx="1268730" cy="4644629"/>
          </a:xfrm>
          <a:prstGeom prst="rect">
            <a:avLst/>
          </a:prstGeom>
          <a:solidFill>
            <a:srgbClr val="9F7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934531" y="1333886"/>
            <a:ext cx="597806" cy="1077539"/>
            <a:chOff x="6918312" y="2027900"/>
            <a:chExt cx="797074" cy="1436719"/>
          </a:xfrm>
        </p:grpSpPr>
        <p:sp>
          <p:nvSpPr>
            <p:cNvPr id="18" name="矩形 17"/>
            <p:cNvSpPr/>
            <p:nvPr/>
          </p:nvSpPr>
          <p:spPr>
            <a:xfrm>
              <a:off x="6918312" y="2124535"/>
              <a:ext cx="677108" cy="98232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100" spc="225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中国</a:t>
              </a:r>
              <a:endParaRPr lang="zh-CN" altLang="en-US" sz="2100" spc="225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6853397" y="2602630"/>
              <a:ext cx="1436719" cy="2872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>
                  <a:solidFill>
                    <a:schemeClr val="bg1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rPr>
                <a:t>A TIRP OF CHAINA</a:t>
              </a:r>
              <a:endParaRPr lang="en-US" altLang="zh-CN" sz="800">
                <a:solidFill>
                  <a:schemeClr val="bg1"/>
                </a:solidFill>
                <a:latin typeface="Century Gothic" panose="020b0502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692575" y="2726982"/>
            <a:ext cx="1154162" cy="1589210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春分雨脚落声微</a:t>
            </a:r>
            <a:endParaRPr lang="en-US" altLang="zh-CN" sz="110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柳岸斜风带客归　　</a:t>
            </a:r>
            <a:endParaRPr lang="zh-CN" altLang="en-US" sz="110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时令北方偏向晚</a:t>
            </a:r>
            <a:endParaRPr lang="en-US" altLang="zh-CN" sz="110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汉仪中宋简" panose="02010609000101010101" pitchFamily="49" charset="-122"/>
                <a:ea typeface="汉仪中宋简" panose="02010609000101010101" pitchFamily="49" charset="-122"/>
              </a:rPr>
              <a:t>可知早有绿腰肥</a:t>
            </a:r>
            <a:endParaRPr lang="zh-CN" altLang="en-US" sz="1100">
              <a:solidFill>
                <a:schemeClr val="bg1"/>
              </a:solidFill>
              <a:latin typeface="汉仪中宋简" panose="02010609000101010101" pitchFamily="49" charset="-122"/>
              <a:ea typeface="汉仪中宋简" panose="02010609000101010101" pitchFamily="49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7846045" y="573961"/>
            <a:ext cx="1077149" cy="4035560"/>
            <a:chOff x="10508388" y="368300"/>
            <a:chExt cx="1436199" cy="5380747"/>
          </a:xfrm>
        </p:grpSpPr>
        <p:grpSp>
          <p:nvGrpSpPr>
            <p:cNvPr id="86" name="组合 85"/>
            <p:cNvGrpSpPr/>
            <p:nvPr/>
          </p:nvGrpSpPr>
          <p:grpSpPr>
            <a:xfrm>
              <a:off x="10508388" y="368300"/>
              <a:ext cx="1436199" cy="5380747"/>
              <a:chOff x="10508388" y="368300"/>
              <a:chExt cx="1436199" cy="5380747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10582714" y="368300"/>
                <a:ext cx="1274324" cy="538074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10657293" y="423423"/>
                <a:ext cx="1142359" cy="524780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08388" y="5245659"/>
                <a:ext cx="1415417" cy="425568"/>
              </a:xfrm>
              <a:prstGeom prst="rect">
                <a:avLst/>
              </a:prstGeom>
            </p:spPr>
          </p:pic>
          <p:pic>
            <p:nvPicPr>
              <p:cNvPr id="96" name="图片 9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0529170" y="439156"/>
                <a:ext cx="1415417" cy="425568"/>
              </a:xfrm>
              <a:prstGeom prst="rect">
                <a:avLst/>
              </a:prstGeom>
            </p:spPr>
          </p:pic>
        </p:grpSp>
        <p:grpSp>
          <p:nvGrpSpPr>
            <p:cNvPr id="87" name="组合 86"/>
            <p:cNvGrpSpPr/>
            <p:nvPr/>
          </p:nvGrpSpPr>
          <p:grpSpPr>
            <a:xfrm>
              <a:off x="10824623" y="1085617"/>
              <a:ext cx="839544" cy="1436719"/>
              <a:chOff x="6855061" y="2298066"/>
              <a:chExt cx="839544" cy="1436719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6855061" y="2405091"/>
                <a:ext cx="677108" cy="98232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2100" spc="225">
                    <a:solidFill>
                      <a:srgbClr val="8E2829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中国</a:t>
                </a:r>
                <a:endParaRPr lang="zh-CN" altLang="en-US" sz="2100" spc="225">
                  <a:solidFill>
                    <a:srgbClr val="8E2829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 rot="5400000">
                <a:off x="6832616" y="2872796"/>
                <a:ext cx="1436719" cy="287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>
                    <a:solidFill>
                      <a:srgbClr val="8E2829"/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A TIRP OF CHAINA</a:t>
                </a:r>
                <a:endParaRPr lang="zh-CN" altLang="en-US" sz="800">
                  <a:solidFill>
                    <a:srgbClr val="8E2829"/>
                  </a:solidFill>
                  <a:latin typeface="Century Gothic" panose="020b0502020202020204" pitchFamily="34" charset="0"/>
                  <a:cs typeface="Angsana New" panose="02020603050405020304" pitchFamily="18" charset="-34"/>
                </a:endParaRPr>
              </a:p>
            </p:txBody>
          </p:sp>
        </p:grpSp>
        <p:sp>
          <p:nvSpPr>
            <p:cNvPr id="88" name="等腰三角形 87"/>
            <p:cNvSpPr/>
            <p:nvPr/>
          </p:nvSpPr>
          <p:spPr>
            <a:xfrm>
              <a:off x="11256415" y="915147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89" name="等腰三角形 88"/>
            <p:cNvSpPr/>
            <p:nvPr/>
          </p:nvSpPr>
          <p:spPr>
            <a:xfrm flipV="1">
              <a:off x="11256415" y="2506910"/>
              <a:ext cx="246222" cy="129396"/>
            </a:xfrm>
            <a:prstGeom prst="triangle">
              <a:avLst/>
            </a:prstGeom>
            <a:solidFill>
              <a:srgbClr val="8E2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E2829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0858141" y="3044717"/>
              <a:ext cx="697627" cy="220094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雪入春分省见稀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半开桃李不胜威</a:t>
              </a:r>
              <a:endParaRPr lang="zh-CN" altLang="en-US" sz="11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000" p14:dur="1600">
        <p:blinds dir="vert"/>
      </p:transition>
    </mc:Choice>
    <mc:Fallback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E2829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145</Paragraphs>
  <Slides>19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5">
      <vt:lpstr>Arial</vt:lpstr>
      <vt:lpstr>等线 Light</vt:lpstr>
      <vt:lpstr>等线</vt:lpstr>
      <vt:lpstr>Calibri Light</vt:lpstr>
      <vt:lpstr>Calibri</vt:lpstr>
      <vt:lpstr>字酷堂清楷体</vt:lpstr>
      <vt:lpstr>华文行楷</vt:lpstr>
      <vt:lpstr>华文楷体</vt:lpstr>
      <vt:lpstr>Century Gothic</vt:lpstr>
      <vt:lpstr>Angsana New</vt:lpstr>
      <vt:lpstr>汉仪中宋简</vt:lpstr>
      <vt:lpstr>微软雅黑</vt:lpstr>
      <vt:lpstr>Meiryo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2018-03-10T04:22:00Z</dcterms:created>
  <dcterms:modified xsi:type="dcterms:W3CDTF">2023-05-08T06:41:30Z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