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4" r:id="rId2"/>
  </p:sldMasterIdLst>
  <p:notesMasterIdLst>
    <p:notesMasterId r:id="rId3"/>
  </p:notesMasterIdLst>
  <p:handoutMasterIdLst>
    <p:handoutMasterId r:id="rId4"/>
  </p:handoutMasterIdLst>
  <p:sldIdLst>
    <p:sldId id="3282" r:id="rId5"/>
    <p:sldId id="3283" r:id="rId6"/>
    <p:sldId id="3284" r:id="rId7"/>
    <p:sldId id="3261" r:id="rId8"/>
    <p:sldId id="3245" r:id="rId9"/>
    <p:sldId id="3239" r:id="rId10"/>
    <p:sldId id="3264" r:id="rId11"/>
    <p:sldId id="3285" r:id="rId12"/>
    <p:sldId id="3246" r:id="rId13"/>
    <p:sldId id="3242" r:id="rId14"/>
    <p:sldId id="3248" r:id="rId15"/>
    <p:sldId id="3263" r:id="rId16"/>
    <p:sldId id="3286" r:id="rId17"/>
    <p:sldId id="3262" r:id="rId18"/>
    <p:sldId id="3243" r:id="rId19"/>
    <p:sldId id="3260" r:id="rId20"/>
    <p:sldId id="3247" r:id="rId21"/>
    <p:sldId id="3287" r:id="rId22"/>
    <p:sldId id="3244" r:id="rId23"/>
    <p:sldId id="3240" r:id="rId24"/>
    <p:sldId id="3241" r:id="rId25"/>
    <p:sldId id="3288" r:id="rId26"/>
    <p:sldId id="3304" r:id="rId27"/>
    <p:sldId id="3329"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2986" autoAdjust="0"/>
  </p:normalViewPr>
  <p:slideViewPr>
    <p:cSldViewPr>
      <p:cViewPr varScale="1">
        <p:scale>
          <a:sx n="109" d="100"/>
          <a:sy n="109" d="100"/>
        </p:scale>
        <p:origin x="744" y="132"/>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1"/>
              </a:solidFill>
              <a:ln>
                <a:solidFill>
                  <a:schemeClr val="bg1"/>
                </a:solidFill>
              </a:ln>
            </c:spPr>
          </c:dPt>
          <c:dPt>
            <c:idx val="1"/>
            <c:invertIfNegative val="1"/>
            <c:spPr>
              <a:solidFill>
                <a:schemeClr val="accent1"/>
              </a:solidFill>
              <a:ln>
                <a:solidFill>
                  <a:schemeClr val="bg1"/>
                </a:solidFill>
              </a:ln>
            </c:spPr>
          </c:dPt>
          <c:dPt>
            <c:idx val="2"/>
            <c:invertIfNegative val="1"/>
            <c:spPr>
              <a:solidFill>
                <a:schemeClr val="accent1"/>
              </a:solidFill>
              <a:ln>
                <a:solidFill>
                  <a:schemeClr val="bg1"/>
                </a:solidFill>
              </a:ln>
            </c:spPr>
          </c:dPt>
          <c:dPt>
            <c:idx val="3"/>
            <c:invertIfNegative val="1"/>
            <c:spPr>
              <a:solidFill>
                <a:schemeClr val="accent1"/>
              </a:solidFill>
              <a:ln>
                <a:solidFill>
                  <a:schemeClr val="bg1"/>
                </a:solidFill>
              </a:ln>
            </c:spPr>
          </c:dPt>
          <c:dPt>
            <c:idx val="4"/>
            <c:invertIfNegative val="1"/>
            <c:spPr>
              <a:solidFill>
                <a:schemeClr val="accent1"/>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dPt>
          <c:dPt>
            <c:idx val="1"/>
            <c:invertIfNegative val="1"/>
            <c:spPr>
              <a:solidFill>
                <a:schemeClr val="accent2"/>
              </a:solidFill>
              <a:ln>
                <a:solidFill>
                  <a:schemeClr val="bg1"/>
                </a:solidFill>
              </a:ln>
            </c:spPr>
          </c:dPt>
          <c:dPt>
            <c:idx val="2"/>
            <c:invertIfNegative val="1"/>
            <c:spPr>
              <a:solidFill>
                <a:schemeClr val="accent2"/>
              </a:solidFill>
              <a:ln>
                <a:solidFill>
                  <a:schemeClr val="bg1"/>
                </a:solidFill>
              </a:ln>
            </c:spPr>
          </c:dPt>
          <c:dPt>
            <c:idx val="3"/>
            <c:invertIfNegative val="1"/>
            <c:spPr>
              <a:solidFill>
                <a:schemeClr val="accent2"/>
              </a:solidFill>
              <a:ln>
                <a:solidFill>
                  <a:schemeClr val="bg1"/>
                </a:solidFill>
              </a:ln>
            </c:spPr>
          </c:dPt>
          <c:dPt>
            <c:idx val="4"/>
            <c:invertIfNegative val="1"/>
            <c:spPr>
              <a:solidFill>
                <a:schemeClr val="accent2"/>
              </a:solidFill>
              <a:ln>
                <a:solidFill>
                  <a:schemeClr val="bg1"/>
                </a:solidFill>
              </a:ln>
            </c:spPr>
          </c:dPt>
          <c:dPt>
            <c:idx val="5"/>
            <c:invertIfNegative val="1"/>
            <c:spPr>
              <a:solidFill>
                <a:schemeClr val="accent2"/>
              </a:solidFill>
              <a:ln>
                <a:solidFill>
                  <a:schemeClr val="bg1"/>
                </a:solidFill>
              </a:ln>
            </c:spPr>
          </c:dPt>
          <c:dPt>
            <c:idx val="6"/>
            <c:invertIfNegative val="1"/>
            <c:spPr>
              <a:solidFill>
                <a:schemeClr val="accent2"/>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3"/>
              </a:solidFill>
              <a:ln>
                <a:solidFill>
                  <a:schemeClr val="bg1"/>
                </a:solidFill>
              </a:ln>
            </c:spPr>
          </c:dPt>
          <c:dPt>
            <c:idx val="1"/>
            <c:invertIfNegative val="1"/>
            <c:spPr>
              <a:solidFill>
                <a:schemeClr val="accent3"/>
              </a:solidFill>
              <a:ln>
                <a:solidFill>
                  <a:schemeClr val="bg1"/>
                </a:solidFill>
              </a:ln>
            </c:spPr>
          </c:dPt>
          <c:dPt>
            <c:idx val="2"/>
            <c:invertIfNegative val="1"/>
            <c:spPr>
              <a:solidFill>
                <a:schemeClr val="accent3"/>
              </a:solidFill>
              <a:ln>
                <a:solidFill>
                  <a:schemeClr val="bg1"/>
                </a:solidFill>
              </a:ln>
            </c:spPr>
          </c:dPt>
          <c:dPt>
            <c:idx val="3"/>
            <c:invertIfNegative val="1"/>
            <c:spPr>
              <a:solidFill>
                <a:schemeClr val="accent3"/>
              </a:solidFill>
              <a:ln>
                <a:solidFill>
                  <a:schemeClr val="bg1"/>
                </a:solidFill>
              </a:ln>
            </c:spPr>
          </c:dPt>
          <c:dPt>
            <c:idx val="4"/>
            <c:invertIfNegative val="1"/>
            <c:spPr>
              <a:solidFill>
                <a:schemeClr val="accent3"/>
              </a:solidFill>
              <a:ln>
                <a:solidFill>
                  <a:schemeClr val="bg1"/>
                </a:solidFill>
              </a:ln>
            </c:spPr>
          </c:dPt>
          <c:dPt>
            <c:idx val="5"/>
            <c:invertIfNegative val="1"/>
            <c:spPr>
              <a:solidFill>
                <a:schemeClr val="accent3"/>
              </a:solidFill>
              <a:ln>
                <a:solidFill>
                  <a:schemeClr val="bg1"/>
                </a:solidFill>
              </a:ln>
            </c:spPr>
          </c:dPt>
          <c:dPt>
            <c:idx val="6"/>
            <c:invertIfNegative val="1"/>
            <c:spPr>
              <a:solidFill>
                <a:schemeClr val="accent3"/>
              </a:solidFill>
              <a:ln>
                <a:solidFill>
                  <a:schemeClr val="bg1"/>
                </a:solidFill>
              </a:ln>
            </c:spPr>
          </c:dPt>
          <c:dPt>
            <c:idx val="7"/>
            <c:invertIfNegative val="1"/>
            <c:spPr>
              <a:solidFill>
                <a:schemeClr val="accent3"/>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bg1">
                  <a:lumMod val="85000"/>
                </a:schemeClr>
              </a:solidFill>
              <a:ln>
                <a:solidFill>
                  <a:schemeClr val="bg1"/>
                </a:solidFill>
              </a:ln>
            </c:spPr>
          </c:dPt>
          <c:dPt>
            <c:idx val="1"/>
            <c:invertIfNegative val="1"/>
            <c:spPr>
              <a:solidFill>
                <a:schemeClr val="accent4"/>
              </a:solidFill>
              <a:ln>
                <a:solidFill>
                  <a:schemeClr val="bg1"/>
                </a:solidFill>
              </a:ln>
            </c:spPr>
          </c:dPt>
          <c:dPt>
            <c:idx val="2"/>
            <c:invertIfNegative val="1"/>
            <c:spPr>
              <a:solidFill>
                <a:schemeClr val="accent4"/>
              </a:solidFill>
              <a:ln>
                <a:solidFill>
                  <a:schemeClr val="bg1"/>
                </a:solidFill>
              </a:ln>
            </c:spPr>
          </c:dPt>
          <c:dPt>
            <c:idx val="3"/>
            <c:invertIfNegative val="1"/>
            <c:spPr>
              <a:solidFill>
                <a:schemeClr val="accent4"/>
              </a:solidFill>
              <a:ln>
                <a:solidFill>
                  <a:schemeClr val="bg1"/>
                </a:solidFill>
              </a:ln>
            </c:spPr>
          </c:dPt>
          <c:dPt>
            <c:idx val="4"/>
            <c:invertIfNegative val="1"/>
            <c:spPr>
              <a:solidFill>
                <a:schemeClr val="accent4"/>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bg>
      <p:bgRef idx="1001">
        <a:schemeClr val="bg1"/>
      </p:bgRef>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10;文本">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image" Target="../media/image3.jpeg" /><Relationship Id="rId6" Type="http://schemas.openxmlformats.org/officeDocument/2006/relationships/image" Target="../media/image4.png" /><Relationship Id="rId7" Type="http://schemas.microsoft.com/office/2007/relationships/media" Target="../media/media1.mp3" /><Relationship Id="rId8"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image" Target="../media/image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5159665" y="-8696"/>
            <a:ext cx="5736152" cy="2857848"/>
          </a:xfrm>
          <a:custGeom>
            <a:gdLst>
              <a:gd name="T0" fmla="*/ 0 w 2546"/>
              <a:gd name="T1" fmla="*/ 0 h 1267"/>
              <a:gd name="T2" fmla="*/ 2546 w 2546"/>
              <a:gd name="T3" fmla="*/ 0 h 1267"/>
              <a:gd name="T4" fmla="*/ 1268 w 2546"/>
              <a:gd name="T5" fmla="*/ 1267 h 1267"/>
              <a:gd name="T6" fmla="*/ 0 w 2546"/>
              <a:gd name="T7" fmla="*/ 0 h 1267"/>
            </a:gdLst>
            <a:cxnLst>
              <a:cxn ang="0">
                <a:pos x="T0" y="T1"/>
              </a:cxn>
              <a:cxn ang="0">
                <a:pos x="T2" y="T3"/>
              </a:cxn>
              <a:cxn ang="0">
                <a:pos x="T4" y="T5"/>
              </a:cxn>
              <a:cxn ang="0">
                <a:pos x="T6" y="T7"/>
              </a:cxn>
            </a:cxnLst>
            <a:rect l="0" t="0" r="r" b="b"/>
            <a:pathLst>
              <a:path w="2546" h="1267">
                <a:moveTo>
                  <a:pt x="0" y="0"/>
                </a:moveTo>
                <a:lnTo>
                  <a:pt x="2546" y="0"/>
                </a:lnTo>
                <a:lnTo>
                  <a:pt x="1268" y="1267"/>
                </a:lnTo>
                <a:lnTo>
                  <a:pt x="0" y="0"/>
                </a:lnTo>
                <a:close/>
              </a:path>
            </a:pathLst>
          </a:custGeom>
          <a:blipFill dpi="0" rotWithShape="1">
            <a:blip r:embed="rId3">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sp>
        <p:nvSpPr>
          <p:cNvPr id="8" name="Freeform 8"/>
          <p:cNvSpPr/>
          <p:nvPr/>
        </p:nvSpPr>
        <p:spPr bwMode="auto">
          <a:xfrm>
            <a:off x="9868447" y="-8696"/>
            <a:ext cx="3005509" cy="2889426"/>
          </a:xfrm>
          <a:custGeom>
            <a:gdLst>
              <a:gd name="T0" fmla="*/ 566 w 1334"/>
              <a:gd name="T1" fmla="*/ 0 h 1281"/>
              <a:gd name="T2" fmla="*/ 1334 w 1334"/>
              <a:gd name="T3" fmla="*/ 0 h 1281"/>
              <a:gd name="T4" fmla="*/ 1334 w 1334"/>
              <a:gd name="T5" fmla="*/ 665 h 1281"/>
              <a:gd name="T6" fmla="*/ 718 w 1334"/>
              <a:gd name="T7" fmla="*/ 1281 h 1281"/>
              <a:gd name="T8" fmla="*/ 0 w 1334"/>
              <a:gd name="T9" fmla="*/ 566 h 1281"/>
              <a:gd name="T10" fmla="*/ 566 w 1334"/>
              <a:gd name="T11" fmla="*/ 0 h 1281"/>
            </a:gdLst>
            <a:cxnLst>
              <a:cxn ang="0">
                <a:pos x="T0" y="T1"/>
              </a:cxn>
              <a:cxn ang="0">
                <a:pos x="T2" y="T3"/>
              </a:cxn>
              <a:cxn ang="0">
                <a:pos x="T4" y="T5"/>
              </a:cxn>
              <a:cxn ang="0">
                <a:pos x="T6" y="T7"/>
              </a:cxn>
              <a:cxn ang="0">
                <a:pos x="T8" y="T9"/>
              </a:cxn>
              <a:cxn ang="0">
                <a:pos x="T10" y="T11"/>
              </a:cxn>
            </a:cxnLst>
            <a:rect l="0" t="0" r="r" b="b"/>
            <a:pathLst>
              <a:path w="1334" h="1281">
                <a:moveTo>
                  <a:pt x="566" y="0"/>
                </a:moveTo>
                <a:lnTo>
                  <a:pt x="1334" y="0"/>
                </a:lnTo>
                <a:lnTo>
                  <a:pt x="1334" y="665"/>
                </a:lnTo>
                <a:lnTo>
                  <a:pt x="718" y="1281"/>
                </a:lnTo>
                <a:lnTo>
                  <a:pt x="0" y="566"/>
                </a:lnTo>
                <a:lnTo>
                  <a:pt x="566" y="0"/>
                </a:lnTo>
                <a:close/>
              </a:path>
            </a:pathLst>
          </a:custGeom>
          <a:solidFill>
            <a:schemeClr val="accent1"/>
          </a:solidFill>
          <a:ln w="0">
            <a:noFill/>
            <a:prstDash val="solid"/>
            <a:round/>
          </a:ln>
        </p:spPr>
        <p:txBody>
          <a:bodyPr vert="horz" wrap="square" lIns="128564" tIns="64282" rIns="128564" bIns="64282" numCol="1" anchor="t" anchorCtr="0" compatLnSpc="1"/>
          <a:lstStyle/>
          <a:p>
            <a:endParaRPr lang="zh-CN" altLang="en-US"/>
          </a:p>
        </p:txBody>
      </p:sp>
      <p:sp>
        <p:nvSpPr>
          <p:cNvPr id="9" name="Freeform 9"/>
          <p:cNvSpPr/>
          <p:nvPr/>
        </p:nvSpPr>
        <p:spPr bwMode="auto">
          <a:xfrm>
            <a:off x="8142644" y="1378498"/>
            <a:ext cx="3233063" cy="3232278"/>
          </a:xfrm>
          <a:custGeom>
            <a:gdLst>
              <a:gd name="T0" fmla="*/ 718 w 1435"/>
              <a:gd name="T1" fmla="*/ 0 h 1433"/>
              <a:gd name="T2" fmla="*/ 1435 w 1435"/>
              <a:gd name="T3" fmla="*/ 715 h 1433"/>
              <a:gd name="T4" fmla="*/ 718 w 1435"/>
              <a:gd name="T5" fmla="*/ 1433 h 1433"/>
              <a:gd name="T6" fmla="*/ 0 w 1435"/>
              <a:gd name="T7" fmla="*/ 715 h 1433"/>
              <a:gd name="T8" fmla="*/ 718 w 1435"/>
              <a:gd name="T9" fmla="*/ 0 h 1433"/>
            </a:gdLst>
            <a:cxnLst>
              <a:cxn ang="0">
                <a:pos x="T0" y="T1"/>
              </a:cxn>
              <a:cxn ang="0">
                <a:pos x="T2" y="T3"/>
              </a:cxn>
              <a:cxn ang="0">
                <a:pos x="T4" y="T5"/>
              </a:cxn>
              <a:cxn ang="0">
                <a:pos x="T6" y="T7"/>
              </a:cxn>
              <a:cxn ang="0">
                <a:pos x="T8" y="T9"/>
              </a:cxn>
            </a:cxnLst>
            <a:rect l="0" t="0" r="r" b="b"/>
            <a:pathLst>
              <a:path w="1435" h="1433">
                <a:moveTo>
                  <a:pt x="718" y="0"/>
                </a:moveTo>
                <a:lnTo>
                  <a:pt x="1435" y="715"/>
                </a:lnTo>
                <a:lnTo>
                  <a:pt x="718" y="1433"/>
                </a:lnTo>
                <a:lnTo>
                  <a:pt x="0" y="715"/>
                </a:lnTo>
                <a:lnTo>
                  <a:pt x="718" y="0"/>
                </a:lnTo>
                <a:close/>
              </a:path>
            </a:pathLst>
          </a:custGeom>
          <a:solidFill>
            <a:schemeClr val="accent2"/>
          </a:solidFill>
          <a:ln w="0">
            <a:noFill/>
            <a:prstDash val="solid"/>
            <a:round/>
          </a:ln>
        </p:spPr>
        <p:txBody>
          <a:bodyPr vert="horz" wrap="square" lIns="128564" tIns="64282" rIns="128564" bIns="64282" numCol="1" anchor="t" anchorCtr="0" compatLnSpc="1"/>
          <a:lstStyle/>
          <a:p>
            <a:endParaRPr lang="zh-CN" altLang="en-US"/>
          </a:p>
        </p:txBody>
      </p:sp>
      <p:sp>
        <p:nvSpPr>
          <p:cNvPr id="10" name="Freeform 10"/>
          <p:cNvSpPr/>
          <p:nvPr/>
        </p:nvSpPr>
        <p:spPr bwMode="auto">
          <a:xfrm>
            <a:off x="6419096" y="3101778"/>
            <a:ext cx="3230809" cy="3232278"/>
          </a:xfrm>
          <a:custGeom>
            <a:gdLst>
              <a:gd name="T0" fmla="*/ 718 w 1434"/>
              <a:gd name="T1" fmla="*/ 0 h 1433"/>
              <a:gd name="T2" fmla="*/ 1434 w 1434"/>
              <a:gd name="T3" fmla="*/ 717 h 1433"/>
              <a:gd name="T4" fmla="*/ 718 w 1434"/>
              <a:gd name="T5" fmla="*/ 1433 h 1433"/>
              <a:gd name="T6" fmla="*/ 0 w 1434"/>
              <a:gd name="T7" fmla="*/ 717 h 1433"/>
              <a:gd name="T8" fmla="*/ 718 w 1434"/>
              <a:gd name="T9" fmla="*/ 0 h 1433"/>
            </a:gdLst>
            <a:cxnLst>
              <a:cxn ang="0">
                <a:pos x="T0" y="T1"/>
              </a:cxn>
              <a:cxn ang="0">
                <a:pos x="T2" y="T3"/>
              </a:cxn>
              <a:cxn ang="0">
                <a:pos x="T4" y="T5"/>
              </a:cxn>
              <a:cxn ang="0">
                <a:pos x="T6" y="T7"/>
              </a:cxn>
              <a:cxn ang="0">
                <a:pos x="T8" y="T9"/>
              </a:cxn>
            </a:cxnLst>
            <a:rect l="0" t="0" r="r" b="b"/>
            <a:pathLst>
              <a:path w="1434" h="1433">
                <a:moveTo>
                  <a:pt x="718" y="0"/>
                </a:moveTo>
                <a:lnTo>
                  <a:pt x="1434" y="717"/>
                </a:lnTo>
                <a:lnTo>
                  <a:pt x="718" y="1433"/>
                </a:lnTo>
                <a:lnTo>
                  <a:pt x="0" y="717"/>
                </a:lnTo>
                <a:lnTo>
                  <a:pt x="718" y="0"/>
                </a:lnTo>
                <a:close/>
              </a:path>
            </a:pathLst>
          </a:custGeom>
          <a:blipFill dpi="0" rotWithShape="1">
            <a:blip r:embed="rId4">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sp>
        <p:nvSpPr>
          <p:cNvPr id="11" name="Freeform 11"/>
          <p:cNvSpPr/>
          <p:nvPr/>
        </p:nvSpPr>
        <p:spPr bwMode="auto">
          <a:xfrm>
            <a:off x="4695546" y="4829569"/>
            <a:ext cx="3230809" cy="2408983"/>
          </a:xfrm>
          <a:custGeom>
            <a:gdLst>
              <a:gd name="T0" fmla="*/ 716 w 1434"/>
              <a:gd name="T1" fmla="*/ 0 h 1068"/>
              <a:gd name="T2" fmla="*/ 1434 w 1434"/>
              <a:gd name="T3" fmla="*/ 716 h 1068"/>
              <a:gd name="T4" fmla="*/ 1081 w 1434"/>
              <a:gd name="T5" fmla="*/ 1068 h 1068"/>
              <a:gd name="T6" fmla="*/ 351 w 1434"/>
              <a:gd name="T7" fmla="*/ 1068 h 1068"/>
              <a:gd name="T8" fmla="*/ 0 w 1434"/>
              <a:gd name="T9" fmla="*/ 716 h 1068"/>
              <a:gd name="T10" fmla="*/ 716 w 1434"/>
              <a:gd name="T11" fmla="*/ 0 h 1068"/>
            </a:gdLst>
            <a:cxnLst>
              <a:cxn ang="0">
                <a:pos x="T0" y="T1"/>
              </a:cxn>
              <a:cxn ang="0">
                <a:pos x="T2" y="T3"/>
              </a:cxn>
              <a:cxn ang="0">
                <a:pos x="T4" y="T5"/>
              </a:cxn>
              <a:cxn ang="0">
                <a:pos x="T6" y="T7"/>
              </a:cxn>
              <a:cxn ang="0">
                <a:pos x="T8" y="T9"/>
              </a:cxn>
              <a:cxn ang="0">
                <a:pos x="T10" y="T11"/>
              </a:cxn>
            </a:cxnLst>
            <a:rect l="0" t="0" r="r" b="b"/>
            <a:pathLst>
              <a:path w="1434" h="1068">
                <a:moveTo>
                  <a:pt x="716" y="0"/>
                </a:moveTo>
                <a:lnTo>
                  <a:pt x="1434" y="716"/>
                </a:lnTo>
                <a:lnTo>
                  <a:pt x="1081" y="1068"/>
                </a:lnTo>
                <a:lnTo>
                  <a:pt x="351" y="1068"/>
                </a:lnTo>
                <a:lnTo>
                  <a:pt x="0" y="716"/>
                </a:lnTo>
                <a:lnTo>
                  <a:pt x="716" y="0"/>
                </a:lnTo>
                <a:close/>
              </a:path>
            </a:pathLst>
          </a:custGeom>
          <a:solidFill>
            <a:schemeClr val="accent1"/>
          </a:solidFill>
          <a:ln w="0">
            <a:noFill/>
            <a:prstDash val="solid"/>
            <a:round/>
          </a:ln>
        </p:spPr>
        <p:txBody>
          <a:bodyPr vert="horz" wrap="square" lIns="128564" tIns="64282" rIns="128564" bIns="64282" numCol="1" anchor="t" anchorCtr="0" compatLnSpc="1"/>
          <a:lstStyle/>
          <a:p>
            <a:endParaRPr lang="zh-CN" altLang="en-US"/>
          </a:p>
        </p:txBody>
      </p:sp>
      <p:sp>
        <p:nvSpPr>
          <p:cNvPr id="14" name="Freeform 14"/>
          <p:cNvSpPr/>
          <p:nvPr/>
        </p:nvSpPr>
        <p:spPr bwMode="auto">
          <a:xfrm>
            <a:off x="9877460" y="3110800"/>
            <a:ext cx="2996497" cy="3230022"/>
          </a:xfrm>
          <a:custGeom>
            <a:gdLst>
              <a:gd name="T0" fmla="*/ 716 w 1330"/>
              <a:gd name="T1" fmla="*/ 0 h 1432"/>
              <a:gd name="T2" fmla="*/ 1330 w 1330"/>
              <a:gd name="T3" fmla="*/ 614 h 1432"/>
              <a:gd name="T4" fmla="*/ 1330 w 1330"/>
              <a:gd name="T5" fmla="*/ 820 h 1432"/>
              <a:gd name="T6" fmla="*/ 716 w 1330"/>
              <a:gd name="T7" fmla="*/ 1432 h 1432"/>
              <a:gd name="T8" fmla="*/ 0 w 1330"/>
              <a:gd name="T9" fmla="*/ 717 h 1432"/>
              <a:gd name="T10" fmla="*/ 716 w 1330"/>
              <a:gd name="T11" fmla="*/ 0 h 1432"/>
            </a:gdLst>
            <a:cxnLst>
              <a:cxn ang="0">
                <a:pos x="T0" y="T1"/>
              </a:cxn>
              <a:cxn ang="0">
                <a:pos x="T2" y="T3"/>
              </a:cxn>
              <a:cxn ang="0">
                <a:pos x="T4" y="T5"/>
              </a:cxn>
              <a:cxn ang="0">
                <a:pos x="T6" y="T7"/>
              </a:cxn>
              <a:cxn ang="0">
                <a:pos x="T8" y="T9"/>
              </a:cxn>
              <a:cxn ang="0">
                <a:pos x="T10" y="T11"/>
              </a:cxn>
            </a:cxnLst>
            <a:rect l="0" t="0" r="r" b="b"/>
            <a:pathLst>
              <a:path w="1330" h="1432">
                <a:moveTo>
                  <a:pt x="716" y="0"/>
                </a:moveTo>
                <a:lnTo>
                  <a:pt x="1330" y="614"/>
                </a:lnTo>
                <a:lnTo>
                  <a:pt x="1330" y="820"/>
                </a:lnTo>
                <a:lnTo>
                  <a:pt x="716" y="1432"/>
                </a:lnTo>
                <a:lnTo>
                  <a:pt x="0" y="717"/>
                </a:lnTo>
                <a:lnTo>
                  <a:pt x="716" y="0"/>
                </a:lnTo>
                <a:close/>
              </a:path>
            </a:pathLst>
          </a:custGeom>
          <a:blipFill dpi="0" rotWithShape="1">
            <a:blip r:embed="rId5">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grpSp>
        <p:nvGrpSpPr>
          <p:cNvPr id="12" name="组合 11"/>
          <p:cNvGrpSpPr/>
          <p:nvPr/>
        </p:nvGrpSpPr>
        <p:grpSpPr>
          <a:xfrm>
            <a:off x="597621" y="4930842"/>
            <a:ext cx="575560" cy="575560"/>
            <a:chOff x="6141453" y="5704664"/>
            <a:chExt cx="575844" cy="575844"/>
          </a:xfrm>
        </p:grpSpPr>
        <p:sp>
          <p:nvSpPr>
            <p:cNvPr id="13" name="椭圆 12"/>
            <p:cNvSpPr/>
            <p:nvPr/>
          </p:nvSpPr>
          <p:spPr>
            <a:xfrm>
              <a:off x="6141453" y="5704664"/>
              <a:ext cx="575844" cy="57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稻壳儿小白白(http://dwz.cn/Wu2UP)"/>
            <p:cNvSpPr/>
            <p:nvPr/>
          </p:nvSpPr>
          <p:spPr bwMode="auto">
            <a:xfrm>
              <a:off x="6242699" y="5735210"/>
              <a:ext cx="373352" cy="537427"/>
            </a:xfrm>
            <a:custGeom>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2"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bg1"/>
            </a:solidFill>
            <a:ln>
              <a:noFill/>
            </a:ln>
          </p:spPr>
          <p:txBody>
            <a:bodyPr wrap="none" lIns="128504" tIns="64253" rIns="128504" bIns="64253" anchor="ctr"/>
            <a:lstStyle/>
            <a:p>
              <a:pPr>
                <a:lnSpc>
                  <a:spcPct val="130000"/>
                </a:lnSpc>
              </a:pPr>
              <a:endParaRPr lang="zh-CN" altLang="en-US" sz="20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7"/>
          <p:cNvSpPr>
            <a:spLocks noChangeArrowheads="1"/>
          </p:cNvSpPr>
          <p:nvPr/>
        </p:nvSpPr>
        <p:spPr bwMode="auto">
          <a:xfrm>
            <a:off x="631475" y="2907236"/>
            <a:ext cx="72340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4800" b="1"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医疗护理工作计划总结</a:t>
            </a:r>
            <a:endParaRPr lang="zh-CN" altLang="en-US" sz="48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7"/>
          <p:cNvSpPr>
            <a:spLocks noChangeArrowheads="1"/>
          </p:cNvSpPr>
          <p:nvPr/>
        </p:nvSpPr>
        <p:spPr bwMode="auto">
          <a:xfrm>
            <a:off x="698817" y="1870824"/>
            <a:ext cx="2962598" cy="123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8000" smtClean="0">
                <a:solidFill>
                  <a:schemeClr val="accent1"/>
                </a:solidFill>
                <a:latin typeface="LilyUPC" pitchFamily="34" charset="-34"/>
                <a:ea typeface="微软雅黑" panose="020b0503020204020204" pitchFamily="34" charset="-122"/>
                <a:cs typeface="LilyUPC" pitchFamily="34" charset="-34"/>
                <a:sym typeface="微软雅黑" panose="020b0503020204020204" pitchFamily="34" charset="-122"/>
              </a:rPr>
              <a:t>20XX</a:t>
            </a:r>
            <a:endParaRPr lang="zh-CN" altLang="en-US" sz="8000">
              <a:solidFill>
                <a:schemeClr val="accent1"/>
              </a:solidFill>
              <a:latin typeface="LilyUPC" pitchFamily="34" charset="-34"/>
              <a:ea typeface="微软雅黑" panose="020b0503020204020204" pitchFamily="34" charset="-122"/>
              <a:cs typeface="LilyUPC" pitchFamily="34" charset="-34"/>
              <a:sym typeface="微软雅黑" panose="020b0503020204020204" pitchFamily="34" charset="-122"/>
            </a:endParaRPr>
          </a:p>
        </p:txBody>
      </p:sp>
      <p:sp>
        <p:nvSpPr>
          <p:cNvPr id="18" name="TextBox 7"/>
          <p:cNvSpPr>
            <a:spLocks noChangeArrowheads="1"/>
          </p:cNvSpPr>
          <p:nvPr/>
        </p:nvSpPr>
        <p:spPr bwMode="auto">
          <a:xfrm>
            <a:off x="631474" y="3816467"/>
            <a:ext cx="601292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rPr>
              <a:t>Medical care work plan summaryMedical care work plan </a:t>
            </a:r>
            <a:r>
              <a:rPr lang="en-US" altLang="zh-CN" sz="1050" err="1" smtClean="0">
                <a:solidFill>
                  <a:schemeClr val="accent1"/>
                </a:solidFill>
                <a:latin typeface="Arial" panose="020b0604020202020204" pitchFamily="34" charset="0"/>
                <a:ea typeface="微软雅黑" panose="020b0503020204020204" pitchFamily="34" charset="-122"/>
                <a:cs typeface="Arial" panose="020b0604020202020204" pitchFamily="34" charset="0"/>
              </a:rPr>
              <a:t>summaryMedical </a:t>
            </a:r>
            <a:r>
              <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rPr>
              <a:t>care work plan </a:t>
            </a:r>
            <a:r>
              <a:rPr lang="en-US" altLang="zh-CN" sz="1050" err="1" smtClean="0">
                <a:solidFill>
                  <a:schemeClr val="accent1"/>
                </a:solidFill>
                <a:latin typeface="Arial" panose="020b0604020202020204" pitchFamily="34" charset="0"/>
                <a:ea typeface="微软雅黑" panose="020b0503020204020204" pitchFamily="34" charset="-122"/>
                <a:cs typeface="Arial" panose="020b0604020202020204" pitchFamily="34" charset="0"/>
              </a:rPr>
              <a:t>summaryMedical </a:t>
            </a:r>
            <a:r>
              <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rPr>
              <a:t>care work plan </a:t>
            </a:r>
            <a:r>
              <a:rPr lang="en-US" altLang="zh-CN" sz="1050" err="1" smtClean="0">
                <a:solidFill>
                  <a:schemeClr val="accent1"/>
                </a:solidFill>
                <a:latin typeface="Arial" panose="020b0604020202020204" pitchFamily="34" charset="0"/>
                <a:ea typeface="微软雅黑" panose="020b0503020204020204" pitchFamily="34" charset="-122"/>
                <a:cs typeface="Arial" panose="020b0604020202020204" pitchFamily="34" charset="0"/>
              </a:rPr>
              <a:t>summaryMedical </a:t>
            </a:r>
            <a:r>
              <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rPr>
              <a:t>care work plan </a:t>
            </a:r>
            <a:r>
              <a:rPr lang="en-US" altLang="zh-CN" sz="1050" err="1" smtClean="0">
                <a:solidFill>
                  <a:schemeClr val="accent1"/>
                </a:solidFill>
                <a:latin typeface="Arial" panose="020b0604020202020204" pitchFamily="34" charset="0"/>
                <a:ea typeface="微软雅黑" panose="020b0503020204020204" pitchFamily="34" charset="-122"/>
                <a:cs typeface="Arial" panose="020b0604020202020204" pitchFamily="34" charset="0"/>
              </a:rPr>
              <a:t>summaryMedical </a:t>
            </a:r>
            <a:r>
              <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rPr>
              <a:t>care work plan </a:t>
            </a:r>
            <a:r>
              <a:rPr lang="en-US" altLang="zh-CN" sz="1050" smtClean="0">
                <a:solidFill>
                  <a:schemeClr val="accent1"/>
                </a:solidFill>
                <a:latin typeface="Arial" panose="020b0604020202020204" pitchFamily="34" charset="0"/>
                <a:ea typeface="微软雅黑" panose="020b0503020204020204" pitchFamily="34" charset="-122"/>
                <a:cs typeface="Arial" panose="020b0604020202020204" pitchFamily="34" charset="0"/>
              </a:rPr>
              <a:t>summary</a:t>
            </a:r>
            <a:endParaRPr lang="en-US" altLang="zh-CN" sz="10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259"/>
          <p:cNvSpPr>
            <a:spLocks noChangeArrowheads="1"/>
          </p:cNvSpPr>
          <p:nvPr/>
        </p:nvSpPr>
        <p:spPr bwMode="auto">
          <a:xfrm>
            <a:off x="1189049" y="4829569"/>
            <a:ext cx="2936069" cy="77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3930" fontAlgn="auto">
              <a:lnSpc>
                <a:spcPts val="5295"/>
              </a:lnSpc>
              <a:spcBef>
                <a:spcPct val="0"/>
              </a:spcBef>
              <a:spcAft>
                <a:spcPct val="0"/>
              </a:spcAft>
              <a:buNone/>
              <a:defRPr/>
            </a:pPr>
            <a:r>
              <a:rPr lang="zh-CN" altLang="en-US" sz="2000">
                <a:solidFill>
                  <a:schemeClr val="accent1"/>
                </a:solidFill>
                <a:latin typeface="Arial" panose="020b0604020202020204" pitchFamily="34" charset="0"/>
                <a:sym typeface="Arial" panose="020b0604020202020204" pitchFamily="34" charset="0"/>
              </a:rPr>
              <a:t>汇报人</a:t>
            </a:r>
            <a:r>
              <a:rPr lang="zh-CN" altLang="en-US" sz="2000" smtClean="0">
                <a:solidFill>
                  <a:schemeClr val="accent1"/>
                </a:solidFill>
                <a:latin typeface="Arial" panose="020b0604020202020204" pitchFamily="34" charset="0"/>
                <a:sym typeface="Arial" panose="020b0604020202020204" pitchFamily="34" charset="0"/>
              </a:rPr>
              <a:t>：</a:t>
            </a:r>
            <a:r>
              <a:rPr lang="en-US" altLang="zh-CN" sz="2000" smtClean="0">
                <a:solidFill>
                  <a:schemeClr val="accent1"/>
                </a:solidFill>
                <a:latin typeface="Arial" panose="020b0604020202020204" pitchFamily="34" charset="0"/>
                <a:sym typeface="Arial" panose="020b0604020202020204" pitchFamily="34" charset="0"/>
              </a:rPr>
              <a:t>PPT</a:t>
            </a:r>
            <a:r>
              <a:rPr lang="zh-CN" altLang="en-US" sz="2000" smtClean="0">
                <a:solidFill>
                  <a:schemeClr val="accent1"/>
                </a:solidFill>
                <a:latin typeface="Arial" panose="020b0604020202020204" pitchFamily="34" charset="0"/>
                <a:sym typeface="Arial" panose="020b0604020202020204" pitchFamily="34" charset="0"/>
              </a:rPr>
              <a:t>汇</a:t>
            </a:r>
            <a:endParaRPr lang="zh-CN" altLang="en-US" sz="2000" smtClean="0">
              <a:solidFill>
                <a:schemeClr val="accent1"/>
              </a:solidFill>
              <a:latin typeface="Arial" panose="020b0604020202020204" pitchFamily="34" charset="0"/>
              <a:sym typeface="Arial" panose="020b0604020202020204" pitchFamily="34" charset="0"/>
            </a:endParaRPr>
          </a:p>
        </p:txBody>
      </p:sp>
      <p:pic>
        <p:nvPicPr>
          <p:cNvPr id="2" name="Jason Mraz - I'm Yours">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6124575" y="-787863"/>
            <a:ext cx="609600" cy="609600"/>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1" accel="4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ppt_x"/>
                                          </p:val>
                                        </p:tav>
                                        <p:tav tm="100000">
                                          <p:val>
                                            <p:strVal val="#ppt_x"/>
                                          </p:val>
                                        </p:tav>
                                      </p:tavLst>
                                    </p:anim>
                                    <p:anim calcmode="lin" valueType="num">
                                      <p:cBhvr additive="base">
                                        <p:cTn id="13"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1" accel="4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ppt_x"/>
                                          </p:val>
                                        </p:tav>
                                        <p:tav tm="100000">
                                          <p:val>
                                            <p:strVal val="#ppt_x"/>
                                          </p:val>
                                        </p:tav>
                                      </p:tavLst>
                                    </p:anim>
                                    <p:anim calcmode="lin" valueType="num">
                                      <p:cBhvr additive="base">
                                        <p:cTn id="19"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ppt_x"/>
                                          </p:val>
                                        </p:tav>
                                        <p:tav tm="100000">
                                          <p:val>
                                            <p:strVal val="#ppt_x"/>
                                          </p:val>
                                        </p:tav>
                                      </p:tavLst>
                                    </p:anim>
                                    <p:anim calcmode="lin" valueType="num">
                                      <p:cBhvr additive="base">
                                        <p:cTn id="25"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 presetClass="entr" presetSubtype="3" accel="4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500" fill="hold"/>
                                        <p:tgtEl>
                                          <p:spTgt spid="8"/>
                                        </p:tgtEl>
                                        <p:attrNameLst>
                                          <p:attrName>ppt_x</p:attrName>
                                        </p:attrNameLst>
                                      </p:cBhvr>
                                      <p:tavLst>
                                        <p:tav tm="0">
                                          <p:val>
                                            <p:strVal val="1+#ppt_w/2"/>
                                          </p:val>
                                        </p:tav>
                                        <p:tav tm="100000">
                                          <p:val>
                                            <p:strVal val="#ppt_x"/>
                                          </p:val>
                                        </p:tav>
                                      </p:tavLst>
                                    </p:anim>
                                    <p:anim calcmode="lin" valueType="num">
                                      <p:cBhvr additive="base">
                                        <p:cTn id="31"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 presetClass="entr" presetSubtype="4" accel="4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500" fill="hold"/>
                                        <p:tgtEl>
                                          <p:spTgt spid="10"/>
                                        </p:tgtEl>
                                        <p:attrNameLst>
                                          <p:attrName>ppt_x</p:attrName>
                                        </p:attrNameLst>
                                      </p:cBhvr>
                                      <p:tavLst>
                                        <p:tav tm="0">
                                          <p:val>
                                            <p:strVal val="#ppt_x"/>
                                          </p:val>
                                        </p:tav>
                                        <p:tav tm="100000">
                                          <p:val>
                                            <p:strVal val="#ppt_x"/>
                                          </p:val>
                                        </p:tav>
                                      </p:tavLst>
                                    </p:anim>
                                    <p:anim calcmode="lin" valueType="num">
                                      <p:cBhvr additive="base">
                                        <p:cTn id="37"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 presetClass="entr" presetSubtype="4" accel="40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500" fill="hold"/>
                                        <p:tgtEl>
                                          <p:spTgt spid="14"/>
                                        </p:tgtEl>
                                        <p:attrNameLst>
                                          <p:attrName>ppt_x</p:attrName>
                                        </p:attrNameLst>
                                      </p:cBhvr>
                                      <p:tavLst>
                                        <p:tav tm="0">
                                          <p:val>
                                            <p:strVal val="#ppt_x"/>
                                          </p:val>
                                        </p:tav>
                                        <p:tav tm="100000">
                                          <p:val>
                                            <p:strVal val="#ppt_x"/>
                                          </p:val>
                                        </p:tav>
                                      </p:tavLst>
                                    </p:anim>
                                    <p:anim calcmode="lin" valueType="num">
                                      <p:cBhvr additive="base">
                                        <p:cTn id="43" dur="1500" fill="hold"/>
                                        <p:tgtEl>
                                          <p:spTgt spid="14"/>
                                        </p:tgtEl>
                                        <p:attrNameLst>
                                          <p:attrName>ppt_y</p:attrName>
                                        </p:attrNameLst>
                                      </p:cBhvr>
                                      <p:tavLst>
                                        <p:tav tm="0">
                                          <p:val>
                                            <p:strVal val="1+#ppt_h/2"/>
                                          </p:val>
                                        </p:tav>
                                        <p:tav tm="100000">
                                          <p:val>
                                            <p:strVal val="#ppt_y"/>
                                          </p:val>
                                        </p:tav>
                                      </p:tavLst>
                                    </p:anim>
                                  </p:childTnLst>
                                </p:cTn>
                              </p:par>
                              <p:par>
                                <p:cTn id="44" presetID="38" presetClass="entr" presetSubtype="0" accel="50000" fill="hold" grpId="0" nodeType="with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set>
                                      <p:cBhvr>
                                        <p:cTn id="46" dur="114" fill="hold">
                                          <p:stCondLst>
                                            <p:cond delay="0"/>
                                          </p:stCondLst>
                                        </p:cTn>
                                        <p:tgtEl>
                                          <p:spTgt spid="17"/>
                                        </p:tgtEl>
                                        <p:attrNameLst>
                                          <p:attrName>style.rotation</p:attrName>
                                        </p:attrNameLst>
                                      </p:cBhvr>
                                      <p:to>
                                        <p:strVal val="-45.0"/>
                                      </p:to>
                                    </p:set>
                                    <p:anim calcmode="lin" valueType="num">
                                      <p:cBhvr>
                                        <p:cTn id="47" dur="114" fill="hold">
                                          <p:stCondLst>
                                            <p:cond delay="114"/>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8" dur="114"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9" dur="39" decel="50000" autoRev="1" fill="hold">
                                          <p:stCondLst>
                                            <p:cond delay="114"/>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0" dur="34" fill="hold">
                                          <p:stCondLst>
                                            <p:cond delay="216"/>
                                          </p:stCondLst>
                                        </p:cTn>
                                        <p:tgtEl>
                                          <p:spTgt spid="17"/>
                                        </p:tgtEl>
                                        <p:attrNameLst>
                                          <p:attrName>ppt_y</p:attrName>
                                        </p:attrNameLst>
                                      </p:cBhvr>
                                      <p:tavLst>
                                        <p:tav tm="0">
                                          <p:val>
                                            <p:strVal val="#ppt_y-(0.354*#ppt_w-0.172*#ppt_h)"/>
                                          </p:val>
                                        </p:tav>
                                        <p:tav tm="100000">
                                          <p:val>
                                            <p:strVal val="#ppt_y"/>
                                          </p:val>
                                        </p:tav>
                                      </p:tavLst>
                                    </p:anim>
                                  </p:childTnLst>
                                </p:cTn>
                              </p:par>
                              <p:par>
                                <p:cTn id="51" presetID="52" presetClass="entr" presetSubtype="0" fill="hold" grpId="0" nodeType="withEffect">
                                  <p:stCondLst>
                                    <p:cond delay="2200"/>
                                  </p:stCondLst>
                                  <p:iterate type="lt">
                                    <p:tmPct val="10000"/>
                                  </p:iterate>
                                  <p:childTnLst>
                                    <p:set>
                                      <p:cBhvr>
                                        <p:cTn id="52" dur="1" fill="hold">
                                          <p:stCondLst>
                                            <p:cond delay="0"/>
                                          </p:stCondLst>
                                        </p:cTn>
                                        <p:tgtEl>
                                          <p:spTgt spid="16"/>
                                        </p:tgtEl>
                                        <p:attrNameLst>
                                          <p:attrName>style.visibility</p:attrName>
                                        </p:attrNameLst>
                                      </p:cBhvr>
                                      <p:to>
                                        <p:strVal val="visible"/>
                                      </p:to>
                                    </p:set>
                                    <p:animScale>
                                      <p:cBhvr>
                                        <p:cTn id="5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4" dur="1000" decel="50000" fill="hold">
                                          <p:stCondLst>
                                            <p:cond delay="0"/>
                                          </p:stCondLst>
                                        </p:cTn>
                                        <p:tgtEl>
                                          <p:spTgt spid="16"/>
                                        </p:tgtEl>
                                        <p:attrNameLst>
                                          <p:attrName>ppt_x</p:attrName>
                                          <p:attrName>ppt_y</p:attrName>
                                        </p:attrNameLst>
                                      </p:cBhvr>
                                    </p:animMotion>
                                    <p:animEffect transition="in" filter="fade">
                                      <p:cBhvr>
                                        <p:cTn id="55" dur="1000"/>
                                        <p:tgtEl>
                                          <p:spTgt spid="16"/>
                                        </p:tgtEl>
                                      </p:cBhvr>
                                    </p:animEffect>
                                  </p:childTnLst>
                                </p:cTn>
                              </p:par>
                              <p:par>
                                <p:cTn id="56" presetID="22" presetClass="entr" presetSubtype="8" fill="hold" grpId="0" nodeType="withEffect">
                                  <p:stCondLst>
                                    <p:cond delay="90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800"/>
                                        <p:tgtEl>
                                          <p:spTgt spid="18"/>
                                        </p:tgtEl>
                                      </p:cBhvr>
                                    </p:animEffect>
                                  </p:childTnLst>
                                </p:cTn>
                              </p:par>
                            </p:childTnLst>
                          </p:cTn>
                        </p:par>
                        <p:par>
                          <p:cTn id="59" fill="hold" nodeType="afterGroup">
                            <p:stCondLst>
                              <p:cond delay="32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4200"/>
                            </p:stCondLst>
                            <p:childTnLst>
                              <p:par>
                                <p:cTn id="66" presetID="53" presetClass="entr" presetSubtype="16" fill="hold" grpId="0" nodeType="afterEffect">
                                  <p:stCondLst>
                                    <p:cond delay="0"/>
                                  </p:stCondLst>
                                  <p:iterate type="lt">
                                    <p:tmPct val="0"/>
                                  </p:iterate>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fltVal val="0"/>
                                          </p:val>
                                        </p:tav>
                                        <p:tav tm="100000">
                                          <p:val>
                                            <p:strVal val="#ppt_w"/>
                                          </p:val>
                                        </p:tav>
                                      </p:tavLst>
                                    </p:anim>
                                    <p:anim calcmode="lin" valueType="num">
                                      <p:cBhvr>
                                        <p:cTn id="69" dur="1000" fill="hold"/>
                                        <p:tgtEl>
                                          <p:spTgt spid="21"/>
                                        </p:tgtEl>
                                        <p:attrNameLst>
                                          <p:attrName>ppt_h</p:attrName>
                                        </p:attrNameLst>
                                      </p:cBhvr>
                                      <p:tavLst>
                                        <p:tav tm="0">
                                          <p:val>
                                            <p:fltVal val="0"/>
                                          </p:val>
                                        </p:tav>
                                        <p:tav tm="100000">
                                          <p:val>
                                            <p:strVal val="#ppt_h"/>
                                          </p:val>
                                        </p:tav>
                                      </p:tavLst>
                                    </p:anim>
                                    <p:animEffect transition="in" filter="fade">
                                      <p:cBhvr>
                                        <p:cTn id="7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6" grpId="0" animBg="1"/>
      <p:bldP spid="8" grpId="0" animBg="1"/>
      <p:bldP spid="9" grpId="0" animBg="1"/>
      <p:bldP spid="10" grpId="0" animBg="1"/>
      <p:bldP spid="11" grpId="0" animBg="1"/>
      <p:bldP spid="14" grpId="0" animBg="1"/>
      <p:bldP spid="16" grpId="0"/>
      <p:bldP spid="17" grpId="0"/>
      <p:bldP spid="18" grpId="0"/>
      <p:bldP spid="2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2">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2">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3">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0">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gdLst>
                <a:gd name="T0" fmla="*/ 58 w 101"/>
                <a:gd name="T1" fmla="*/ 60 h 60"/>
                <a:gd name="T2" fmla="*/ 101 w 101"/>
                <a:gd name="T3" fmla="*/ 59 h 60"/>
                <a:gd name="T4" fmla="*/ 101 w 101"/>
                <a:gd name="T5" fmla="*/ 0 h 60"/>
                <a:gd name="T6" fmla="*/ 29 w 101"/>
                <a:gd name="T7" fmla="*/ 0 h 60"/>
                <a:gd name="T8" fmla="*/ 58 w 101"/>
                <a:gd name="T9" fmla="*/ 60 h 60"/>
              </a:gdLst>
              <a:cxnLst>
                <a:cxn ang="0">
                  <a:pos x="T0" y="T1"/>
                </a:cxn>
                <a:cxn ang="0">
                  <a:pos x="T2" y="T3"/>
                </a:cxn>
                <a:cxn ang="0">
                  <a:pos x="T4" y="T5"/>
                </a:cxn>
                <a:cxn ang="0">
                  <a:pos x="T6" y="T7"/>
                </a:cxn>
                <a:cxn ang="0">
                  <a:pos x="T8" y="T9"/>
                </a:cxn>
              </a:cxnLst>
              <a:rect l="0" t="0" r="r" b="b"/>
              <a:pathLst>
                <a:path w="100"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gdLst>
                <a:gd name="T0" fmla="*/ 87 w 87"/>
                <a:gd name="T1" fmla="*/ 51 h 114"/>
                <a:gd name="T2" fmla="*/ 20 w 87"/>
                <a:gd name="T3" fmla="*/ 47 h 114"/>
                <a:gd name="T4" fmla="*/ 0 w 87"/>
                <a:gd name="T5" fmla="*/ 85 h 114"/>
                <a:gd name="T6" fmla="*/ 52 w 87"/>
                <a:gd name="T7" fmla="*/ 114 h 114"/>
                <a:gd name="T8" fmla="*/ 87 w 87"/>
                <a:gd name="T9" fmla="*/ 51 h 114"/>
              </a:gd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gdLst>
                <a:gd name="T0" fmla="*/ 39 w 100"/>
                <a:gd name="T1" fmla="*/ 93 h 93"/>
                <a:gd name="T2" fmla="*/ 74 w 100"/>
                <a:gd name="T3" fmla="*/ 36 h 93"/>
                <a:gd name="T4" fmla="*/ 50 w 100"/>
                <a:gd name="T5" fmla="*/ 0 h 93"/>
                <a:gd name="T6" fmla="*/ 0 w 100"/>
                <a:gd name="T7" fmla="*/ 32 h 93"/>
                <a:gd name="T8" fmla="*/ 39 w 100"/>
                <a:gd name="T9" fmla="*/ 93 h 93"/>
              </a:gd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gdLst>
                <a:gd name="T0" fmla="*/ 0 w 1"/>
                <a:gd name="T1" fmla="*/ 0 w 1"/>
                <a:gd name="T2" fmla="*/ 0 w 1"/>
              </a:gd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1">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25"/>
            <a:ext cx="1542704" cy="347491"/>
            <a:chOff x="7183923" y="5056502"/>
            <a:chExt cx="1684497" cy="379431"/>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379431"/>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5"/>
            <a:ext cx="2778071" cy="347491"/>
            <a:chOff x="7183923" y="4558935"/>
            <a:chExt cx="3033408" cy="379430"/>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39"/>
            <a:ext cx="2196723" cy="347491"/>
            <a:chOff x="7183923" y="4063200"/>
            <a:chExt cx="2398628" cy="379430"/>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ppt_w</p:attrName>
                                        </p:attrNameLst>
                                      </p:cBhvr>
                                      <p:tavLst>
                                        <p:tav tm="0">
                                          <p:val>
                                            <p:fltVal val="0"/>
                                          </p:val>
                                        </p:tav>
                                        <p:tav tm="100000">
                                          <p:val>
                                            <p:strVal val="#ppt_w"/>
                                          </p:val>
                                        </p:tav>
                                      </p:tavLst>
                                    </p:anim>
                                    <p:anim calcmode="lin" valueType="num">
                                      <p:cBhvr>
                                        <p:cTn id="22" dur="500" fill="hold"/>
                                        <p:tgtEl>
                                          <p:spTgt spid="109"/>
                                        </p:tgtEl>
                                        <p:attrNameLst>
                                          <p:attrName>ppt_h</p:attrName>
                                        </p:attrNameLst>
                                      </p:cBhvr>
                                      <p:tavLst>
                                        <p:tav tm="0">
                                          <p:val>
                                            <p:fltVal val="0"/>
                                          </p:val>
                                        </p:tav>
                                        <p:tav tm="100000">
                                          <p:val>
                                            <p:strVal val="#ppt_h"/>
                                          </p:val>
                                        </p:tav>
                                      </p:tavLst>
                                    </p:anim>
                                    <p:animEffect transition="in" filter="fade">
                                      <p:cBhvr>
                                        <p:cTn id="23" dur="500"/>
                                        <p:tgtEl>
                                          <p:spTgt spid="10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nodeType="afterGroup">
                            <p:stCondLst>
                              <p:cond delay="30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nodeType="afterGroup">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Effect transition="in" filter="fade">
                                      <p:cBhvr>
                                        <p:cTn id="43" dur="500"/>
                                        <p:tgtEl>
                                          <p:spTgt spid="112"/>
                                        </p:tgtEl>
                                      </p:cBhvr>
                                    </p:animEffect>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nodeType="afterGroup">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nodeType="afterGroup">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par>
                          <p:cTn id="58" fill="hold" nodeType="afterGroup">
                            <p:stCondLst>
                              <p:cond delay="60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nodeType="afterGroup">
                            <p:stCondLst>
                              <p:cond delay="6500"/>
                            </p:stCondLst>
                            <p:childTnLst>
                              <p:par>
                                <p:cTn id="63" presetID="22" presetClass="entr" presetSubtype="8"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childTnLst>
                          </p:cTn>
                        </p:par>
                        <p:par>
                          <p:cTn id="66" fill="hold" nodeType="afterGroup">
                            <p:stCondLst>
                              <p:cond delay="7000"/>
                            </p:stCondLst>
                            <p:childTnLst>
                              <p:par>
                                <p:cTn id="67" presetID="22" presetClass="entr" presetSubtype="8" fill="hold"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nodeType="afterGroup">
                            <p:stCondLst>
                              <p:cond delay="7500"/>
                            </p:stCondLst>
                            <p:childTnLst>
                              <p:par>
                                <p:cTn id="71" presetID="22" presetClass="entr" presetSubtype="8"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7"/>
          <p:cNvSpPr/>
          <p:nvPr/>
        </p:nvSpPr>
        <p:spPr bwMode="auto">
          <a:xfrm>
            <a:off x="2125293" y="2703298"/>
            <a:ext cx="1574327" cy="1013902"/>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3193097" y="2200984"/>
            <a:ext cx="1574327" cy="1516215"/>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457201" y="1880205"/>
            <a:ext cx="1574327" cy="1836994"/>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5643175" y="2473415"/>
            <a:ext cx="1574327" cy="1243783"/>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6829380" y="2200984"/>
            <a:ext cx="1574327" cy="1516215"/>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8024068" y="2628467"/>
            <a:ext cx="1574327" cy="1088731"/>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9069420" y="2896245"/>
            <a:ext cx="1574327" cy="820953"/>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2590177"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657981"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880486"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6059705"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294503"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8488014"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9529292" y="3343640"/>
            <a:ext cx="543739" cy="327077"/>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2461049"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621692"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4782334"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42976"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103618"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8264260"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7"/>
          <p:cNvSpPr txBox="1"/>
          <p:nvPr/>
        </p:nvSpPr>
        <p:spPr>
          <a:xfrm>
            <a:off x="9424904"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411"/>
          <p:cNvSpPr/>
          <p:nvPr/>
        </p:nvSpPr>
        <p:spPr>
          <a:xfrm>
            <a:off x="2093640" y="470238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4"/>
          <p:cNvSpPr/>
          <p:nvPr/>
        </p:nvSpPr>
        <p:spPr>
          <a:xfrm>
            <a:off x="2105141" y="5199878"/>
            <a:ext cx="3319086" cy="780067"/>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algn="just">
              <a:spcBef>
                <a:spcPct val="0"/>
              </a:spcBef>
              <a:spcAft>
                <a:spcPct val="0"/>
              </a:spcAft>
              <a:defRPr sz="1800">
                <a:solidFill>
                  <a:srgbClr val="000000"/>
                </a:solidFill>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42976" y="4702389"/>
            <a:ext cx="4700771" cy="1794256"/>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249"/>
                                          </p:stCondLst>
                                        </p:cTn>
                                        <p:tgtEl>
                                          <p:spTgt spid="2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249"/>
                                          </p:stCondLst>
                                        </p:cTn>
                                        <p:tgtEl>
                                          <p:spTgt spid="2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249"/>
                                          </p:stCondLst>
                                        </p:cTn>
                                        <p:tgtEl>
                                          <p:spTgt spid="2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249"/>
                                          </p:stCondLst>
                                        </p:cTn>
                                        <p:tgtEl>
                                          <p:spTgt spid="2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249"/>
                                          </p:stCondLst>
                                        </p:cTn>
                                        <p:tgtEl>
                                          <p:spTgt spid="3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nodeType="clickPar">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style.rotation</p:attrName>
                                        </p:attrNameLst>
                                      </p:cBhvr>
                                      <p:tavLst>
                                        <p:tav tm="0">
                                          <p:val>
                                            <p:fltVal val="90"/>
                                          </p:val>
                                        </p:tav>
                                        <p:tav tm="100000">
                                          <p:val>
                                            <p:fltVal val="0"/>
                                          </p:val>
                                        </p:tav>
                                      </p:tavLst>
                                    </p:anim>
                                    <p:animEffect transition="in" filter="fade">
                                      <p:cBhvr>
                                        <p:cTn id="103" dur="1000"/>
                                        <p:tgtEl>
                                          <p:spTgt spid="29"/>
                                        </p:tgtEl>
                                      </p:cBhvr>
                                    </p:animEffect>
                                  </p:childTnLst>
                                </p:cTn>
                              </p:par>
                            </p:childTnLst>
                          </p:cTn>
                        </p:par>
                      </p:childTnLst>
                    </p:cTn>
                  </p:par>
                  <p:par>
                    <p:cTn id="104" fill="hold" nodeType="clickPar">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39733" y="2236764"/>
            <a:ext cx="3000210" cy="3000210"/>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5036420" y="2236764"/>
            <a:ext cx="3000210" cy="3000210"/>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8733108" y="2236764"/>
            <a:ext cx="3000210" cy="3000210"/>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29"/>
          <p:cNvGrpSpPr/>
          <p:nvPr/>
        </p:nvGrpSpPr>
        <p:grpSpPr>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02</a:t>
              </a:r>
              <a:endParaRPr lang="zh-CN" altLang="en-US" sz="1830">
                <a:solidFill>
                  <a:schemeClr val="bg1"/>
                </a:solidFill>
              </a:endParaRPr>
            </a:p>
          </p:txBody>
        </p:sp>
      </p:grpSp>
      <p:grpSp>
        <p:nvGrpSpPr>
          <p:cNvPr id="28" name="组合 31"/>
          <p:cNvGrpSpPr/>
          <p:nvPr/>
        </p:nvGrpSpPr>
        <p:grpSpPr>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4000" p14:dur="12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2382" y="1338"/>
            <a:ext cx="12873826" cy="724108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a:xfrm>
            <a:off x="5774917" y="2662255"/>
            <a:ext cx="1315616" cy="1317289"/>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5060" smtClean="0">
                  <a:solidFill>
                    <a:schemeClr val="accent1"/>
                  </a:solidFill>
                  <a:latin typeface="华文细黑" panose="02010600040101010101" pitchFamily="2" charset="-122"/>
                  <a:ea typeface="华文细黑" panose="02010600040101010101" pitchFamily="2" charset="-122"/>
                </a:rPr>
                <a:t>03</a:t>
              </a:r>
              <a:endParaRPr lang="zh-CN" altLang="en-US" sz="506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a:xfrm>
            <a:off x="5249339" y="4054865"/>
            <a:ext cx="2383508" cy="930989"/>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282044" y="0"/>
            <a:ext cx="6576354" cy="723265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7"/>
          <p:cNvGrpSpPr/>
          <p:nvPr/>
        </p:nvGrpSpPr>
        <p:grpSpPr>
          <a:xfrm>
            <a:off x="1190879" y="4453781"/>
            <a:ext cx="3704971" cy="1725558"/>
            <a:chOff x="2989865" y="607026"/>
            <a:chExt cx="2633526" cy="1227307"/>
          </a:xfrm>
        </p:grpSpPr>
        <p:sp>
          <p:nvSpPr>
            <p:cNvPr id="21"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23"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j-lt"/>
                </a:rPr>
                <a:t>PLEASE ADD YOUR TITLE HERE</a:t>
              </a:r>
              <a:endParaRPr lang="zh-CN" altLang="en-US" sz="1545">
                <a:solidFill>
                  <a:schemeClr val="bg1">
                    <a:lumMod val="65000"/>
                  </a:schemeClr>
                </a:solidFill>
                <a:latin typeface="+mj-lt"/>
              </a:endParaRPr>
            </a:p>
          </p:txBody>
        </p:sp>
        <p:sp>
          <p:nvSpPr>
            <p:cNvPr id="24" name="任意多边形 23"/>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5" name="组合 7"/>
          <p:cNvGrpSpPr/>
          <p:nvPr/>
        </p:nvGrpSpPr>
        <p:grpSpPr>
          <a:xfrm>
            <a:off x="1190879" y="2320181"/>
            <a:ext cx="3704971" cy="1725558"/>
            <a:chOff x="2989865" y="607026"/>
            <a:chExt cx="2633526" cy="1227307"/>
          </a:xfrm>
        </p:grpSpPr>
        <p:sp>
          <p:nvSpPr>
            <p:cNvPr id="26"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28"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j-lt"/>
                </a:rPr>
                <a:t>PLEASE ADD YOUR TITLE HERE</a:t>
              </a:r>
              <a:endParaRPr lang="zh-CN" altLang="en-US" sz="1545">
                <a:solidFill>
                  <a:schemeClr val="bg1">
                    <a:lumMod val="65000"/>
                  </a:schemeClr>
                </a:solidFill>
                <a:latin typeface="+mj-lt"/>
              </a:endParaRPr>
            </a:p>
          </p:txBody>
        </p:sp>
        <p:sp>
          <p:nvSpPr>
            <p:cNvPr id="29" name="任意多边形 28"/>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4000" p14:dur="12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5"/>
          <p:cNvSpPr/>
          <p:nvPr/>
        </p:nvSpPr>
        <p:spPr bwMode="auto">
          <a:xfrm>
            <a:off x="4888790" y="4034984"/>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75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5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十字形 47"/>
          <p:cNvSpPr/>
          <p:nvPr/>
        </p:nvSpPr>
        <p:spPr>
          <a:xfrm>
            <a:off x="9719785" y="1399653"/>
            <a:ext cx="388420" cy="388420"/>
          </a:xfrm>
          <a:prstGeom prst="plus">
            <a:avLst>
              <a:gd name="adj" fmla="val 41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9" name="十字形 48"/>
          <p:cNvSpPr/>
          <p:nvPr/>
        </p:nvSpPr>
        <p:spPr>
          <a:xfrm>
            <a:off x="9719785" y="4006979"/>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6" name="组合 6"/>
          <p:cNvGrpSpPr/>
          <p:nvPr/>
        </p:nvGrpSpPr>
        <p:grpSpPr>
          <a:xfrm>
            <a:off x="596901" y="-17858"/>
            <a:ext cx="6662890" cy="7250508"/>
            <a:chOff x="694895" y="-12700"/>
            <a:chExt cx="4833397" cy="5156200"/>
          </a:xfrm>
          <a:blipFill dpi="0" rotWithShape="1">
            <a:blip r:embed="rId3">
              <a:extLst>
                <a:ext uri="{28A0092B-C50C-407E-A947-70E740481C1C}">
                  <a14:useLocalDpi xmlns:a14="http://schemas.microsoft.com/office/drawing/2010/main" val="0"/>
                </a:ext>
              </a:extLst>
            </a:blip>
            <a:stretch>
              <a:fillRect/>
            </a:stretch>
          </a:blipFill>
        </p:grpSpPr>
        <p:sp>
          <p:nvSpPr>
            <p:cNvPr id="50" name="任意多边形 49"/>
            <p:cNvSpPr/>
            <p:nvPr/>
          </p:nvSpPr>
          <p:spPr>
            <a:xfrm>
              <a:off x="1049747"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任意多边形 3"/>
            <p:cNvSpPr/>
            <p:nvPr/>
          </p:nvSpPr>
          <p:spPr>
            <a:xfrm>
              <a:off x="694895"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3" name="组合 7"/>
          <p:cNvGrpSpPr/>
          <p:nvPr/>
        </p:nvGrpSpPr>
        <p:grpSpPr>
          <a:xfrm>
            <a:off x="7949571" y="1417512"/>
            <a:ext cx="3960092" cy="1710504"/>
            <a:chOff x="2989865" y="602136"/>
            <a:chExt cx="2814868" cy="1216600"/>
          </a:xfrm>
        </p:grpSpPr>
        <p:sp>
          <p:nvSpPr>
            <p:cNvPr id="2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mn-lt"/>
                </a:rPr>
                <a:t>。</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mn-lt"/>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27" name="文本框 66"/>
            <p:cNvSpPr txBox="1">
              <a:spLocks noChangeArrowheads="1"/>
            </p:cNvSpPr>
            <p:nvPr/>
          </p:nvSpPr>
          <p:spPr bwMode="auto">
            <a:xfrm>
              <a:off x="3000354" y="880114"/>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n-lt"/>
                </a:rPr>
                <a:t>PLEASE ADD YOUR TITLE HERE</a:t>
              </a:r>
              <a:endParaRPr lang="zh-CN" altLang="en-US" sz="1545">
                <a:solidFill>
                  <a:schemeClr val="bg1">
                    <a:lumMod val="65000"/>
                  </a:schemeClr>
                </a:solidFill>
                <a:latin typeface="+mn-lt"/>
              </a:endParaRPr>
            </a:p>
          </p:txBody>
        </p:sp>
        <p:sp>
          <p:nvSpPr>
            <p:cNvPr id="28" name="任意多边形 27"/>
            <p:cNvSpPr/>
            <p:nvPr/>
          </p:nvSpPr>
          <p:spPr>
            <a:xfrm>
              <a:off x="3078717" y="1286572"/>
              <a:ext cx="287200"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9" name="组合 7"/>
          <p:cNvGrpSpPr/>
          <p:nvPr/>
        </p:nvGrpSpPr>
        <p:grpSpPr>
          <a:xfrm>
            <a:off x="7949571" y="4070408"/>
            <a:ext cx="3960092" cy="1703629"/>
            <a:chOff x="2989865" y="607026"/>
            <a:chExt cx="2814868" cy="1211710"/>
          </a:xfrm>
        </p:grpSpPr>
        <p:sp>
          <p:nvSpPr>
            <p:cNvPr id="30"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32"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j-lt"/>
                </a:rPr>
                <a:t>PLEASE ADD YOUR TITLE HERE</a:t>
              </a:r>
              <a:endParaRPr lang="zh-CN" altLang="en-US" sz="1545">
                <a:solidFill>
                  <a:schemeClr val="bg1">
                    <a:lumMod val="65000"/>
                  </a:schemeClr>
                </a:solidFill>
                <a:latin typeface="+mj-lt"/>
              </a:endParaRPr>
            </a:p>
          </p:txBody>
        </p:sp>
        <p:sp>
          <p:nvSpPr>
            <p:cNvPr id="33" name="任意多边形 32"/>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2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4000" p14:dur="12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 presetClass="entr" presetSubtype="2" fill="hold" nodeType="withEffect">
                                  <p:stCondLst>
                                    <p:cond delay="6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1+#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1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750" fill="hold"/>
                                        <p:tgtEl>
                                          <p:spTgt spid="48"/>
                                        </p:tgtEl>
                                        <p:attrNameLst>
                                          <p:attrName>ppt_w</p:attrName>
                                        </p:attrNameLst>
                                      </p:cBhvr>
                                      <p:tavLst>
                                        <p:tav tm="0">
                                          <p:val>
                                            <p:fltVal val="0"/>
                                          </p:val>
                                        </p:tav>
                                        <p:tav tm="100000">
                                          <p:val>
                                            <p:strVal val="#ppt_w"/>
                                          </p:val>
                                        </p:tav>
                                      </p:tavLst>
                                    </p:anim>
                                    <p:anim calcmode="lin" valueType="num">
                                      <p:cBhvr>
                                        <p:cTn id="19" dur="750" fill="hold"/>
                                        <p:tgtEl>
                                          <p:spTgt spid="48"/>
                                        </p:tgtEl>
                                        <p:attrNameLst>
                                          <p:attrName>ppt_h</p:attrName>
                                        </p:attrNameLst>
                                      </p:cBhvr>
                                      <p:tavLst>
                                        <p:tav tm="0">
                                          <p:val>
                                            <p:fltVal val="0"/>
                                          </p:val>
                                        </p:tav>
                                        <p:tav tm="100000">
                                          <p:val>
                                            <p:strVal val="#ppt_h"/>
                                          </p:val>
                                        </p:tav>
                                      </p:tavLst>
                                    </p:anim>
                                    <p:animEffect transition="in" filter="fade">
                                      <p:cBhvr>
                                        <p:cTn id="20" dur="750"/>
                                        <p:tgtEl>
                                          <p:spTgt spid="48"/>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animEffect transition="in" filter="fade">
                                      <p:cBhvr>
                                        <p:cTn id="2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nodeType="afterGroup">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2382" y="1338"/>
            <a:ext cx="12873826" cy="724108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a:xfrm>
            <a:off x="5774917" y="2662255"/>
            <a:ext cx="1315616" cy="1317289"/>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5060" smtClean="0">
                  <a:solidFill>
                    <a:schemeClr val="accent1"/>
                  </a:solidFill>
                  <a:latin typeface="华文细黑" panose="02010600040101010101" pitchFamily="2" charset="-122"/>
                  <a:ea typeface="华文细黑" panose="02010600040101010101" pitchFamily="2" charset="-122"/>
                </a:rPr>
                <a:t>04</a:t>
              </a:r>
              <a:endParaRPr lang="zh-CN" altLang="en-US" sz="506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a:xfrm>
            <a:off x="5249339" y="4054865"/>
            <a:ext cx="2383508" cy="930989"/>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endPar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nodeType="afterGroup">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nodeType="afterGroup">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nodeType="afterGroup">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nodeType="afterGroup">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nodeType="afterGroup">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0" grpId="0"/>
      <p:bldP spid="37" grpId="0"/>
      <p:bldP spid="38" grpId="0"/>
      <p:bldP spid="44" grpId="0"/>
      <p:bldP spid="45" grpId="0"/>
      <p:bldP spid="56" grpId="0"/>
      <p:bldP spid="59" grpId="0"/>
      <p:bldP spid="49" grpId="0"/>
      <p:bldGraphic spid="62" grpId="0">
        <p:bldAsOne/>
      </p:bldGraphic>
      <p:bldGraphic spid="36" grpId="0">
        <p:bldAsOne/>
      </p:bldGraphic>
      <p:bldGraphic spid="43" grpId="0">
        <p:bldAsOne/>
      </p:bldGraphic>
      <p:bldGraphic spid="54" grpId="0">
        <p:bldAsOne/>
      </p:bldGraphic>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1588" y="895"/>
            <a:ext cx="12855576" cy="723086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矩形 1"/>
          <p:cNvSpPr/>
          <p:nvPr/>
        </p:nvSpPr>
        <p:spPr>
          <a:xfrm>
            <a:off x="909689" y="895"/>
            <a:ext cx="3243774" cy="7230863"/>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矩形 51"/>
          <p:cNvSpPr/>
          <p:nvPr/>
        </p:nvSpPr>
        <p:spPr>
          <a:xfrm>
            <a:off x="7491884" y="2979897"/>
            <a:ext cx="2698175" cy="564898"/>
          </a:xfrm>
          <a:prstGeom prst="rect">
            <a:avLst/>
          </a:prstGeom>
          <a:effectLst/>
        </p:spPr>
        <p:txBody>
          <a:bodyPr wrap="none">
            <a:spAutoFit/>
          </a:bodyPr>
          <a:lstStyle/>
          <a:p>
            <a:pPr>
              <a:lnSpc>
                <a:spcPct val="120000"/>
              </a:lnSpc>
            </a:pPr>
            <a:r>
              <a:rPr lang="zh-CN" alt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圆角矩形 55"/>
          <p:cNvSpPr/>
          <p:nvPr/>
        </p:nvSpPr>
        <p:spPr bwMode="auto">
          <a:xfrm>
            <a:off x="6106463" y="2968253"/>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1</a:t>
            </a:r>
            <a:endParaRPr lang="zh-CN" altLang="en-US" sz="2800">
              <a:latin typeface="Impact" panose="020b0806030902050204" pitchFamily="34" charset="0"/>
              <a:ea typeface="微软雅黑" panose="020b0503020204020204" pitchFamily="34" charset="-122"/>
              <a:cs typeface="+mn-ea"/>
              <a:sym typeface="+mn-lt"/>
            </a:endParaRPr>
          </a:p>
        </p:txBody>
      </p:sp>
      <p:sp>
        <p:nvSpPr>
          <p:cNvPr id="58" name="矩形 57"/>
          <p:cNvSpPr/>
          <p:nvPr/>
        </p:nvSpPr>
        <p:spPr>
          <a:xfrm>
            <a:off x="7491884" y="3963711"/>
            <a:ext cx="2698175" cy="564898"/>
          </a:xfrm>
          <a:prstGeom prst="rect">
            <a:avLst/>
          </a:prstGeom>
          <a:effectLst/>
        </p:spPr>
        <p:txBody>
          <a:bodyPr wrap="none">
            <a:spAutoFit/>
          </a:bodyPr>
          <a:lstStyle/>
          <a:p>
            <a:pPr>
              <a:lnSpc>
                <a:spcPct val="120000"/>
              </a:lnSpc>
            </a:pPr>
            <a:r>
              <a:rPr lang="zh-CN" alt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圆角矩形 74"/>
          <p:cNvSpPr/>
          <p:nvPr/>
        </p:nvSpPr>
        <p:spPr bwMode="auto">
          <a:xfrm>
            <a:off x="6106463" y="3952068"/>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2</a:t>
            </a:r>
            <a:endParaRPr lang="zh-CN" altLang="en-US" sz="2800">
              <a:latin typeface="Impact" panose="020b0806030902050204" pitchFamily="34" charset="0"/>
              <a:ea typeface="微软雅黑" panose="020b0503020204020204" pitchFamily="34" charset="-122"/>
              <a:cs typeface="+mn-ea"/>
              <a:sym typeface="+mn-lt"/>
            </a:endParaRPr>
          </a:p>
        </p:txBody>
      </p:sp>
      <p:sp>
        <p:nvSpPr>
          <p:cNvPr id="77" name="矩形 76"/>
          <p:cNvSpPr/>
          <p:nvPr/>
        </p:nvSpPr>
        <p:spPr>
          <a:xfrm>
            <a:off x="7491884" y="4949344"/>
            <a:ext cx="2698175" cy="564898"/>
          </a:xfrm>
          <a:prstGeom prst="rect">
            <a:avLst/>
          </a:prstGeom>
          <a:effectLst/>
        </p:spPr>
        <p:txBody>
          <a:bodyPr wrap="none">
            <a:spAutoFit/>
          </a:bodyPr>
          <a:lstStyle/>
          <a:p>
            <a:pPr>
              <a:lnSpc>
                <a:spcPct val="120000"/>
              </a:lnSpc>
            </a:pPr>
            <a:r>
              <a:rPr lang="zh-CN" alt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圆角矩形 100"/>
          <p:cNvSpPr/>
          <p:nvPr/>
        </p:nvSpPr>
        <p:spPr bwMode="auto">
          <a:xfrm>
            <a:off x="6106463" y="4937702"/>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3</a:t>
            </a:r>
            <a:endParaRPr lang="zh-CN" altLang="en-US" sz="2800">
              <a:latin typeface="Impact" panose="020b0806030902050204" pitchFamily="34" charset="0"/>
              <a:ea typeface="微软雅黑" panose="020b0503020204020204" pitchFamily="34" charset="-122"/>
              <a:cs typeface="+mn-ea"/>
              <a:sym typeface="+mn-lt"/>
            </a:endParaRPr>
          </a:p>
        </p:txBody>
      </p:sp>
      <p:sp>
        <p:nvSpPr>
          <p:cNvPr id="103" name="矩形 102"/>
          <p:cNvSpPr/>
          <p:nvPr/>
        </p:nvSpPr>
        <p:spPr>
          <a:xfrm>
            <a:off x="7491884" y="5952036"/>
            <a:ext cx="2698175" cy="564898"/>
          </a:xfrm>
          <a:prstGeom prst="rect">
            <a:avLst/>
          </a:prstGeom>
          <a:effectLst/>
        </p:spPr>
        <p:txBody>
          <a:bodyPr wrap="none">
            <a:spAutoFit/>
          </a:bodyPr>
          <a:lstStyle/>
          <a:p>
            <a:pPr>
              <a:lnSpc>
                <a:spcPct val="120000"/>
              </a:lnSpc>
            </a:pPr>
            <a:r>
              <a:rPr lang="zh-CN" alt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圆角矩形 106"/>
          <p:cNvSpPr/>
          <p:nvPr/>
        </p:nvSpPr>
        <p:spPr bwMode="auto">
          <a:xfrm>
            <a:off x="6106463" y="5940392"/>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4</a:t>
            </a:r>
            <a:endParaRPr lang="zh-CN" altLang="en-US" sz="2800">
              <a:latin typeface="Impact" panose="020b0806030902050204" pitchFamily="34" charset="0"/>
              <a:ea typeface="微软雅黑" panose="020b0503020204020204" pitchFamily="34" charset="-122"/>
              <a:cs typeface="+mn-ea"/>
              <a:sym typeface="+mn-lt"/>
            </a:endParaRPr>
          </a:p>
        </p:txBody>
      </p:sp>
      <p:grpSp>
        <p:nvGrpSpPr>
          <p:cNvPr id="43" name="组合 42"/>
          <p:cNvGrpSpPr/>
          <p:nvPr/>
        </p:nvGrpSpPr>
        <p:grpSpPr>
          <a:xfrm>
            <a:off x="1387625" y="2472375"/>
            <a:ext cx="2287905" cy="2287903"/>
            <a:chOff x="3962648" y="2819400"/>
            <a:chExt cx="1218704" cy="1218704"/>
          </a:xfrm>
        </p:grpSpPr>
        <p:grpSp>
          <p:nvGrpSpPr>
            <p:cNvPr id="44" name="组合 4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a typeface="微软雅黑" panose="020b0503020204020204" pitchFamily="34" charset="-122"/>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ea typeface="微软雅黑" panose="020b0503020204020204" pitchFamily="34" charset="-122"/>
                  <a:cs typeface="+mn-ea"/>
                  <a:sym typeface="+mn-lt"/>
                </a:endParaRPr>
              </a:p>
            </p:txBody>
          </p:sp>
        </p:grpSp>
        <p:sp>
          <p:nvSpPr>
            <p:cNvPr id="45" name="TextBox 5"/>
            <p:cNvSpPr txBox="1"/>
            <p:nvPr/>
          </p:nvSpPr>
          <p:spPr>
            <a:xfrm>
              <a:off x="4146363" y="3165339"/>
              <a:ext cx="852982" cy="475321"/>
            </a:xfrm>
            <a:prstGeom prst="rect">
              <a:avLst/>
            </a:prstGeom>
            <a:noFill/>
          </p:spPr>
          <p:txBody>
            <a:bodyPr wrap="none" rtlCol="0">
              <a:spAutoFit/>
            </a:bodyPr>
            <a:lstStyle/>
            <a:p>
              <a:pPr algn="ctr"/>
              <a:r>
                <a:rPr lang="zh-CN" altLang="en-US" sz="2800" b="1" spc="300">
                  <a:solidFill>
                    <a:schemeClr val="accent1"/>
                  </a:solidFill>
                  <a:latin typeface="微软雅黑" panose="020b0503020204020204" pitchFamily="34" charset="-122"/>
                  <a:ea typeface="微软雅黑" panose="020b0503020204020204" pitchFamily="34" charset="-122"/>
                  <a:cs typeface="+mn-ea"/>
                  <a:sym typeface="+mn-lt"/>
                </a:rPr>
                <a:t>目录</a:t>
              </a:r>
              <a:endParaRPr lang="en-US" altLang="zh-CN" sz="2800" b="1" spc="30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en-US" altLang="zh-CN" sz="2400" b="1" cap="all">
                  <a:solidFill>
                    <a:schemeClr val="accent1"/>
                  </a:solidFill>
                  <a:latin typeface="Franklin Gothic Book" panose="020b0503020102020204" pitchFamily="34" charset="0"/>
                  <a:ea typeface="微软雅黑" panose="020b0503020204020204" pitchFamily="34" charset="-122"/>
                  <a:cs typeface="+mn-ea"/>
                  <a:sym typeface="+mn-lt"/>
                </a:rPr>
                <a:t>contents</a:t>
              </a:r>
              <a:endParaRPr lang="zh-CN" altLang="en-US" sz="2400" b="1" cap="all">
                <a:solidFill>
                  <a:schemeClr val="accent1"/>
                </a:solidFill>
                <a:latin typeface="Franklin Gothic Book" panose="020b0503020102020204" pitchFamily="34" charset="0"/>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500" fill="hold"/>
                                        <p:tgtEl>
                                          <p:spTgt spid="43"/>
                                        </p:tgtEl>
                                        <p:attrNameLst>
                                          <p:attrName>ppt_x</p:attrName>
                                        </p:attrNameLst>
                                      </p:cBhvr>
                                      <p:tavLst>
                                        <p:tav tm="0">
                                          <p:val>
                                            <p:strVal val="#ppt_x"/>
                                          </p:val>
                                        </p:tav>
                                        <p:tav tm="100000">
                                          <p:val>
                                            <p:strVal val="#ppt_x"/>
                                          </p:val>
                                        </p:tav>
                                      </p:tavLst>
                                    </p:anim>
                                    <p:anim calcmode="lin" valueType="num">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nodeType="afterGroup">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ppt_x"/>
                                          </p:val>
                                        </p:tav>
                                        <p:tav tm="100000">
                                          <p:val>
                                            <p:strVal val="#ppt_x"/>
                                          </p:val>
                                        </p:tav>
                                      </p:tavLst>
                                    </p:anim>
                                    <p:anim calcmode="lin" valueType="num">
                                      <p:cBhvr additive="base">
                                        <p:cTn id="27" dur="500" fill="hold"/>
                                        <p:tgtEl>
                                          <p:spTgt spid="75"/>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nodeType="afterGroup">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additive="base">
                                        <p:cTn id="35" dur="500" fill="hold"/>
                                        <p:tgtEl>
                                          <p:spTgt spid="101"/>
                                        </p:tgtEl>
                                        <p:attrNameLst>
                                          <p:attrName>ppt_x</p:attrName>
                                        </p:attrNameLst>
                                      </p:cBhvr>
                                      <p:tavLst>
                                        <p:tav tm="0">
                                          <p:val>
                                            <p:strVal val="#ppt_x"/>
                                          </p:val>
                                        </p:tav>
                                        <p:tav tm="100000">
                                          <p:val>
                                            <p:strVal val="#ppt_x"/>
                                          </p:val>
                                        </p:tav>
                                      </p:tavLst>
                                    </p:anim>
                                    <p:anim calcmode="lin" valueType="num">
                                      <p:cBhvr additive="base">
                                        <p:cTn id="36" dur="500" fill="hold"/>
                                        <p:tgtEl>
                                          <p:spTgt spid="101"/>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nodeType="afterGroup">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p:bldP spid="56" grpId="0" animBg="1"/>
      <p:bldP spid="58" grpId="0"/>
      <p:bldP spid="75" grpId="0" animBg="1"/>
      <p:bldP spid="77" grpId="0"/>
      <p:bldP spid="101" grpId="0" animBg="1"/>
      <p:bldP spid="103" grpId="0"/>
      <p:bldP spid="107"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cxnLst>
                <a:cxn ang="0">
                  <a:pos x="T0" y="T1"/>
                </a:cxn>
                <a:cxn ang="0">
                  <a:pos x="T2" y="T3"/>
                </a:cxn>
                <a:cxn ang="0">
                  <a:pos x="T4" y="T5"/>
                </a:cxn>
                <a:cxn ang="0">
                  <a:pos x="T6" y="T7"/>
                </a:cxn>
                <a:cxn ang="0">
                  <a:pos x="T8" y="T9"/>
                </a:cxn>
                <a:cxn ang="0">
                  <a:pos x="T10" y="T11"/>
                </a:cxn>
                <a:cxn ang="0">
                  <a:pos x="T12" y="T13"/>
                </a:cxn>
              </a:cxnLst>
              <a:rect l="0" t="0" r="r" b="b"/>
              <a:pathLst>
                <a:path w="86" h="115">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5159665" y="-8696"/>
            <a:ext cx="5736152" cy="2857848"/>
          </a:xfrm>
          <a:custGeom>
            <a:gdLst>
              <a:gd name="T0" fmla="*/ 0 w 2546"/>
              <a:gd name="T1" fmla="*/ 0 h 1267"/>
              <a:gd name="T2" fmla="*/ 2546 w 2546"/>
              <a:gd name="T3" fmla="*/ 0 h 1267"/>
              <a:gd name="T4" fmla="*/ 1268 w 2546"/>
              <a:gd name="T5" fmla="*/ 1267 h 1267"/>
              <a:gd name="T6" fmla="*/ 0 w 2546"/>
              <a:gd name="T7" fmla="*/ 0 h 1267"/>
            </a:gdLst>
            <a:cxnLst>
              <a:cxn ang="0">
                <a:pos x="T0" y="T1"/>
              </a:cxn>
              <a:cxn ang="0">
                <a:pos x="T2" y="T3"/>
              </a:cxn>
              <a:cxn ang="0">
                <a:pos x="T4" y="T5"/>
              </a:cxn>
              <a:cxn ang="0">
                <a:pos x="T6" y="T7"/>
              </a:cxn>
            </a:cxnLst>
            <a:rect l="0" t="0" r="r" b="b"/>
            <a:pathLst>
              <a:path w="2546" h="1267">
                <a:moveTo>
                  <a:pt x="0" y="0"/>
                </a:moveTo>
                <a:lnTo>
                  <a:pt x="2546" y="0"/>
                </a:lnTo>
                <a:lnTo>
                  <a:pt x="1268" y="1267"/>
                </a:lnTo>
                <a:lnTo>
                  <a:pt x="0" y="0"/>
                </a:lnTo>
                <a:close/>
              </a:path>
            </a:pathLst>
          </a:custGeom>
          <a:blipFill dpi="0" rotWithShape="1">
            <a:blip r:embed="rId3">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sp>
        <p:nvSpPr>
          <p:cNvPr id="8" name="Freeform 8"/>
          <p:cNvSpPr/>
          <p:nvPr/>
        </p:nvSpPr>
        <p:spPr bwMode="auto">
          <a:xfrm>
            <a:off x="9868447" y="-8696"/>
            <a:ext cx="3005509" cy="2889426"/>
          </a:xfrm>
          <a:custGeom>
            <a:gdLst>
              <a:gd name="T0" fmla="*/ 566 w 1334"/>
              <a:gd name="T1" fmla="*/ 0 h 1281"/>
              <a:gd name="T2" fmla="*/ 1334 w 1334"/>
              <a:gd name="T3" fmla="*/ 0 h 1281"/>
              <a:gd name="T4" fmla="*/ 1334 w 1334"/>
              <a:gd name="T5" fmla="*/ 665 h 1281"/>
              <a:gd name="T6" fmla="*/ 718 w 1334"/>
              <a:gd name="T7" fmla="*/ 1281 h 1281"/>
              <a:gd name="T8" fmla="*/ 0 w 1334"/>
              <a:gd name="T9" fmla="*/ 566 h 1281"/>
              <a:gd name="T10" fmla="*/ 566 w 1334"/>
              <a:gd name="T11" fmla="*/ 0 h 1281"/>
            </a:gdLst>
            <a:cxnLst>
              <a:cxn ang="0">
                <a:pos x="T0" y="T1"/>
              </a:cxn>
              <a:cxn ang="0">
                <a:pos x="T2" y="T3"/>
              </a:cxn>
              <a:cxn ang="0">
                <a:pos x="T4" y="T5"/>
              </a:cxn>
              <a:cxn ang="0">
                <a:pos x="T6" y="T7"/>
              </a:cxn>
              <a:cxn ang="0">
                <a:pos x="T8" y="T9"/>
              </a:cxn>
              <a:cxn ang="0">
                <a:pos x="T10" y="T11"/>
              </a:cxn>
            </a:cxnLst>
            <a:rect l="0" t="0" r="r" b="b"/>
            <a:pathLst>
              <a:path w="1334" h="1281">
                <a:moveTo>
                  <a:pt x="566" y="0"/>
                </a:moveTo>
                <a:lnTo>
                  <a:pt x="1334" y="0"/>
                </a:lnTo>
                <a:lnTo>
                  <a:pt x="1334" y="665"/>
                </a:lnTo>
                <a:lnTo>
                  <a:pt x="718" y="1281"/>
                </a:lnTo>
                <a:lnTo>
                  <a:pt x="0" y="566"/>
                </a:lnTo>
                <a:lnTo>
                  <a:pt x="566" y="0"/>
                </a:lnTo>
                <a:close/>
              </a:path>
            </a:pathLst>
          </a:custGeom>
          <a:solidFill>
            <a:schemeClr val="accent1"/>
          </a:solidFill>
          <a:ln w="0">
            <a:noFill/>
            <a:prstDash val="solid"/>
            <a:round/>
          </a:ln>
        </p:spPr>
        <p:txBody>
          <a:bodyPr vert="horz" wrap="square" lIns="128564" tIns="64282" rIns="128564" bIns="64282" numCol="1" anchor="t" anchorCtr="0" compatLnSpc="1"/>
          <a:lstStyle/>
          <a:p>
            <a:endParaRPr lang="zh-CN" altLang="en-US"/>
          </a:p>
        </p:txBody>
      </p:sp>
      <p:sp>
        <p:nvSpPr>
          <p:cNvPr id="9" name="Freeform 9"/>
          <p:cNvSpPr/>
          <p:nvPr/>
        </p:nvSpPr>
        <p:spPr bwMode="auto">
          <a:xfrm>
            <a:off x="8142644" y="1378498"/>
            <a:ext cx="3233063" cy="3232278"/>
          </a:xfrm>
          <a:custGeom>
            <a:gdLst>
              <a:gd name="T0" fmla="*/ 718 w 1435"/>
              <a:gd name="T1" fmla="*/ 0 h 1433"/>
              <a:gd name="T2" fmla="*/ 1435 w 1435"/>
              <a:gd name="T3" fmla="*/ 715 h 1433"/>
              <a:gd name="T4" fmla="*/ 718 w 1435"/>
              <a:gd name="T5" fmla="*/ 1433 h 1433"/>
              <a:gd name="T6" fmla="*/ 0 w 1435"/>
              <a:gd name="T7" fmla="*/ 715 h 1433"/>
              <a:gd name="T8" fmla="*/ 718 w 1435"/>
              <a:gd name="T9" fmla="*/ 0 h 1433"/>
            </a:gdLst>
            <a:cxnLst>
              <a:cxn ang="0">
                <a:pos x="T0" y="T1"/>
              </a:cxn>
              <a:cxn ang="0">
                <a:pos x="T2" y="T3"/>
              </a:cxn>
              <a:cxn ang="0">
                <a:pos x="T4" y="T5"/>
              </a:cxn>
              <a:cxn ang="0">
                <a:pos x="T6" y="T7"/>
              </a:cxn>
              <a:cxn ang="0">
                <a:pos x="T8" y="T9"/>
              </a:cxn>
            </a:cxnLst>
            <a:rect l="0" t="0" r="r" b="b"/>
            <a:pathLst>
              <a:path w="1435" h="1433">
                <a:moveTo>
                  <a:pt x="718" y="0"/>
                </a:moveTo>
                <a:lnTo>
                  <a:pt x="1435" y="715"/>
                </a:lnTo>
                <a:lnTo>
                  <a:pt x="718" y="1433"/>
                </a:lnTo>
                <a:lnTo>
                  <a:pt x="0" y="715"/>
                </a:lnTo>
                <a:lnTo>
                  <a:pt x="718" y="0"/>
                </a:lnTo>
                <a:close/>
              </a:path>
            </a:pathLst>
          </a:custGeom>
          <a:solidFill>
            <a:schemeClr val="accent2"/>
          </a:solidFill>
          <a:ln w="0">
            <a:noFill/>
            <a:prstDash val="solid"/>
            <a:round/>
          </a:ln>
        </p:spPr>
        <p:txBody>
          <a:bodyPr vert="horz" wrap="square" lIns="128564" tIns="64282" rIns="128564" bIns="64282" numCol="1" anchor="t" anchorCtr="0" compatLnSpc="1"/>
          <a:lstStyle/>
          <a:p>
            <a:endParaRPr lang="zh-CN" altLang="en-US"/>
          </a:p>
        </p:txBody>
      </p:sp>
      <p:sp>
        <p:nvSpPr>
          <p:cNvPr id="10" name="Freeform 10"/>
          <p:cNvSpPr/>
          <p:nvPr/>
        </p:nvSpPr>
        <p:spPr bwMode="auto">
          <a:xfrm>
            <a:off x="6419096" y="3101778"/>
            <a:ext cx="3230809" cy="3232278"/>
          </a:xfrm>
          <a:custGeom>
            <a:gdLst>
              <a:gd name="T0" fmla="*/ 718 w 1434"/>
              <a:gd name="T1" fmla="*/ 0 h 1433"/>
              <a:gd name="T2" fmla="*/ 1434 w 1434"/>
              <a:gd name="T3" fmla="*/ 717 h 1433"/>
              <a:gd name="T4" fmla="*/ 718 w 1434"/>
              <a:gd name="T5" fmla="*/ 1433 h 1433"/>
              <a:gd name="T6" fmla="*/ 0 w 1434"/>
              <a:gd name="T7" fmla="*/ 717 h 1433"/>
              <a:gd name="T8" fmla="*/ 718 w 1434"/>
              <a:gd name="T9" fmla="*/ 0 h 1433"/>
            </a:gdLst>
            <a:cxnLst>
              <a:cxn ang="0">
                <a:pos x="T0" y="T1"/>
              </a:cxn>
              <a:cxn ang="0">
                <a:pos x="T2" y="T3"/>
              </a:cxn>
              <a:cxn ang="0">
                <a:pos x="T4" y="T5"/>
              </a:cxn>
              <a:cxn ang="0">
                <a:pos x="T6" y="T7"/>
              </a:cxn>
              <a:cxn ang="0">
                <a:pos x="T8" y="T9"/>
              </a:cxn>
            </a:cxnLst>
            <a:rect l="0" t="0" r="r" b="b"/>
            <a:pathLst>
              <a:path w="1434" h="1433">
                <a:moveTo>
                  <a:pt x="718" y="0"/>
                </a:moveTo>
                <a:lnTo>
                  <a:pt x="1434" y="717"/>
                </a:lnTo>
                <a:lnTo>
                  <a:pt x="718" y="1433"/>
                </a:lnTo>
                <a:lnTo>
                  <a:pt x="0" y="717"/>
                </a:lnTo>
                <a:lnTo>
                  <a:pt x="718" y="0"/>
                </a:lnTo>
                <a:close/>
              </a:path>
            </a:pathLst>
          </a:custGeom>
          <a:blipFill dpi="0" rotWithShape="1">
            <a:blip r:embed="rId4">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sp>
        <p:nvSpPr>
          <p:cNvPr id="11" name="Freeform 11"/>
          <p:cNvSpPr/>
          <p:nvPr/>
        </p:nvSpPr>
        <p:spPr bwMode="auto">
          <a:xfrm>
            <a:off x="4695546" y="4829569"/>
            <a:ext cx="3230809" cy="2408983"/>
          </a:xfrm>
          <a:custGeom>
            <a:gdLst>
              <a:gd name="T0" fmla="*/ 716 w 1434"/>
              <a:gd name="T1" fmla="*/ 0 h 1068"/>
              <a:gd name="T2" fmla="*/ 1434 w 1434"/>
              <a:gd name="T3" fmla="*/ 716 h 1068"/>
              <a:gd name="T4" fmla="*/ 1081 w 1434"/>
              <a:gd name="T5" fmla="*/ 1068 h 1068"/>
              <a:gd name="T6" fmla="*/ 351 w 1434"/>
              <a:gd name="T7" fmla="*/ 1068 h 1068"/>
              <a:gd name="T8" fmla="*/ 0 w 1434"/>
              <a:gd name="T9" fmla="*/ 716 h 1068"/>
              <a:gd name="T10" fmla="*/ 716 w 1434"/>
              <a:gd name="T11" fmla="*/ 0 h 1068"/>
            </a:gdLst>
            <a:cxnLst>
              <a:cxn ang="0">
                <a:pos x="T0" y="T1"/>
              </a:cxn>
              <a:cxn ang="0">
                <a:pos x="T2" y="T3"/>
              </a:cxn>
              <a:cxn ang="0">
                <a:pos x="T4" y="T5"/>
              </a:cxn>
              <a:cxn ang="0">
                <a:pos x="T6" y="T7"/>
              </a:cxn>
              <a:cxn ang="0">
                <a:pos x="T8" y="T9"/>
              </a:cxn>
              <a:cxn ang="0">
                <a:pos x="T10" y="T11"/>
              </a:cxn>
            </a:cxnLst>
            <a:rect l="0" t="0" r="r" b="b"/>
            <a:pathLst>
              <a:path w="1434" h="1068">
                <a:moveTo>
                  <a:pt x="716" y="0"/>
                </a:moveTo>
                <a:lnTo>
                  <a:pt x="1434" y="716"/>
                </a:lnTo>
                <a:lnTo>
                  <a:pt x="1081" y="1068"/>
                </a:lnTo>
                <a:lnTo>
                  <a:pt x="351" y="1068"/>
                </a:lnTo>
                <a:lnTo>
                  <a:pt x="0" y="716"/>
                </a:lnTo>
                <a:lnTo>
                  <a:pt x="716" y="0"/>
                </a:lnTo>
                <a:close/>
              </a:path>
            </a:pathLst>
          </a:custGeom>
          <a:solidFill>
            <a:schemeClr val="accent1"/>
          </a:solidFill>
          <a:ln w="0">
            <a:noFill/>
            <a:prstDash val="solid"/>
            <a:round/>
          </a:ln>
        </p:spPr>
        <p:txBody>
          <a:bodyPr vert="horz" wrap="square" lIns="128564" tIns="64282" rIns="128564" bIns="64282" numCol="1" anchor="t" anchorCtr="0" compatLnSpc="1"/>
          <a:lstStyle/>
          <a:p>
            <a:endParaRPr lang="zh-CN" altLang="en-US"/>
          </a:p>
        </p:txBody>
      </p:sp>
      <p:sp>
        <p:nvSpPr>
          <p:cNvPr id="14" name="Freeform 14"/>
          <p:cNvSpPr/>
          <p:nvPr/>
        </p:nvSpPr>
        <p:spPr bwMode="auto">
          <a:xfrm>
            <a:off x="9877460" y="3110800"/>
            <a:ext cx="2996497" cy="3230022"/>
          </a:xfrm>
          <a:custGeom>
            <a:gdLst>
              <a:gd name="T0" fmla="*/ 716 w 1330"/>
              <a:gd name="T1" fmla="*/ 0 h 1432"/>
              <a:gd name="T2" fmla="*/ 1330 w 1330"/>
              <a:gd name="T3" fmla="*/ 614 h 1432"/>
              <a:gd name="T4" fmla="*/ 1330 w 1330"/>
              <a:gd name="T5" fmla="*/ 820 h 1432"/>
              <a:gd name="T6" fmla="*/ 716 w 1330"/>
              <a:gd name="T7" fmla="*/ 1432 h 1432"/>
              <a:gd name="T8" fmla="*/ 0 w 1330"/>
              <a:gd name="T9" fmla="*/ 717 h 1432"/>
              <a:gd name="T10" fmla="*/ 716 w 1330"/>
              <a:gd name="T11" fmla="*/ 0 h 1432"/>
            </a:gdLst>
            <a:cxnLst>
              <a:cxn ang="0">
                <a:pos x="T0" y="T1"/>
              </a:cxn>
              <a:cxn ang="0">
                <a:pos x="T2" y="T3"/>
              </a:cxn>
              <a:cxn ang="0">
                <a:pos x="T4" y="T5"/>
              </a:cxn>
              <a:cxn ang="0">
                <a:pos x="T6" y="T7"/>
              </a:cxn>
              <a:cxn ang="0">
                <a:pos x="T8" y="T9"/>
              </a:cxn>
              <a:cxn ang="0">
                <a:pos x="T10" y="T11"/>
              </a:cxn>
            </a:cxnLst>
            <a:rect l="0" t="0" r="r" b="b"/>
            <a:pathLst>
              <a:path w="1330" h="1432">
                <a:moveTo>
                  <a:pt x="716" y="0"/>
                </a:moveTo>
                <a:lnTo>
                  <a:pt x="1330" y="614"/>
                </a:lnTo>
                <a:lnTo>
                  <a:pt x="1330" y="820"/>
                </a:lnTo>
                <a:lnTo>
                  <a:pt x="716" y="1432"/>
                </a:lnTo>
                <a:lnTo>
                  <a:pt x="0" y="717"/>
                </a:lnTo>
                <a:lnTo>
                  <a:pt x="716" y="0"/>
                </a:lnTo>
                <a:close/>
              </a:path>
            </a:pathLst>
          </a:custGeom>
          <a:blipFill dpi="0" rotWithShape="1">
            <a:blip r:embed="rId5">
              <a:extLst>
                <a:ext uri="{28A0092B-C50C-407E-A947-70E740481C1C}">
                  <a14:useLocalDpi xmlns:a14="http://schemas.microsoft.com/office/drawing/2010/main" val="0"/>
                </a:ext>
              </a:extLst>
            </a:blip>
            <a:stretch>
              <a:fillRect/>
            </a:stretch>
          </a:blipFill>
          <a:ln w="0">
            <a:noFill/>
            <a:prstDash val="solid"/>
            <a:round/>
          </a:ln>
        </p:spPr>
        <p:txBody>
          <a:bodyPr vert="horz" wrap="square" lIns="128564" tIns="64282" rIns="128564" bIns="64282" numCol="1" anchor="t" anchorCtr="0" compatLnSpc="1"/>
          <a:lstStyle/>
          <a:p>
            <a:endParaRPr lang="zh-CN" altLang="en-US"/>
          </a:p>
        </p:txBody>
      </p:sp>
      <p:sp>
        <p:nvSpPr>
          <p:cNvPr id="16" name="TextBox 7"/>
          <p:cNvSpPr>
            <a:spLocks noChangeArrowheads="1"/>
          </p:cNvSpPr>
          <p:nvPr/>
        </p:nvSpPr>
        <p:spPr bwMode="auto">
          <a:xfrm>
            <a:off x="706973" y="1742530"/>
            <a:ext cx="723403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9600" b="1"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感谢聆听</a:t>
            </a:r>
            <a:endParaRPr lang="en-US" altLang="zh-CN" sz="9600" b="1"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zh-CN" altLang="en-US" sz="9600" b="1"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批评指导</a:t>
            </a:r>
            <a:endParaRPr lang="zh-CN" altLang="en-US" sz="9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ppt_x"/>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3" accel="4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500" fill="hold"/>
                                        <p:tgtEl>
                                          <p:spTgt spid="8"/>
                                        </p:tgtEl>
                                        <p:attrNameLst>
                                          <p:attrName>ppt_x</p:attrName>
                                        </p:attrNameLst>
                                      </p:cBhvr>
                                      <p:tavLst>
                                        <p:tav tm="0">
                                          <p:val>
                                            <p:strVal val="1+#ppt_w/2"/>
                                          </p:val>
                                        </p:tav>
                                        <p:tav tm="100000">
                                          <p:val>
                                            <p:strVal val="#ppt_x"/>
                                          </p:val>
                                        </p:tav>
                                      </p:tavLst>
                                    </p:anim>
                                    <p:anim calcmode="lin" valueType="num">
                                      <p:cBhvr additive="base">
                                        <p:cTn id="26"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accel="4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ppt_x"/>
                                          </p:val>
                                        </p:tav>
                                        <p:tav tm="100000">
                                          <p:val>
                                            <p:strVal val="#ppt_x"/>
                                          </p:val>
                                        </p:tav>
                                      </p:tavLst>
                                    </p:anim>
                                    <p:anim calcmode="lin" valueType="num">
                                      <p:cBhvr additive="base">
                                        <p:cTn id="3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accel="40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ppt_x"/>
                                          </p:val>
                                        </p:tav>
                                        <p:tav tm="100000">
                                          <p:val>
                                            <p:strVal val="#ppt_x"/>
                                          </p:val>
                                        </p:tav>
                                      </p:tavLst>
                                    </p:anim>
                                    <p:anim calcmode="lin" valueType="num">
                                      <p:cBhvr additive="base">
                                        <p:cTn id="38" dur="1500" fill="hold"/>
                                        <p:tgtEl>
                                          <p:spTgt spid="14"/>
                                        </p:tgtEl>
                                        <p:attrNameLst>
                                          <p:attrName>ppt_y</p:attrName>
                                        </p:attrNameLst>
                                      </p:cBhvr>
                                      <p:tavLst>
                                        <p:tav tm="0">
                                          <p:val>
                                            <p:strVal val="1+#ppt_h/2"/>
                                          </p:val>
                                        </p:tav>
                                        <p:tav tm="100000">
                                          <p:val>
                                            <p:strVal val="#ppt_y"/>
                                          </p:val>
                                        </p:tav>
                                      </p:tavLst>
                                    </p:anim>
                                  </p:childTnLst>
                                </p:cTn>
                              </p:par>
                              <p:par>
                                <p:cTn id="39" presetID="52" presetClass="entr" presetSubtype="0" fill="hold" grpId="0" nodeType="withEffect">
                                  <p:stCondLst>
                                    <p:cond delay="2200"/>
                                  </p:stCondLst>
                                  <p:iterate type="lt">
                                    <p:tmPct val="10000"/>
                                  </p:iterate>
                                  <p:childTnLst>
                                    <p:set>
                                      <p:cBhvr>
                                        <p:cTn id="40" dur="1" fill="hold">
                                          <p:stCondLst>
                                            <p:cond delay="0"/>
                                          </p:stCondLst>
                                        </p:cTn>
                                        <p:tgtEl>
                                          <p:spTgt spid="16"/>
                                        </p:tgtEl>
                                        <p:attrNameLst>
                                          <p:attrName>style.visibility</p:attrName>
                                        </p:attrNameLst>
                                      </p:cBhvr>
                                      <p:to>
                                        <p:strVal val="visible"/>
                                      </p:to>
                                    </p:set>
                                    <p:animScale>
                                      <p:cBhvr>
                                        <p:cTn id="4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2" dur="1000" decel="50000" fill="hold">
                                          <p:stCondLst>
                                            <p:cond delay="0"/>
                                          </p:stCondLst>
                                        </p:cTn>
                                        <p:tgtEl>
                                          <p:spTgt spid="16"/>
                                        </p:tgtEl>
                                        <p:attrNameLst>
                                          <p:attrName>ppt_x</p:attrName>
                                          <p:attrName>ppt_y</p:attrName>
                                        </p:attrNameLst>
                                      </p:cBhvr>
                                    </p:animMotion>
                                    <p:animEffect transition="in" filter="fade">
                                      <p:cBhvr>
                                        <p:cTn id="4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2382" y="1338"/>
            <a:ext cx="12873826" cy="724108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a:xfrm>
            <a:off x="5774917" y="2662255"/>
            <a:ext cx="1315616" cy="1317289"/>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5060">
                  <a:solidFill>
                    <a:schemeClr val="accent1"/>
                  </a:solidFill>
                  <a:latin typeface="华文细黑" panose="02010600040101010101" pitchFamily="2" charset="-122"/>
                  <a:ea typeface="华文细黑" panose="02010600040101010101" pitchFamily="2" charset="-122"/>
                </a:rPr>
                <a:t>01</a:t>
              </a:r>
              <a:endParaRPr lang="zh-CN" altLang="en-US" sz="506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a:xfrm>
            <a:off x="5249339" y="4054865"/>
            <a:ext cx="2383508" cy="930989"/>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353" y="3616325"/>
            <a:ext cx="12858044" cy="361632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2" name="组合 7"/>
          <p:cNvGrpSpPr/>
          <p:nvPr/>
        </p:nvGrpSpPr>
        <p:grpSpPr>
          <a:xfrm>
            <a:off x="7797527" y="1600101"/>
            <a:ext cx="3960092" cy="1703629"/>
            <a:chOff x="2989865" y="607026"/>
            <a:chExt cx="2814868" cy="1211710"/>
          </a:xfrm>
        </p:grpSpPr>
        <p:sp>
          <p:nvSpPr>
            <p:cNvPr id="33"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35"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j-lt"/>
                </a:rPr>
                <a:t>PLEASE ADD YOUR TITLE HERE</a:t>
              </a:r>
              <a:endParaRPr lang="zh-CN" altLang="en-US" sz="1545">
                <a:solidFill>
                  <a:schemeClr val="bg1">
                    <a:lumMod val="65000"/>
                  </a:schemeClr>
                </a:solidFill>
                <a:latin typeface="+mj-lt"/>
              </a:endParaRPr>
            </a:p>
          </p:txBody>
        </p:sp>
        <p:sp>
          <p:nvSpPr>
            <p:cNvPr id="36" name="任意多边形 35"/>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43" name="组合 7"/>
          <p:cNvGrpSpPr/>
          <p:nvPr/>
        </p:nvGrpSpPr>
        <p:grpSpPr>
          <a:xfrm>
            <a:off x="907200" y="1600101"/>
            <a:ext cx="3960092" cy="1703629"/>
            <a:chOff x="2989865" y="607026"/>
            <a:chExt cx="2814868" cy="1211710"/>
          </a:xfrm>
        </p:grpSpPr>
        <p:sp>
          <p:nvSpPr>
            <p:cNvPr id="4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lumMod val="65000"/>
                    </a:schemeClr>
                  </a:solidFill>
                  <a:ea typeface="微软雅黑" panose="020b0503020204020204" pitchFamily="34" charset="-122"/>
                </a:rPr>
                <a:t>请替换文字内容</a:t>
              </a:r>
              <a:endParaRPr lang="zh-CN" altLang="en-US" sz="1600">
                <a:solidFill>
                  <a:schemeClr val="bg1">
                    <a:lumMod val="65000"/>
                  </a:schemeClr>
                </a:solidFill>
                <a:ea typeface="微软雅黑" panose="020b0503020204020204" pitchFamily="34" charset="-122"/>
              </a:endParaRPr>
            </a:p>
          </p:txBody>
        </p:sp>
        <p:sp>
          <p:nvSpPr>
            <p:cNvPr id="46"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lumMod val="65000"/>
                    </a:schemeClr>
                  </a:solidFill>
                  <a:latin typeface="+mj-lt"/>
                </a:rPr>
                <a:t>PLEASE ADD YOUR TITLE HERE</a:t>
              </a:r>
              <a:endParaRPr lang="zh-CN" altLang="en-US" sz="1545">
                <a:solidFill>
                  <a:schemeClr val="bg1">
                    <a:lumMod val="65000"/>
                  </a:schemeClr>
                </a:solidFill>
                <a:latin typeface="+mj-lt"/>
              </a:endParaRPr>
            </a:p>
          </p:txBody>
        </p:sp>
        <p:sp>
          <p:nvSpPr>
            <p:cNvPr id="47" name="任意多边形 46"/>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3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4000" p14:dur="12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buNone/>
            </a:pPr>
            <a:r>
              <a:rPr lang="en-US" altLang="zh-CN" sz="8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nodeType="afterGroup">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nodeType="afterGroup">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nodeType="afterGroup">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nodeType="afterGroup">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nodeType="afterGroup">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nodeType="afterGroup">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nodeType="afterGroup">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nodeType="afterGroup">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nodeType="afterGroup">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nodeType="afterGroup">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nodeType="afterGroup">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nodeType="afterGroup">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457" name="Group 1"/>
          <p:cNvGrpSpPr/>
          <p:nvPr/>
        </p:nvGrpSpPr>
        <p:grpSpPr>
          <a:xfrm>
            <a:off x="1028775" y="1665296"/>
            <a:ext cx="2571609" cy="5058390"/>
            <a:chOff x="-1" y="0"/>
            <a:chExt cx="1829063" cy="3596384"/>
          </a:xfrm>
        </p:grpSpPr>
        <p:sp>
          <p:nvSpPr>
            <p:cNvPr id="19458"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59"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60" name="AutoShape 4"/>
            <p:cNvSpPr/>
            <p:nvPr/>
          </p:nvSpPr>
          <p:spPr bwMode="auto">
            <a:xfrm>
              <a:off x="188939" y="2493345"/>
              <a:ext cx="1436893" cy="6491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1" name="AutoShape 5"/>
            <p:cNvSpPr/>
            <p:nvPr/>
          </p:nvSpPr>
          <p:spPr bwMode="auto">
            <a:xfrm>
              <a:off x="187351" y="2212427"/>
              <a:ext cx="1260656" cy="3063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465" name="AutoShape 9"/>
          <p:cNvSpPr/>
          <p:nvPr/>
        </p:nvSpPr>
        <p:spPr bwMode="auto">
          <a:xfrm>
            <a:off x="6372900" y="5170006"/>
            <a:ext cx="2021001" cy="91524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utoShape 10"/>
          <p:cNvSpPr/>
          <p:nvPr/>
        </p:nvSpPr>
        <p:spPr bwMode="auto">
          <a:xfrm>
            <a:off x="6370669" y="4774890"/>
            <a:ext cx="1620649" cy="43306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4</a:t>
            </a:r>
            <a:endParaRPr lang="es-ES" sz="2670">
              <a:cs typeface="Calibri" panose="020f0502020204030204" pitchFamily="34" charset="0"/>
            </a:endParaRPr>
          </a:p>
        </p:txBody>
      </p:sp>
      <p:sp>
        <p:nvSpPr>
          <p:cNvPr id="2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1" name="Group 1"/>
          <p:cNvGrpSpPr/>
          <p:nvPr/>
        </p:nvGrpSpPr>
        <p:grpSpPr>
          <a:xfrm>
            <a:off x="3657675" y="1665296"/>
            <a:ext cx="2571609" cy="5058390"/>
            <a:chOff x="-1" y="0"/>
            <a:chExt cx="1829063" cy="3596384"/>
          </a:xfrm>
        </p:grpSpPr>
        <p:sp>
          <p:nvSpPr>
            <p:cNvPr id="32"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4">
                <a:extLst>
                  <a:ext uri="{28A0092B-C50C-407E-A947-70E740481C1C}">
                    <a14:useLocalDpi xmlns:a14="http://schemas.microsoft.com/office/drawing/2010/main" val="0"/>
                  </a:ext>
                </a:extLst>
              </a:blip>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3"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4" name="AutoShape 4"/>
            <p:cNvSpPr/>
            <p:nvPr/>
          </p:nvSpPr>
          <p:spPr bwMode="auto">
            <a:xfrm>
              <a:off x="188939" y="2493345"/>
              <a:ext cx="1436893" cy="6491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5"/>
            <p:cNvSpPr/>
            <p:nvPr/>
          </p:nvSpPr>
          <p:spPr bwMode="auto">
            <a:xfrm>
              <a:off x="187351" y="2212427"/>
              <a:ext cx="1260656" cy="3063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1"/>
          <p:cNvGrpSpPr/>
          <p:nvPr/>
        </p:nvGrpSpPr>
        <p:grpSpPr>
          <a:xfrm>
            <a:off x="6311975" y="1665296"/>
            <a:ext cx="2571609" cy="5058390"/>
            <a:chOff x="-1" y="0"/>
            <a:chExt cx="1829063" cy="3596384"/>
          </a:xfrm>
        </p:grpSpPr>
        <p:sp>
          <p:nvSpPr>
            <p:cNvPr id="37"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5">
                <a:extLst>
                  <a:ext uri="{28A0092B-C50C-407E-A947-70E740481C1C}">
                    <a14:useLocalDpi xmlns:a14="http://schemas.microsoft.com/office/drawing/2010/main" val="0"/>
                  </a:ext>
                </a:extLst>
              </a:blip>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8"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9" name="AutoShape 4"/>
            <p:cNvSpPr/>
            <p:nvPr/>
          </p:nvSpPr>
          <p:spPr bwMode="auto">
            <a:xfrm>
              <a:off x="188939" y="2493345"/>
              <a:ext cx="1436893" cy="6491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5"/>
            <p:cNvSpPr/>
            <p:nvPr/>
          </p:nvSpPr>
          <p:spPr bwMode="auto">
            <a:xfrm>
              <a:off x="187351" y="2212427"/>
              <a:ext cx="1260656" cy="3063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
          <p:cNvGrpSpPr/>
          <p:nvPr/>
        </p:nvGrpSpPr>
        <p:grpSpPr>
          <a:xfrm>
            <a:off x="8978975" y="1665296"/>
            <a:ext cx="2571609" cy="5058390"/>
            <a:chOff x="-1" y="0"/>
            <a:chExt cx="1829063" cy="3596384"/>
          </a:xfrm>
        </p:grpSpPr>
        <p:sp>
          <p:nvSpPr>
            <p:cNvPr id="42"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6">
                <a:extLst>
                  <a:ext uri="{28A0092B-C50C-407E-A947-70E740481C1C}">
                    <a14:useLocalDpi xmlns:a14="http://schemas.microsoft.com/office/drawing/2010/main" val="0"/>
                  </a:ext>
                </a:extLst>
              </a:blip>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43"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44" name="AutoShape 4"/>
            <p:cNvSpPr/>
            <p:nvPr/>
          </p:nvSpPr>
          <p:spPr bwMode="auto">
            <a:xfrm>
              <a:off x="188939" y="2493345"/>
              <a:ext cx="1436893" cy="6491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5"/>
            <p:cNvSpPr/>
            <p:nvPr/>
          </p:nvSpPr>
          <p:spPr bwMode="auto">
            <a:xfrm>
              <a:off x="187351" y="2212427"/>
              <a:ext cx="1260656" cy="3063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2382" y="1338"/>
            <a:ext cx="12873826" cy="724108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a:xfrm>
            <a:off x="5774917" y="2662255"/>
            <a:ext cx="1315616" cy="1317289"/>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5060" smtClean="0">
                  <a:solidFill>
                    <a:schemeClr val="accent1"/>
                  </a:solidFill>
                  <a:latin typeface="华文细黑" panose="02010600040101010101" pitchFamily="2" charset="-122"/>
                  <a:ea typeface="华文细黑" panose="02010600040101010101" pitchFamily="2" charset="-122"/>
                </a:rPr>
                <a:t>02</a:t>
              </a:r>
              <a:endParaRPr lang="zh-CN" altLang="en-US" sz="506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a:xfrm>
            <a:off x="5249339" y="4054865"/>
            <a:ext cx="2383508" cy="930989"/>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2pPr marL="742950" indent="-285750"/>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7"/>
          <p:cNvCxnSpPr/>
          <p:nvPr/>
        </p:nvCxnSpPr>
        <p:spPr>
          <a:xfrm flipH="1">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6"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nodeType="afterGroup">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nodeType="afterGroup">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nodeType="afterGroup">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nodeType="afterGroup">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802.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F1C3A8A-01F6-46D9-9B0E-D02119C120C7"/>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11">
      <a:dk1>
        <a:sysClr val="windowText" lastClr="000000"/>
      </a:dk1>
      <a:lt1>
        <a:sysClr val="window" lastClr="FFFFFF"/>
      </a:lt1>
      <a:dk2>
        <a:srgbClr val="44546A"/>
      </a:dk2>
      <a:lt2>
        <a:srgbClr val="E7E6E6"/>
      </a:lt2>
      <a:accent1>
        <a:srgbClr val="1CAA39"/>
      </a:accent1>
      <a:accent2>
        <a:srgbClr val="E2E000"/>
      </a:accent2>
      <a:accent3>
        <a:srgbClr val="1CAA39"/>
      </a:accent3>
      <a:accent4>
        <a:srgbClr val="E2E000"/>
      </a:accent4>
      <a:accent5>
        <a:srgbClr val="1CAA39"/>
      </a:accent5>
      <a:accent6>
        <a:srgbClr val="E2E000"/>
      </a:accent6>
      <a:hlink>
        <a:srgbClr val="1CAA39"/>
      </a:hlink>
      <a:folHlink>
        <a:srgbClr val="E2E000"/>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226</Paragraphs>
  <Slides>24</Slides>
  <Notes>24</Notes>
  <TotalTime>0</TotalTime>
  <HiddenSlides>0</HiddenSlides>
  <MMClips>1</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Calibri Light</vt:lpstr>
      <vt:lpstr>Calibri</vt:lpstr>
      <vt:lpstr>等线 Light</vt:lpstr>
      <vt:lpstr>等线</vt:lpstr>
      <vt:lpstr>微软雅黑</vt:lpstr>
      <vt:lpstr>LilyUPC</vt:lpstr>
      <vt:lpstr>Impact</vt:lpstr>
      <vt:lpstr>Franklin Gothic Book</vt:lpstr>
      <vt:lpstr>华文细黑</vt:lpstr>
      <vt:lpstr>宋体</vt:lpstr>
      <vt:lpstr>Simply City Light</vt:lpstr>
      <vt:lpstr>SimSun-ExtB</vt:lpstr>
      <vt:lpstr>Source Sans Pro Light</vt:lpstr>
      <vt:lpstr>Open Sans</vt:lpstr>
      <vt:lpstr>Helvetica</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2016-10-17T14:00:00Z</dcterms:created>
  <dcterms:modified xsi:type="dcterms:W3CDTF">2023-05-08T03:33:47Z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