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2" r:id="rId2"/>
  </p:sldMasterIdLst>
  <p:notesMasterIdLst>
    <p:notesMasterId r:id="rId3"/>
  </p:notesMasterIdLst>
  <p:handoutMasterIdLst>
    <p:handoutMasterId r:id="rId4"/>
  </p:handoutMasterIdLst>
  <p:sldIdLst>
    <p:sldId id="3061" r:id="rId5"/>
    <p:sldId id="3062" r:id="rId6"/>
    <p:sldId id="3063" r:id="rId7"/>
    <p:sldId id="3064" r:id="rId8"/>
    <p:sldId id="3065" r:id="rId9"/>
    <p:sldId id="3066" r:id="rId10"/>
    <p:sldId id="3067" r:id="rId11"/>
    <p:sldId id="3068" r:id="rId12"/>
    <p:sldId id="3069" r:id="rId13"/>
    <p:sldId id="3070" r:id="rId14"/>
    <p:sldId id="3071" r:id="rId15"/>
    <p:sldId id="3072" r:id="rId16"/>
    <p:sldId id="3073" r:id="rId17"/>
    <p:sldId id="3074" r:id="rId18"/>
    <p:sldId id="3075" r:id="rId19"/>
    <p:sldId id="3076" r:id="rId20"/>
    <p:sldId id="3077" r:id="rId21"/>
    <p:sldId id="3078" r:id="rId22"/>
    <p:sldId id="3079" r:id="rId23"/>
    <p:sldId id="3080" r:id="rId24"/>
    <p:sldId id="3081" r:id="rId25"/>
    <p:sldId id="3082" r:id="rId26"/>
    <p:sldId id="3083" r:id="rId27"/>
    <p:sldId id="3108" r:id="rId28"/>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3" autoAdjust="0"/>
    <p:restoredTop sz="95317" autoAdjust="0"/>
  </p:normalViewPr>
  <p:slideViewPr>
    <p:cSldViewPr>
      <p:cViewPr varScale="1">
        <p:scale>
          <a:sx n="108" d="100"/>
          <a:sy n="108" d="100"/>
        </p:scale>
        <p:origin x="642" y="108"/>
      </p:cViewPr>
      <p:guideLst>
        <p:guide orient="horz" pos="328"/>
        <p:guide pos="4050"/>
        <p:guide pos="557"/>
        <p:guide orient="horz" pos="4183"/>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tags" Target="tags/tag76.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963944-84AD-4C31-99FF-18D9B586854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24</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name="">
    <p:bg bwMode="auto">
      <p:bgPr>
        <a:solidFill>
          <a:srgbClr val="FFFFFF"/>
        </a:solidFill>
        <a:effectLst/>
      </p:bgPr>
    </p:bg>
    <p:spTree>
      <p:nvGrpSpPr>
        <p:cNvPr id="1" name=""/>
        <p:cNvGrpSpPr/>
        <p:nvPr/>
      </p:nvGrpSpPr>
      <p:grpSpPr>
        <a:xfrm>
          <a:off x="0" y="0"/>
          <a:ext cx="0" cy="0"/>
        </a:xfrm>
      </p:grpSpPr>
      <p:sp>
        <p:nvSpPr>
          <p:cNvPr id="33794" name="幻灯片图像占位符 1"/>
          <p:cNvSpPr>
            <a:spLocks noGrp="1" noRot="1" noChangeAspect="1" noTextEdit="1"/>
          </p:cNvSpPr>
          <p:nvPr>
            <p:ph type="sldImg"/>
          </p:nvPr>
        </p:nvSpPr>
        <p:spPr>
          <a:xfrm>
            <a:off x="684213" y="1141413"/>
            <a:ext cx="5486400"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zh-CN"/>
          </a:p>
        </p:txBody>
      </p:sp>
      <p:sp>
        <p:nvSpPr>
          <p:cNvPr id="337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D8A88CB0-5585-4DC3-AF7B-F8B607B001A8}" type="slidenum">
              <a:rPr lang="zh-CN" altLang="en-US">
                <a:latin typeface="Arial" panose="020b0604020202020204" pitchFamily="34" charset="0"/>
                <a:ea typeface="微软雅黑" panose="020b0503020204020204" pitchFamily="34" charset="-122"/>
              </a:rPr>
              <a:t>5</a:t>
            </a:fld>
            <a:endParaRPr lang="zh-CN" altLang="en-US">
              <a:latin typeface="Arial" panose="020b0604020202020204" pitchFamily="34" charset="0"/>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slideLayout" Target="../slideLayouts/slideLayout12.xml" /><Relationship Id="rId11" Type="http://schemas.openxmlformats.org/officeDocument/2006/relationships/slideLayout" Target="../slideLayouts/slideLayout1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4.xml" /><Relationship Id="rId3" Type="http://schemas.openxmlformats.org/officeDocument/2006/relationships/slideLayout" Target="../slideLayouts/slideLayout5.xml" /><Relationship Id="rId4" Type="http://schemas.openxmlformats.org/officeDocument/2006/relationships/slideLayout" Target="../slideLayouts/slideLayout6.xml" /><Relationship Id="rId5" Type="http://schemas.openxmlformats.org/officeDocument/2006/relationships/slideLayout" Target="../slideLayouts/slideLayout7.xml" /><Relationship Id="rId6" Type="http://schemas.openxmlformats.org/officeDocument/2006/relationships/slideLayout" Target="../slideLayouts/slideLayout8.xml" /><Relationship Id="rId7" Type="http://schemas.openxmlformats.org/officeDocument/2006/relationships/slideLayout" Target="../slideLayouts/slideLayout9.xml" /><Relationship Id="rId8" Type="http://schemas.openxmlformats.org/officeDocument/2006/relationships/slideLayout" Target="../slideLayouts/slideLayout10.xml" /><Relationship Id="rId9" Type="http://schemas.openxmlformats.org/officeDocument/2006/relationships/slideLayout" Target="../slideLayouts/slideLayout1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microsoft.com/office/2007/relationships/hdphoto" Target="../media/image2.wdp" /><Relationship Id="rId5" Type="http://schemas.openxmlformats.org/officeDocument/2006/relationships/image" Target="../media/image3.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10.png" /><Relationship Id="rId4"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tags" Target="../tags/tag7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1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13.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tags" Target="../tags/tag75.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8.xml" /><Relationship Id="rId11" Type="http://schemas.openxmlformats.org/officeDocument/2006/relationships/tags" Target="../tags/tag69.xml" /><Relationship Id="rId12" Type="http://schemas.openxmlformats.org/officeDocument/2006/relationships/tags" Target="../tags/tag70.xml" /><Relationship Id="rId13" Type="http://schemas.openxmlformats.org/officeDocument/2006/relationships/tags" Target="../tags/tag71.xml" /><Relationship Id="rId2" Type="http://schemas.openxmlformats.org/officeDocument/2006/relationships/notesSlide" Target="../notesSlides/notesSlide2.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 Id="rId7" Type="http://schemas.openxmlformats.org/officeDocument/2006/relationships/tags" Target="../tags/tag65.xml" /><Relationship Id="rId8" Type="http://schemas.openxmlformats.org/officeDocument/2006/relationships/tags" Target="../tags/tag66.xml" /><Relationship Id="rId9" Type="http://schemas.openxmlformats.org/officeDocument/2006/relationships/tags" Target="../tags/tag6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image" Target="../media/image1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image" Target="../media/image1.png" /><Relationship Id="rId4" Type="http://schemas.microsoft.com/office/2007/relationships/hdphoto" Target="../media/image2.wdp"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9.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tags" Target="../tags/tag7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4.jpeg" /><Relationship Id="rId4" Type="http://schemas.openxmlformats.org/officeDocument/2006/relationships/image" Target="../media/image5.jpeg" /><Relationship Id="rId5" Type="http://schemas.openxmlformats.org/officeDocument/2006/relationships/image" Target="../media/image6.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tags" Target="../tags/tag7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7.jpeg" /><Relationship Id="rId4" Type="http://schemas.openxmlformats.org/officeDocument/2006/relationships/image" Target="../media/image8.jpe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5"/>
          <p:cNvSpPr>
            <a:spLocks noChangeArrowheads="1"/>
          </p:cNvSpPr>
          <p:nvPr/>
        </p:nvSpPr>
        <p:spPr bwMode="auto">
          <a:xfrm>
            <a:off x="353" y="-1"/>
            <a:ext cx="12858044" cy="7232651"/>
          </a:xfrm>
          <a:prstGeom prst="rect">
            <a:avLst/>
          </a:prstGeom>
          <a:blipFill dpi="0"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l="-14963" t="3207" r="-5155" b="-63363"/>
            </a:stretch>
          </a:blipFill>
          <a:ln>
            <a:noFill/>
          </a:ln>
        </p:spPr>
        <p:txBody>
          <a:bodyPr vert="horz" wrap="square" lIns="128580" tIns="64290" rIns="128580" bIns="64290" numCol="1" anchor="t" anchorCtr="0" compatLnSpc="1"/>
          <a:lstStyle/>
          <a:p>
            <a:endParaRPr lang="zh-CN" altLang="en-US"/>
          </a:p>
        </p:txBody>
      </p:sp>
      <p:sp>
        <p:nvSpPr>
          <p:cNvPr id="4" name="矩形 259"/>
          <p:cNvSpPr>
            <a:spLocks noChangeArrowheads="1"/>
          </p:cNvSpPr>
          <p:nvPr/>
        </p:nvSpPr>
        <p:spPr bwMode="auto">
          <a:xfrm>
            <a:off x="596727" y="596925"/>
            <a:ext cx="948181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4800" cap="all">
                <a:solidFill>
                  <a:schemeClr val="accent3"/>
                </a:solidFill>
                <a:latin typeface="Arial" panose="020b0604020202020204" pitchFamily="34" charset="0"/>
                <a:cs typeface="Arial" panose="020b0604020202020204" pitchFamily="34" charset="0"/>
              </a:rPr>
              <a:t>Practice public class </a:t>
            </a:r>
            <a:r>
              <a:rPr lang="en-US" altLang="zh-CN" sz="6600" cap="all">
                <a:solidFill>
                  <a:schemeClr val="accent3"/>
                </a:solidFill>
                <a:latin typeface="Impact" panose="020b0806030902050204" pitchFamily="34" charset="0"/>
                <a:cs typeface="Arial" panose="020b0604020202020204" pitchFamily="34" charset="0"/>
              </a:rPr>
              <a:t>training courseware PPT</a:t>
            </a:r>
            <a:endParaRPr lang="zh-CN" altLang="en-US" sz="123400" cap="all">
              <a:solidFill>
                <a:schemeClr val="accent3"/>
              </a:solidFill>
              <a:latin typeface="Impact" panose="020b0806030902050204" pitchFamily="34" charset="0"/>
              <a:cs typeface="Arial" panose="020b0604020202020204" pitchFamily="34" charset="0"/>
            </a:endParaRPr>
          </a:p>
        </p:txBody>
      </p:sp>
      <p:sp>
        <p:nvSpPr>
          <p:cNvPr id="7" name="矩形 259"/>
          <p:cNvSpPr>
            <a:spLocks noChangeArrowheads="1"/>
          </p:cNvSpPr>
          <p:nvPr/>
        </p:nvSpPr>
        <p:spPr bwMode="auto">
          <a:xfrm>
            <a:off x="596727" y="2242182"/>
            <a:ext cx="708069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400" b="1" cap="all">
                <a:solidFill>
                  <a:schemeClr val="accent4"/>
                </a:solidFill>
                <a:latin typeface="Arial" panose="020b0604020202020204" pitchFamily="34" charset="0"/>
                <a:cs typeface="Arial" panose="020b0604020202020204" pitchFamily="34" charset="0"/>
              </a:rPr>
              <a:t>说课 公开课 </a:t>
            </a:r>
            <a:r>
              <a:rPr lang="zh-CN" altLang="en-US" sz="4400" cap="all">
                <a:solidFill>
                  <a:schemeClr val="accent4"/>
                </a:solidFill>
                <a:latin typeface="Arial" panose="020b0604020202020204" pitchFamily="34" charset="0"/>
                <a:cs typeface="Arial" panose="020b0604020202020204" pitchFamily="34" charset="0"/>
              </a:rPr>
              <a:t>培训课件</a:t>
            </a:r>
            <a:r>
              <a:rPr lang="en-US" altLang="zh-CN" sz="4400" cap="all">
                <a:solidFill>
                  <a:schemeClr val="accent4"/>
                </a:solidFill>
                <a:latin typeface="Arial" panose="020b0604020202020204" pitchFamily="34" charset="0"/>
                <a:cs typeface="Arial" panose="020b0604020202020204" pitchFamily="34" charset="0"/>
              </a:rPr>
              <a:t>PPT</a:t>
            </a:r>
            <a:endParaRPr lang="zh-CN" altLang="en-US" sz="4400" cap="all">
              <a:solidFill>
                <a:schemeClr val="accent4"/>
              </a:solidFill>
              <a:latin typeface="Arial" panose="020b0604020202020204" pitchFamily="34" charset="0"/>
              <a:cs typeface="Arial" panose="020b0604020202020204" pitchFamily="34" charset="0"/>
            </a:endParaRPr>
          </a:p>
        </p:txBody>
      </p:sp>
      <p:sp>
        <p:nvSpPr>
          <p:cNvPr id="9" name="矩形 259"/>
          <p:cNvSpPr>
            <a:spLocks noChangeArrowheads="1"/>
          </p:cNvSpPr>
          <p:nvPr/>
        </p:nvSpPr>
        <p:spPr bwMode="auto">
          <a:xfrm>
            <a:off x="596727" y="3399584"/>
            <a:ext cx="4536504" cy="281305"/>
          </a:xfrm>
          <a:prstGeom prst="rect">
            <a:avLst/>
          </a:prstGeom>
          <a:noFill/>
          <a:ln w="9525">
            <a:solidFill>
              <a:schemeClr val="accent3"/>
            </a:solidFill>
            <a:miter lim="800000"/>
          </a:ln>
        </p:spPr>
        <p:txBody>
          <a:bodyPr wrap="square" lIns="0" tIns="35998" rIns="35998"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sz="1600" err="1">
                <a:solidFill>
                  <a:schemeClr val="accent3"/>
                </a:solidFill>
                <a:cs typeface="Arial" panose="020b0604020202020204" pitchFamily="34" charset="0"/>
              </a:rPr>
              <a:t>汇报人：</a:t>
            </a:r>
            <a:r>
              <a:rPr lang="en-US" sz="1600">
                <a:solidFill>
                  <a:schemeClr val="accent3"/>
                </a:solidFill>
                <a:cs typeface="Arial" panose="020b0604020202020204" pitchFamily="34" charset="0"/>
              </a:rPr>
              <a:t>PPT</a:t>
            </a:r>
            <a:r>
              <a:rPr lang="zh-CN" altLang="en-US" sz="1600">
                <a:solidFill>
                  <a:schemeClr val="accent3"/>
                </a:solidFill>
                <a:cs typeface="Arial" panose="020b0604020202020204" pitchFamily="34" charset="0"/>
              </a:rPr>
              <a:t>汇</a:t>
            </a:r>
            <a:r>
              <a:rPr sz="1600">
                <a:solidFill>
                  <a:schemeClr val="accent3"/>
                </a:solidFill>
                <a:cs typeface="Arial" panose="020b0604020202020204" pitchFamily="34" charset="0"/>
              </a:rPr>
              <a:t>    时间：20</a:t>
            </a:r>
            <a:r>
              <a:rPr lang="en-US" sz="1600">
                <a:solidFill>
                  <a:schemeClr val="accent3"/>
                </a:solidFill>
                <a:cs typeface="Arial" panose="020b0604020202020204" pitchFamily="34" charset="0"/>
              </a:rPr>
              <a:t>2X</a:t>
            </a:r>
            <a:r>
              <a:rPr sz="1600">
                <a:solidFill>
                  <a:schemeClr val="accent3"/>
                </a:solidFill>
                <a:cs typeface="Arial" panose="020b0604020202020204" pitchFamily="34" charset="0"/>
              </a:rPr>
              <a:t>年10月30日</a:t>
            </a:r>
            <a:endParaRPr sz="1600">
              <a:solidFill>
                <a:schemeClr val="accent3"/>
              </a:solidFill>
              <a:cs typeface="Arial" panose="020b0604020202020204" pitchFamily="34" charset="0"/>
            </a:endParaRPr>
          </a:p>
        </p:txBody>
      </p:sp>
      <p:pic>
        <p:nvPicPr>
          <p:cNvPr id="3" name="Daydream">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6124575" y="-989140"/>
            <a:ext cx="609600" cy="609600"/>
          </a:xfrm>
          <a:prstGeom prst="rect">
            <a:avLst/>
          </a:prstGeom>
        </p:spPr>
      </p:pic>
    </p:spTree>
  </p:cSld>
  <p:clrMapOvr>
    <a:masterClrMapping/>
  </p:clrMapOvr>
  <mc:AlternateContent>
    <mc:Choice xmlns:p15="http://schemas.microsoft.com/office/powerpoint/2012/main" Requires="p15">
      <p:transition spd="slow" advTm="0" p14:dur="200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nodeType="afterGroup">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par>
                          <p:cTn id="21" fill="hold" nodeType="afterGroup">
                            <p:stCondLst>
                              <p:cond delay="10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4"/>
                                        </p:tgtEl>
                                      </p:cBhvr>
                                    </p:animEffect>
                                    <p:animScale>
                                      <p:cBhvr>
                                        <p:cTn id="24" dur="250" autoRev="1" fill="hold"/>
                                        <p:tgtEl>
                                          <p:spTgt spid="4"/>
                                        </p:tgtEl>
                                      </p:cBhvr>
                                      <p:by x="105000" y="105000"/>
                                    </p:animScale>
                                  </p:childTnLst>
                                </p:cTn>
                              </p:par>
                            </p:childTnLst>
                          </p:cTn>
                        </p:par>
                        <p:par>
                          <p:cTn id="25" fill="hold" nodeType="afterGroup">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childTnLst>
                          </p:cTn>
                        </p:par>
                        <p:par>
                          <p:cTn id="33" fill="hold" nodeType="afterGroup">
                            <p:stCondLst>
                              <p:cond delay="200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bldLst>
      <p:bldP spid="5" grpId="0" animBg="1"/>
      <p:bldP spid="4" grpId="0"/>
      <p:bldP spid="4" grpId="1"/>
      <p:bldP spid="7" grpId="0"/>
      <p:bldP spid="7" grpId="1"/>
      <p:bldP spid="9"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3" name="图片 2"/>
          <p:cNvPicPr>
            <a:picLocks noChangeAspect="1"/>
          </p:cNvPicPr>
          <p:nvPr/>
        </p:nvPicPr>
        <p:blipFill>
          <a:blip r:embed="rId3">
            <a:extLst>
              <a:ext uri="{28A0092B-C50C-407E-A947-70E740481C1C}">
                <a14:useLocalDpi xmlns:a14="http://schemas.microsoft.com/office/drawing/2010/main" val="0"/>
              </a:ext>
            </a:extLst>
          </a:blip>
          <a:srcRect l="35016" r="16077"/>
          <a:stretch>
            <a:fillRect/>
          </a:stretch>
        </p:blipFill>
        <p:spPr>
          <a:xfrm>
            <a:off x="5115992" y="1427086"/>
            <a:ext cx="2626768" cy="5029981"/>
          </a:xfrm>
          <a:prstGeom prst="rect">
            <a:avLst/>
          </a:prstGeom>
        </p:spPr>
      </p:pic>
      <p:sp>
        <p:nvSpPr>
          <p:cNvPr id="2" name="矩形 1"/>
          <p:cNvSpPr/>
          <p:nvPr/>
        </p:nvSpPr>
        <p:spPr>
          <a:xfrm>
            <a:off x="5363302" y="1997137"/>
            <a:ext cx="2161389" cy="3760305"/>
          </a:xfrm>
          <a:prstGeom prst="rect">
            <a:avLst/>
          </a:prstGeom>
          <a:blipFill dpi="0" rotWithShape="1">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t="264" b="2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7"/>
          <p:cNvSpPr/>
          <p:nvPr/>
        </p:nvSpPr>
        <p:spPr>
          <a:xfrm>
            <a:off x="707" y="5267872"/>
            <a:ext cx="12858043" cy="1964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30" tIns="48216" rIns="96430" bIns="48216" rtlCol="0" anchor="ctr"/>
          <a:lstStyle/>
          <a:p>
            <a:pPr algn="ctr">
              <a:lnSpc>
                <a:spcPct val="120000"/>
              </a:lnSpc>
            </a:pPr>
            <a:endParaRPr lang="en-GB">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84"/>
          <p:cNvSpPr txBox="1"/>
          <p:nvPr/>
        </p:nvSpPr>
        <p:spPr>
          <a:xfrm>
            <a:off x="5384538" y="5668134"/>
            <a:ext cx="1631034" cy="367384"/>
          </a:xfrm>
          <a:prstGeom prst="rect">
            <a:avLst/>
          </a:prstGeom>
          <a:noFill/>
        </p:spPr>
        <p:txBody>
          <a:bodyPr wrap="none" lIns="96430" tIns="48216" rIns="96430" bIns="48216" rtlCol="0">
            <a:spAutoFit/>
          </a:bodyPr>
          <a:lstStyle/>
          <a:p>
            <a:pPr>
              <a:lnSpc>
                <a:spcPct val="120000"/>
              </a:lnSpc>
            </a:pPr>
            <a:r>
              <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9"/>
          <p:cNvSpPr/>
          <p:nvPr/>
        </p:nvSpPr>
        <p:spPr>
          <a:xfrm>
            <a:off x="1465037" y="6065784"/>
            <a:ext cx="9928678" cy="443198"/>
          </a:xfrm>
          <a:prstGeom prst="rect">
            <a:avLst/>
          </a:prstGeom>
        </p:spPr>
        <p:txBody>
          <a:bodyPr vert="horz" wrap="square" lIns="0" tIns="0" rIns="0" bIns="0">
            <a:spAutoFit/>
          </a:bodyPr>
          <a:lstStyle/>
          <a:p>
            <a:pPr algn="just">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directly. Please replace text, click add relevant headline, modify the text content, also can copy your content to this directly. directly.Please replace text, click add relevant headline, modify the text content, also can copy your content to this directly. directly. Please replace text, click add relevant headline, modify the text content, also can copy your content to this directly.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7" name="Group 41"/>
          <p:cNvGrpSpPr/>
          <p:nvPr/>
        </p:nvGrpSpPr>
        <p:grpSpPr>
          <a:xfrm>
            <a:off x="8559182" y="1822425"/>
            <a:ext cx="876637" cy="876637"/>
            <a:chOff x="8115591" y="1727927"/>
            <a:chExt cx="831273" cy="831273"/>
          </a:xfrm>
          <a:solidFill>
            <a:schemeClr val="bg1"/>
          </a:solidFill>
        </p:grpSpPr>
        <p:sp>
          <p:nvSpPr>
            <p:cNvPr id="88" name="Oval 12"/>
            <p:cNvSpPr/>
            <p:nvPr/>
          </p:nvSpPr>
          <p:spPr>
            <a:xfrm>
              <a:off x="8115591" y="1727927"/>
              <a:ext cx="831273" cy="831273"/>
            </a:xfrm>
            <a:prstGeom prst="ellipse">
              <a:avLst/>
            </a:prstGeom>
            <a:solidFill>
              <a:schemeClr val="accent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9" name="Group 14"/>
            <p:cNvGrpSpPr/>
            <p:nvPr/>
          </p:nvGrpSpPr>
          <p:grpSpPr>
            <a:xfrm>
              <a:off x="8338661" y="1951357"/>
              <a:ext cx="383755" cy="384412"/>
              <a:chOff x="9145588" y="4435475"/>
              <a:chExt cx="464344" cy="465138"/>
            </a:xfrm>
            <a:grpFill/>
          </p:grpSpPr>
          <p:sp>
            <p:nvSpPr>
              <p:cNvPr id="90"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9" name="Group 43"/>
          <p:cNvGrpSpPr/>
          <p:nvPr/>
        </p:nvGrpSpPr>
        <p:grpSpPr>
          <a:xfrm>
            <a:off x="3423662" y="3616327"/>
            <a:ext cx="876637" cy="876637"/>
            <a:chOff x="3245823" y="3429000"/>
            <a:chExt cx="831273" cy="831273"/>
          </a:xfrm>
          <a:solidFill>
            <a:schemeClr val="bg1"/>
          </a:solidFill>
        </p:grpSpPr>
        <p:sp>
          <p:nvSpPr>
            <p:cNvPr id="100" name="Oval 11"/>
            <p:cNvSpPr/>
            <p:nvPr/>
          </p:nvSpPr>
          <p:spPr>
            <a:xfrm>
              <a:off x="3245823" y="3429000"/>
              <a:ext cx="831273" cy="831273"/>
            </a:xfrm>
            <a:prstGeom prst="ellipse">
              <a:avLst/>
            </a:prstGeom>
            <a:solidFill>
              <a:schemeClr val="accent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1" name="Group 24"/>
            <p:cNvGrpSpPr/>
            <p:nvPr/>
          </p:nvGrpSpPr>
          <p:grpSpPr>
            <a:xfrm>
              <a:off x="3541739" y="3652429"/>
              <a:ext cx="263709" cy="384412"/>
              <a:chOff x="3582988" y="3510757"/>
              <a:chExt cx="319088" cy="465138"/>
            </a:xfrm>
            <a:grpFill/>
          </p:grpSpPr>
          <p:sp>
            <p:nvSpPr>
              <p:cNvPr id="102"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4" name="Group 42"/>
          <p:cNvGrpSpPr/>
          <p:nvPr/>
        </p:nvGrpSpPr>
        <p:grpSpPr>
          <a:xfrm>
            <a:off x="8558456" y="3616327"/>
            <a:ext cx="876637" cy="876637"/>
            <a:chOff x="8114903" y="3428999"/>
            <a:chExt cx="831273" cy="831273"/>
          </a:xfrm>
          <a:solidFill>
            <a:schemeClr val="bg1"/>
          </a:solidFill>
        </p:grpSpPr>
        <p:sp>
          <p:nvSpPr>
            <p:cNvPr id="105" name="Oval 13"/>
            <p:cNvSpPr/>
            <p:nvPr/>
          </p:nvSpPr>
          <p:spPr>
            <a:xfrm>
              <a:off x="8114903" y="3428999"/>
              <a:ext cx="831273" cy="831273"/>
            </a:xfrm>
            <a:prstGeom prst="ellipse">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6" name="Group 27"/>
            <p:cNvGrpSpPr/>
            <p:nvPr/>
          </p:nvGrpSpPr>
          <p:grpSpPr>
            <a:xfrm>
              <a:off x="8337871" y="3678854"/>
              <a:ext cx="384412" cy="323405"/>
              <a:chOff x="5368132" y="2625725"/>
              <a:chExt cx="465138" cy="391319"/>
            </a:xfrm>
            <a:grpFill/>
          </p:grpSpPr>
          <p:sp>
            <p:nvSpPr>
              <p:cNvPr id="107"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sz="1545">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10" name="Group 3"/>
          <p:cNvGrpSpPr/>
          <p:nvPr/>
        </p:nvGrpSpPr>
        <p:grpSpPr>
          <a:xfrm>
            <a:off x="3423662" y="1822425"/>
            <a:ext cx="876637" cy="876637"/>
            <a:chOff x="3245823" y="1727927"/>
            <a:chExt cx="831273" cy="831273"/>
          </a:xfrm>
          <a:solidFill>
            <a:schemeClr val="bg1"/>
          </a:solidFill>
        </p:grpSpPr>
        <p:sp>
          <p:nvSpPr>
            <p:cNvPr id="111" name="Oval 10"/>
            <p:cNvSpPr/>
            <p:nvPr/>
          </p:nvSpPr>
          <p:spPr>
            <a:xfrm>
              <a:off x="3245823" y="1727927"/>
              <a:ext cx="831273" cy="831273"/>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2" name="Group 31"/>
            <p:cNvGrpSpPr/>
            <p:nvPr/>
          </p:nvGrpSpPr>
          <p:grpSpPr>
            <a:xfrm>
              <a:off x="3469581" y="1949424"/>
              <a:ext cx="383755" cy="383755"/>
              <a:chOff x="4439444" y="1652588"/>
              <a:chExt cx="464344" cy="464344"/>
            </a:xfrm>
            <a:grpFill/>
          </p:grpSpPr>
          <p:sp>
            <p:nvSpPr>
              <p:cNvPr id="113"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7" tIns="26787" rIns="26787" bIns="26787" anchor="ctr"/>
              <a:lstStyle/>
              <a:p>
                <a:pPr algn="ctr" defTabSz="240665" hangingPunct="0">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6" name="Text Placeholder 7"/>
          <p:cNvSpPr txBox="1"/>
          <p:nvPr/>
        </p:nvSpPr>
        <p:spPr>
          <a:xfrm>
            <a:off x="1440672" y="1847339"/>
            <a:ext cx="1696868" cy="258532"/>
          </a:xfrm>
          <a:prstGeom prst="rect">
            <a:avLst/>
          </a:prstGeom>
        </p:spPr>
        <p:txBody>
          <a:bodyPr vert="horz" lIns="0" tIns="0" rIns="0" bIns="0" anchor="ctr">
            <a:spAutoFit/>
          </a:bodyPr>
          <a:lstStyle>
            <a:lvl1pPr marL="0" indent="0" algn="r" rtl="0" eaLnBrk="0" fontAlgn="base" hangingPunct="0">
              <a:lnSpc>
                <a:spcPct val="100000"/>
              </a:lnSpc>
              <a:spcBef>
                <a:spcPct val="0"/>
              </a:spcBef>
              <a:spcAft>
                <a:spcPct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 Placeholder 2"/>
          <p:cNvSpPr txBox="1"/>
          <p:nvPr/>
        </p:nvSpPr>
        <p:spPr>
          <a:xfrm>
            <a:off x="1028996" y="2183019"/>
            <a:ext cx="2101364" cy="443198"/>
          </a:xfrm>
          <a:prstGeom prst="rect">
            <a:avLst/>
          </a:prstGeom>
        </p:spPr>
        <p:txBody>
          <a:bodyPr vert="horz" lIns="0" tIns="0" rIns="0" bIns="0">
            <a:spAutoFit/>
          </a:bodyPr>
          <a:lstStyle>
            <a:lvl1pPr marL="0" indent="0" algn="r" rtl="0" eaLnBrk="0" fontAlgn="base" hangingPunct="0">
              <a:lnSpc>
                <a:spcPct val="150000"/>
              </a:lnSpc>
              <a:spcBef>
                <a:spcPct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Placeholder 7"/>
          <p:cNvSpPr txBox="1"/>
          <p:nvPr/>
        </p:nvSpPr>
        <p:spPr>
          <a:xfrm>
            <a:off x="1471843" y="3634800"/>
            <a:ext cx="1696868" cy="258532"/>
          </a:xfrm>
          <a:prstGeom prst="rect">
            <a:avLst/>
          </a:prstGeom>
        </p:spPr>
        <p:txBody>
          <a:bodyPr vert="horz" lIns="0" tIns="0" rIns="0" bIns="0" anchor="ctr">
            <a:spAutoFit/>
          </a:bodyPr>
          <a:lstStyle>
            <a:lvl1pPr marL="0" indent="0" algn="r" rtl="0" eaLnBrk="0" fontAlgn="base" hangingPunct="0">
              <a:lnSpc>
                <a:spcPct val="100000"/>
              </a:lnSpc>
              <a:spcBef>
                <a:spcPct val="0"/>
              </a:spcBef>
              <a:spcAft>
                <a:spcPct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 Placeholder 2"/>
          <p:cNvSpPr txBox="1"/>
          <p:nvPr/>
        </p:nvSpPr>
        <p:spPr>
          <a:xfrm>
            <a:off x="1060167" y="3970481"/>
            <a:ext cx="2101364" cy="443198"/>
          </a:xfrm>
          <a:prstGeom prst="rect">
            <a:avLst/>
          </a:prstGeom>
        </p:spPr>
        <p:txBody>
          <a:bodyPr vert="horz" lIns="0" tIns="0" rIns="0" bIns="0">
            <a:spAutoFit/>
          </a:bodyPr>
          <a:lstStyle>
            <a:lvl1pPr marL="0" indent="0" algn="r" rtl="0" eaLnBrk="0" fontAlgn="base" hangingPunct="0">
              <a:lnSpc>
                <a:spcPct val="150000"/>
              </a:lnSpc>
              <a:spcBef>
                <a:spcPct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7"/>
          <p:cNvSpPr txBox="1"/>
          <p:nvPr/>
        </p:nvSpPr>
        <p:spPr>
          <a:xfrm>
            <a:off x="9711361" y="1847339"/>
            <a:ext cx="1696868" cy="258532"/>
          </a:xfrm>
          <a:prstGeom prst="rect">
            <a:avLst/>
          </a:prstGeom>
        </p:spPr>
        <p:txBody>
          <a:bodyPr vert="horz" lIns="0" tIns="0" rIns="0" bIns="0" anchor="ctr">
            <a:spAutoFit/>
          </a:bodyPr>
          <a:lstStyle>
            <a:lvl1pPr marL="0" indent="0" algn="r" rtl="0" eaLnBrk="0" fontAlgn="base" hangingPunct="0">
              <a:lnSpc>
                <a:spcPct val="100000"/>
              </a:lnSpc>
              <a:spcBef>
                <a:spcPct val="0"/>
              </a:spcBef>
              <a:spcAft>
                <a:spcPct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 Placeholder 2"/>
          <p:cNvSpPr txBox="1"/>
          <p:nvPr/>
        </p:nvSpPr>
        <p:spPr>
          <a:xfrm>
            <a:off x="9689511" y="2183019"/>
            <a:ext cx="2101364" cy="443198"/>
          </a:xfrm>
          <a:prstGeom prst="rect">
            <a:avLst/>
          </a:prstGeom>
        </p:spPr>
        <p:txBody>
          <a:bodyPr vert="horz" lIns="0" tIns="0" rIns="0" bIns="0">
            <a:spAutoFit/>
          </a:bodyPr>
          <a:lstStyle>
            <a:lvl1pPr marL="0" indent="0" algn="r" rtl="0" eaLnBrk="0" fontAlgn="base" hangingPunct="0">
              <a:lnSpc>
                <a:spcPct val="150000"/>
              </a:lnSpc>
              <a:spcBef>
                <a:spcPct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7"/>
          <p:cNvSpPr txBox="1"/>
          <p:nvPr/>
        </p:nvSpPr>
        <p:spPr>
          <a:xfrm>
            <a:off x="9711361" y="3634800"/>
            <a:ext cx="1696868" cy="258532"/>
          </a:xfrm>
          <a:prstGeom prst="rect">
            <a:avLst/>
          </a:prstGeom>
        </p:spPr>
        <p:txBody>
          <a:bodyPr vert="horz" lIns="0" tIns="0" rIns="0" bIns="0" anchor="ctr">
            <a:spAutoFit/>
          </a:bodyPr>
          <a:lstStyle>
            <a:lvl1pPr marL="0" indent="0" algn="r" rtl="0" eaLnBrk="0" fontAlgn="base" hangingPunct="0">
              <a:lnSpc>
                <a:spcPct val="100000"/>
              </a:lnSpc>
              <a:spcBef>
                <a:spcPct val="0"/>
              </a:spcBef>
              <a:spcAft>
                <a:spcPct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b="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 Placeholder 2"/>
          <p:cNvSpPr txBox="1"/>
          <p:nvPr/>
        </p:nvSpPr>
        <p:spPr>
          <a:xfrm>
            <a:off x="9689511" y="3970481"/>
            <a:ext cx="2101364" cy="443198"/>
          </a:xfrm>
          <a:prstGeom prst="rect">
            <a:avLst/>
          </a:prstGeom>
        </p:spPr>
        <p:txBody>
          <a:bodyPr vert="horz" lIns="0" tIns="0" rIns="0" bIns="0">
            <a:spAutoFit/>
          </a:bodyPr>
          <a:lstStyle>
            <a:lvl1pPr marL="0" indent="0" algn="r" rtl="0" eaLnBrk="0" fontAlgn="base" hangingPunct="0">
              <a:lnSpc>
                <a:spcPct val="150000"/>
              </a:lnSpc>
              <a:spcBef>
                <a:spcPct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childTnLst>
                          </p:cTn>
                        </p:par>
                        <p:par>
                          <p:cTn id="20" fill="hold" nodeType="afterGroup">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500"/>
                                        <p:tgtEl>
                                          <p:spTgt spid="4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right)">
                                      <p:cBhvr>
                                        <p:cTn id="26" dur="500"/>
                                        <p:tgtEl>
                                          <p:spTgt spid="47"/>
                                        </p:tgtEl>
                                      </p:cBhvr>
                                    </p:animEffect>
                                  </p:childTnLst>
                                </p:cTn>
                              </p:par>
                            </p:childTnLst>
                          </p:cTn>
                        </p:par>
                        <p:par>
                          <p:cTn id="27" fill="hold" nodeType="afterGroup">
                            <p:stCondLst>
                              <p:cond delay="2500"/>
                            </p:stCondLst>
                            <p:childTnLst>
                              <p:par>
                                <p:cTn id="28" presetID="53" presetClass="entr" presetSubtype="16"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 calcmode="lin" valueType="num">
                                      <p:cBhvr>
                                        <p:cTn id="30" dur="500" fill="hold"/>
                                        <p:tgtEl>
                                          <p:spTgt spid="99"/>
                                        </p:tgtEl>
                                        <p:attrNameLst>
                                          <p:attrName>ppt_w</p:attrName>
                                        </p:attrNameLst>
                                      </p:cBhvr>
                                      <p:tavLst>
                                        <p:tav tm="0">
                                          <p:val>
                                            <p:fltVal val="0"/>
                                          </p:val>
                                        </p:tav>
                                        <p:tav tm="100000">
                                          <p:val>
                                            <p:strVal val="#ppt_w"/>
                                          </p:val>
                                        </p:tav>
                                      </p:tavLst>
                                    </p:anim>
                                    <p:anim calcmode="lin" valueType="num">
                                      <p:cBhvr>
                                        <p:cTn id="31" dur="500" fill="hold"/>
                                        <p:tgtEl>
                                          <p:spTgt spid="99"/>
                                        </p:tgtEl>
                                        <p:attrNameLst>
                                          <p:attrName>ppt_h</p:attrName>
                                        </p:attrNameLst>
                                      </p:cBhvr>
                                      <p:tavLst>
                                        <p:tav tm="0">
                                          <p:val>
                                            <p:fltVal val="0"/>
                                          </p:val>
                                        </p:tav>
                                        <p:tav tm="100000">
                                          <p:val>
                                            <p:strVal val="#ppt_h"/>
                                          </p:val>
                                        </p:tav>
                                      </p:tavLst>
                                    </p:anim>
                                    <p:animEffect transition="in" filter="fade">
                                      <p:cBhvr>
                                        <p:cTn id="32" dur="500"/>
                                        <p:tgtEl>
                                          <p:spTgt spid="99"/>
                                        </p:tgtEl>
                                      </p:cBhvr>
                                    </p:animEffect>
                                  </p:childTnLst>
                                </p:cTn>
                              </p:par>
                            </p:childTnLst>
                          </p:cTn>
                        </p:par>
                        <p:par>
                          <p:cTn id="33" fill="hold" nodeType="afterGroup">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right)">
                                      <p:cBhvr>
                                        <p:cTn id="36" dur="500"/>
                                        <p:tgtEl>
                                          <p:spTgt spid="48"/>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right)">
                                      <p:cBhvr>
                                        <p:cTn id="39" dur="500"/>
                                        <p:tgtEl>
                                          <p:spTgt spid="57"/>
                                        </p:tgtEl>
                                      </p:cBhvr>
                                    </p:animEffect>
                                  </p:childTnLst>
                                </p:cTn>
                              </p:par>
                            </p:childTnLst>
                          </p:cTn>
                        </p:par>
                        <p:par>
                          <p:cTn id="40" fill="hold" nodeType="afterGroup">
                            <p:stCondLst>
                              <p:cond delay="3500"/>
                            </p:stCondLst>
                            <p:childTnLst>
                              <p:par>
                                <p:cTn id="41" presetID="53" presetClass="entr" presetSubtype="16"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par>
                          <p:cTn id="46" fill="hold" nodeType="afterGroup">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nodeType="afterGroup">
                            <p:stCondLst>
                              <p:cond delay="4500"/>
                            </p:stCondLst>
                            <p:childTnLst>
                              <p:par>
                                <p:cTn id="54" presetID="53" presetClass="entr" presetSubtype="16" fill="hold"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p:cTn id="56" dur="500" fill="hold"/>
                                        <p:tgtEl>
                                          <p:spTgt spid="104"/>
                                        </p:tgtEl>
                                        <p:attrNameLst>
                                          <p:attrName>ppt_w</p:attrName>
                                        </p:attrNameLst>
                                      </p:cBhvr>
                                      <p:tavLst>
                                        <p:tav tm="0">
                                          <p:val>
                                            <p:fltVal val="0"/>
                                          </p:val>
                                        </p:tav>
                                        <p:tav tm="100000">
                                          <p:val>
                                            <p:strVal val="#ppt_w"/>
                                          </p:val>
                                        </p:tav>
                                      </p:tavLst>
                                    </p:anim>
                                    <p:anim calcmode="lin" valueType="num">
                                      <p:cBhvr>
                                        <p:cTn id="57" dur="500" fill="hold"/>
                                        <p:tgtEl>
                                          <p:spTgt spid="104"/>
                                        </p:tgtEl>
                                        <p:attrNameLst>
                                          <p:attrName>ppt_h</p:attrName>
                                        </p:attrNameLst>
                                      </p:cBhvr>
                                      <p:tavLst>
                                        <p:tav tm="0">
                                          <p:val>
                                            <p:fltVal val="0"/>
                                          </p:val>
                                        </p:tav>
                                        <p:tav tm="100000">
                                          <p:val>
                                            <p:strVal val="#ppt_h"/>
                                          </p:val>
                                        </p:tav>
                                      </p:tavLst>
                                    </p:anim>
                                    <p:animEffect transition="in" filter="fade">
                                      <p:cBhvr>
                                        <p:cTn id="58" dur="500"/>
                                        <p:tgtEl>
                                          <p:spTgt spid="104"/>
                                        </p:tgtEl>
                                      </p:cBhvr>
                                    </p:animEffect>
                                  </p:childTnLst>
                                </p:cTn>
                              </p:par>
                            </p:childTnLst>
                          </p:cTn>
                        </p:par>
                        <p:par>
                          <p:cTn id="59" fill="hold" nodeType="afterGroup">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right)">
                                      <p:cBhvr>
                                        <p:cTn id="62" dur="500"/>
                                        <p:tgtEl>
                                          <p:spTgt spid="60"/>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wipe(right)">
                                      <p:cBhvr>
                                        <p:cTn id="65" dur="500"/>
                                        <p:tgtEl>
                                          <p:spTgt spid="61"/>
                                        </p:tgtEl>
                                      </p:cBhvr>
                                    </p:animEffect>
                                  </p:childTnLst>
                                </p:cTn>
                              </p:par>
                            </p:childTnLst>
                          </p:cTn>
                        </p:par>
                        <p:par>
                          <p:cTn id="66" fill="hold" nodeType="afterGroup">
                            <p:stCondLst>
                              <p:cond delay="5500"/>
                            </p:stCondLst>
                            <p:childTnLst>
                              <p:par>
                                <p:cTn id="67" presetID="52" presetClass="entr" presetSubtype="0" fill="hold" grpId="0" nodeType="afterEffect">
                                  <p:stCondLst>
                                    <p:cond delay="0"/>
                                  </p:stCondLst>
                                  <p:iterate type="lt">
                                    <p:tmPct val="10000"/>
                                  </p:iterate>
                                  <p:childTnLst>
                                    <p:set>
                                      <p:cBhvr>
                                        <p:cTn id="68" dur="1" fill="hold">
                                          <p:stCondLst>
                                            <p:cond delay="0"/>
                                          </p:stCondLst>
                                        </p:cTn>
                                        <p:tgtEl>
                                          <p:spTgt spid="85"/>
                                        </p:tgtEl>
                                        <p:attrNameLst>
                                          <p:attrName>style.visibility</p:attrName>
                                        </p:attrNameLst>
                                      </p:cBhvr>
                                      <p:to>
                                        <p:strVal val="visible"/>
                                      </p:to>
                                    </p:set>
                                    <p:animScale>
                                      <p:cBhvr>
                                        <p:cTn id="69"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0" dur="1000" decel="50000" fill="hold">
                                          <p:stCondLst>
                                            <p:cond delay="0"/>
                                          </p:stCondLst>
                                        </p:cTn>
                                        <p:tgtEl>
                                          <p:spTgt spid="85"/>
                                        </p:tgtEl>
                                        <p:attrNameLst>
                                          <p:attrName>ppt_x</p:attrName>
                                          <p:attrName>ppt_y</p:attrName>
                                        </p:attrNameLst>
                                      </p:cBhvr>
                                    </p:animMotion>
                                    <p:animEffect transition="in" filter="fade">
                                      <p:cBhvr>
                                        <p:cTn id="71" dur="1000"/>
                                        <p:tgtEl>
                                          <p:spTgt spid="85"/>
                                        </p:tgtEl>
                                      </p:cBhvr>
                                    </p:animEffect>
                                  </p:childTnLst>
                                </p:cTn>
                              </p:par>
                            </p:childTnLst>
                          </p:cTn>
                        </p:par>
                        <p:par>
                          <p:cTn id="72" fill="hold" nodeType="afterGroup">
                            <p:stCondLst>
                              <p:cond delay="6500"/>
                            </p:stCondLst>
                            <p:childTnLst>
                              <p:par>
                                <p:cTn id="73" presetID="16" presetClass="entr" presetSubtype="21"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barn(inVertical)">
                                      <p:cBhvr>
                                        <p:cTn id="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p:bldP spid="46" grpId="0"/>
      <p:bldP spid="47" grpId="0"/>
      <p:bldP spid="48"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1294"/>
          <p:cNvGrpSpPr/>
          <p:nvPr/>
        </p:nvGrpSpPr>
        <p:grpSpPr>
          <a:xfrm>
            <a:off x="2296957" y="2069245"/>
            <a:ext cx="559901" cy="559901"/>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1293"/>
            <p:cNvGrpSpPr/>
            <p:nvPr/>
          </p:nvGrpSpPr>
          <p:grpSpPr>
            <a:xfrm>
              <a:off x="374055" y="351222"/>
              <a:ext cx="495253" cy="540919"/>
              <a:chExt cx="495252" cy="540918"/>
            </a:xfrm>
          </p:grpSpPr>
          <p:sp>
            <p:nvSpPr>
              <p:cNvPr id="5" name="Shape 1291"/>
              <p:cNvSpPr/>
              <p:nvPr/>
            </p:nvSpPr>
            <p:spPr>
              <a:xfrm>
                <a:off x="107933" y="0"/>
                <a:ext cx="270131" cy="270131"/>
              </a:xfrm>
              <a:custGeom>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292"/>
              <p:cNvSpPr/>
              <p:nvPr/>
            </p:nvSpPr>
            <p:spPr>
              <a:xfrm>
                <a:off x="0" y="248248"/>
                <a:ext cx="495253" cy="292671"/>
              </a:xfrm>
              <a:custGeom>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 name="Shape 1319"/>
          <p:cNvSpPr/>
          <p:nvPr/>
        </p:nvSpPr>
        <p:spPr>
          <a:xfrm flipV="1">
            <a:off x="2855201"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320"/>
          <p:cNvSpPr/>
          <p:nvPr/>
        </p:nvSpPr>
        <p:spPr>
          <a:xfrm flipV="1">
            <a:off x="5073916"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321"/>
          <p:cNvSpPr/>
          <p:nvPr/>
        </p:nvSpPr>
        <p:spPr>
          <a:xfrm flipV="1">
            <a:off x="7292633" y="2348193"/>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322"/>
          <p:cNvSpPr/>
          <p:nvPr/>
        </p:nvSpPr>
        <p:spPr>
          <a:xfrm flipH="1">
            <a:off x="3134655" y="475519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323"/>
          <p:cNvSpPr/>
          <p:nvPr/>
        </p:nvSpPr>
        <p:spPr>
          <a:xfrm flipH="1">
            <a:off x="5353370" y="4755195"/>
            <a:ext cx="1382673"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324"/>
          <p:cNvSpPr/>
          <p:nvPr/>
        </p:nvSpPr>
        <p:spPr>
          <a:xfrm flipH="1">
            <a:off x="7572085" y="4755195"/>
            <a:ext cx="138101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325"/>
          <p:cNvSpPr/>
          <p:nvPr/>
        </p:nvSpPr>
        <p:spPr>
          <a:xfrm flipV="1">
            <a:off x="9510565" y="2348193"/>
            <a:ext cx="1696855"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326"/>
          <p:cNvSpPr/>
          <p:nvPr/>
        </p:nvSpPr>
        <p:spPr>
          <a:xfrm flipH="1">
            <a:off x="11206238" y="2358750"/>
            <a:ext cx="0" cy="2402167"/>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327"/>
          <p:cNvSpPr/>
          <p:nvPr/>
        </p:nvSpPr>
        <p:spPr>
          <a:xfrm flipH="1">
            <a:off x="9790802" y="4755195"/>
            <a:ext cx="1415669"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328"/>
          <p:cNvSpPr/>
          <p:nvPr/>
        </p:nvSpPr>
        <p:spPr>
          <a:xfrm flipH="1">
            <a:off x="1600506" y="4755195"/>
            <a:ext cx="702212" cy="0"/>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1329"/>
          <p:cNvSpPr/>
          <p:nvPr/>
        </p:nvSpPr>
        <p:spPr>
          <a:xfrm flipH="1" flipV="1">
            <a:off x="1602994" y="2348194"/>
            <a:ext cx="0" cy="2412723"/>
          </a:xfrm>
          <a:prstGeom prst="line">
            <a:avLst/>
          </a:prstGeom>
          <a:ln w="12700">
            <a:solidFill>
              <a:schemeClr val="bg1">
                <a:lumMod val="65000"/>
              </a:schemeClr>
            </a:solidFill>
            <a:miter lim="400000"/>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Shape 1330"/>
          <p:cNvSpPr/>
          <p:nvPr/>
        </p:nvSpPr>
        <p:spPr>
          <a:xfrm>
            <a:off x="1596984" y="2348193"/>
            <a:ext cx="422175" cy="0"/>
          </a:xfrm>
          <a:prstGeom prst="line">
            <a:avLst/>
          </a:prstGeom>
          <a:ln w="12700">
            <a:solidFill>
              <a:schemeClr val="bg1">
                <a:lumMod val="65000"/>
              </a:schemeClr>
            </a:solidFill>
            <a:miter lim="400000"/>
            <a:tailEnd type="triangle"/>
          </a:ln>
        </p:spPr>
        <p:txBody>
          <a:bodyPr lIns="53572" tIns="53572" rIns="53572" bIns="53572" anchor="ctr"/>
          <a:lstStyle/>
          <a:p>
            <a:pPr lvl="0">
              <a:defRPr sz="3200">
                <a:solidFill>
                  <a:srgbClr val="000000"/>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335"/>
          <p:cNvGrpSpPr/>
          <p:nvPr/>
        </p:nvGrpSpPr>
        <p:grpSpPr>
          <a:xfrm>
            <a:off x="4515671" y="2069245"/>
            <a:ext cx="559901" cy="559901"/>
            <a:chExt cx="1243363" cy="1243363"/>
          </a:xfrm>
        </p:grpSpPr>
        <p:sp>
          <p:nvSpPr>
            <p:cNvPr id="20" name="Shape 1331"/>
            <p:cNvSpPr/>
            <p:nvPr/>
          </p:nvSpPr>
          <p:spPr>
            <a:xfrm>
              <a:off x="0" y="0"/>
              <a:ext cx="1243364" cy="1243364"/>
            </a:xfrm>
            <a:prstGeom prst="rect">
              <a:avLst/>
            </a:prstGeom>
            <a:solidFill>
              <a:schemeClr val="accent2"/>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334"/>
            <p:cNvGrpSpPr/>
            <p:nvPr/>
          </p:nvGrpSpPr>
          <p:grpSpPr>
            <a:xfrm>
              <a:off x="452618" y="384509"/>
              <a:ext cx="335923" cy="474346"/>
              <a:chExt cx="335921" cy="474344"/>
            </a:xfrm>
          </p:grpSpPr>
          <p:sp>
            <p:nvSpPr>
              <p:cNvPr id="22" name="Shape 1332"/>
              <p:cNvSpPr/>
              <p:nvPr/>
            </p:nvSpPr>
            <p:spPr>
              <a:xfrm>
                <a:off x="0" y="42435"/>
                <a:ext cx="335922" cy="431910"/>
              </a:xfrm>
              <a:custGeom>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1333"/>
              <p:cNvSpPr/>
              <p:nvPr/>
            </p:nvSpPr>
            <p:spPr>
              <a:xfrm>
                <a:off x="59175" y="0"/>
                <a:ext cx="215954" cy="95985"/>
              </a:xfrm>
              <a:custGeom>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4" name="Group 1338"/>
          <p:cNvGrpSpPr/>
          <p:nvPr/>
        </p:nvGrpSpPr>
        <p:grpSpPr>
          <a:xfrm>
            <a:off x="6734387" y="2069245"/>
            <a:ext cx="559901" cy="559901"/>
            <a:chExt cx="1243363" cy="1243363"/>
          </a:xfrm>
        </p:grpSpPr>
        <p:sp>
          <p:nvSpPr>
            <p:cNvPr id="25" name="Shape 1336"/>
            <p:cNvSpPr/>
            <p:nvPr/>
          </p:nvSpPr>
          <p:spPr>
            <a:xfrm>
              <a:off x="0" y="0"/>
              <a:ext cx="1243364" cy="1243364"/>
            </a:xfrm>
            <a:prstGeom prst="rect">
              <a:avLst/>
            </a:prstGeom>
            <a:solidFill>
              <a:schemeClr val="accent3"/>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1337"/>
            <p:cNvSpPr/>
            <p:nvPr/>
          </p:nvSpPr>
          <p:spPr>
            <a:xfrm>
              <a:off x="384508" y="384509"/>
              <a:ext cx="474347" cy="474346"/>
            </a:xfrm>
            <a:custGeom>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1341"/>
          <p:cNvGrpSpPr/>
          <p:nvPr/>
        </p:nvGrpSpPr>
        <p:grpSpPr>
          <a:xfrm>
            <a:off x="8953103" y="2069245"/>
            <a:ext cx="559901" cy="559901"/>
            <a:chExt cx="1243363" cy="1243363"/>
          </a:xfrm>
        </p:grpSpPr>
        <p:sp>
          <p:nvSpPr>
            <p:cNvPr id="28" name="Shape 1339"/>
            <p:cNvSpPr/>
            <p:nvPr/>
          </p:nvSpPr>
          <p:spPr>
            <a:xfrm>
              <a:off x="0" y="0"/>
              <a:ext cx="1243364" cy="1243364"/>
            </a:xfrm>
            <a:prstGeom prst="rect">
              <a:avLst/>
            </a:prstGeom>
            <a:solidFill>
              <a:schemeClr val="accent4"/>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340"/>
            <p:cNvSpPr/>
            <p:nvPr/>
          </p:nvSpPr>
          <p:spPr>
            <a:xfrm>
              <a:off x="383421" y="384509"/>
              <a:ext cx="474315" cy="474346"/>
            </a:xfrm>
            <a:custGeom>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1344"/>
          <p:cNvGrpSpPr/>
          <p:nvPr/>
        </p:nvGrpSpPr>
        <p:grpSpPr>
          <a:xfrm>
            <a:off x="8953103" y="4474998"/>
            <a:ext cx="559901" cy="559901"/>
            <a:chExt cx="1243363" cy="1243363"/>
          </a:xfrm>
        </p:grpSpPr>
        <p:sp>
          <p:nvSpPr>
            <p:cNvPr id="31" name="Shape 1342"/>
            <p:cNvSpPr/>
            <p:nvPr/>
          </p:nvSpPr>
          <p:spPr>
            <a:xfrm>
              <a:off x="0" y="0"/>
              <a:ext cx="1243364" cy="1243364"/>
            </a:xfrm>
            <a:prstGeom prst="rect">
              <a:avLst/>
            </a:prstGeom>
            <a:solidFill>
              <a:schemeClr val="accent4"/>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1343"/>
            <p:cNvSpPr/>
            <p:nvPr/>
          </p:nvSpPr>
          <p:spPr>
            <a:xfrm>
              <a:off x="431257" y="349682"/>
              <a:ext cx="378644" cy="540919"/>
            </a:xfrm>
            <a:custGeom>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1347"/>
          <p:cNvGrpSpPr/>
          <p:nvPr/>
        </p:nvGrpSpPr>
        <p:grpSpPr>
          <a:xfrm>
            <a:off x="6734387" y="4474998"/>
            <a:ext cx="559901" cy="559901"/>
            <a:chExt cx="1243363" cy="1243363"/>
          </a:xfrm>
        </p:grpSpPr>
        <p:sp>
          <p:nvSpPr>
            <p:cNvPr id="34" name="Shape 1345"/>
            <p:cNvSpPr/>
            <p:nvPr/>
          </p:nvSpPr>
          <p:spPr>
            <a:xfrm>
              <a:off x="0" y="0"/>
              <a:ext cx="1243364" cy="1243364"/>
            </a:xfrm>
            <a:prstGeom prst="rect">
              <a:avLst/>
            </a:prstGeom>
            <a:solidFill>
              <a:schemeClr val="accent3"/>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1346"/>
            <p:cNvSpPr/>
            <p:nvPr/>
          </p:nvSpPr>
          <p:spPr>
            <a:xfrm>
              <a:off x="351222" y="372464"/>
              <a:ext cx="540919" cy="540920"/>
            </a:xfrm>
            <a:custGeom>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1350"/>
          <p:cNvGrpSpPr/>
          <p:nvPr/>
        </p:nvGrpSpPr>
        <p:grpSpPr>
          <a:xfrm>
            <a:off x="4515672" y="4474998"/>
            <a:ext cx="559901" cy="559901"/>
            <a:chExt cx="1243363" cy="1243363"/>
          </a:xfrm>
        </p:grpSpPr>
        <p:sp>
          <p:nvSpPr>
            <p:cNvPr id="37" name="Shape 1348"/>
            <p:cNvSpPr/>
            <p:nvPr/>
          </p:nvSpPr>
          <p:spPr>
            <a:xfrm>
              <a:off x="0" y="0"/>
              <a:ext cx="1243364" cy="1243364"/>
            </a:xfrm>
            <a:prstGeom prst="rect">
              <a:avLst/>
            </a:prstGeom>
            <a:solidFill>
              <a:schemeClr val="accent2"/>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1349"/>
            <p:cNvSpPr/>
            <p:nvPr/>
          </p:nvSpPr>
          <p:spPr>
            <a:xfrm>
              <a:off x="351222" y="393269"/>
              <a:ext cx="540919" cy="499310"/>
            </a:xfrm>
            <a:custGeom>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1356"/>
          <p:cNvGrpSpPr/>
          <p:nvPr/>
        </p:nvGrpSpPr>
        <p:grpSpPr>
          <a:xfrm>
            <a:off x="2296957" y="4474998"/>
            <a:ext cx="559901" cy="559901"/>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55"/>
            <p:cNvGrpSpPr/>
            <p:nvPr/>
          </p:nvGrpSpPr>
          <p:grpSpPr>
            <a:xfrm>
              <a:off x="356142" y="391541"/>
              <a:ext cx="533285" cy="457201"/>
              <a:chExt cx="533283" cy="457200"/>
            </a:xfrm>
          </p:grpSpPr>
          <p:sp>
            <p:nvSpPr>
              <p:cNvPr id="42" name="Shape 1352"/>
              <p:cNvSpPr/>
              <p:nvPr/>
            </p:nvSpPr>
            <p:spPr>
              <a:xfrm>
                <a:off x="0" y="76178"/>
                <a:ext cx="85718" cy="381010"/>
              </a:xfrm>
              <a:custGeom>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Shape 1353"/>
              <p:cNvSpPr/>
              <p:nvPr/>
            </p:nvSpPr>
            <p:spPr>
              <a:xfrm>
                <a:off x="113393" y="0"/>
                <a:ext cx="304819" cy="457200"/>
              </a:xfrm>
              <a:custGeom>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Shape 1354"/>
              <p:cNvSpPr/>
              <p:nvPr/>
            </p:nvSpPr>
            <p:spPr>
              <a:xfrm>
                <a:off x="447548" y="76178"/>
                <a:ext cx="85736" cy="381010"/>
              </a:xfrm>
              <a:custGeom>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5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5" name="TextBox 44"/>
          <p:cNvSpPr txBox="1"/>
          <p:nvPr/>
        </p:nvSpPr>
        <p:spPr>
          <a:xfrm>
            <a:off x="2296960" y="3077023"/>
            <a:ext cx="1845526" cy="429605"/>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4"/>
          <p:cNvSpPr txBox="1"/>
          <p:nvPr/>
        </p:nvSpPr>
        <p:spPr>
          <a:xfrm>
            <a:off x="2324324"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4515675" y="3077023"/>
            <a:ext cx="1845526" cy="429605"/>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 Placeholder 4"/>
          <p:cNvSpPr txBox="1"/>
          <p:nvPr/>
        </p:nvSpPr>
        <p:spPr>
          <a:xfrm>
            <a:off x="4543039" y="2773463"/>
            <a:ext cx="2384661"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6734391" y="3077023"/>
            <a:ext cx="1845526" cy="429605"/>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 Placeholder 4"/>
          <p:cNvSpPr txBox="1"/>
          <p:nvPr/>
        </p:nvSpPr>
        <p:spPr>
          <a:xfrm>
            <a:off x="6761756"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8953104" y="3077023"/>
            <a:ext cx="1845526" cy="429605"/>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4"/>
          <p:cNvSpPr txBox="1"/>
          <p:nvPr/>
        </p:nvSpPr>
        <p:spPr>
          <a:xfrm>
            <a:off x="8980470" y="2773463"/>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2296960" y="5513824"/>
            <a:ext cx="1845526" cy="429605"/>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 Placeholder 4"/>
          <p:cNvSpPr txBox="1"/>
          <p:nvPr/>
        </p:nvSpPr>
        <p:spPr>
          <a:xfrm>
            <a:off x="2324324"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4515675" y="5513824"/>
            <a:ext cx="1845526" cy="429605"/>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 Placeholder 4"/>
          <p:cNvSpPr txBox="1"/>
          <p:nvPr/>
        </p:nvSpPr>
        <p:spPr>
          <a:xfrm>
            <a:off x="4543039" y="5210261"/>
            <a:ext cx="2384661"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734391" y="5513824"/>
            <a:ext cx="1845526" cy="429605"/>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 Placeholder 4"/>
          <p:cNvSpPr txBox="1"/>
          <p:nvPr/>
        </p:nvSpPr>
        <p:spPr>
          <a:xfrm>
            <a:off x="6761756"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8953104" y="5513824"/>
            <a:ext cx="1845526" cy="429605"/>
          </a:xfrm>
          <a:prstGeom prst="rect">
            <a:avLst/>
          </a:prstGeom>
          <a:noFill/>
        </p:spPr>
        <p:txBody>
          <a:bodyPr wrap="square" lIns="0" tIns="0" rIns="0" bIns="0" rtlCol="0" anchor="t" anchorCtr="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 Placeholder 4"/>
          <p:cNvSpPr txBox="1"/>
          <p:nvPr/>
        </p:nvSpPr>
        <p:spPr>
          <a:xfrm>
            <a:off x="8980470" y="5210261"/>
            <a:ext cx="2274568" cy="236219"/>
          </a:xfrm>
          <a:prstGeom prst="rect">
            <a:avLst/>
          </a:prstGeom>
        </p:spPr>
        <p:txBody>
          <a:bodyPr wrap="square" lIns="0" tIns="0" rIns="0" bIns="0" anchor="t" anchorCtr="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downRight)">
                                      <p:cBhvr>
                                        <p:cTn id="15" dur="500"/>
                                        <p:tgtEl>
                                          <p:spTgt spid="4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fade">
                                      <p:cBhvr>
                                        <p:cTn id="27" dur="500"/>
                                        <p:tgtEl>
                                          <p:spTgt spid="48">
                                            <p:txEl>
                                              <p:pRg st="0" end="0"/>
                                            </p:txEl>
                                          </p:spTgt>
                                        </p:tgtEl>
                                      </p:cBhvr>
                                    </p:animEffect>
                                  </p:childTnLst>
                                </p:cTn>
                              </p:par>
                            </p:childTnLst>
                          </p:cTn>
                        </p:par>
                        <p:par>
                          <p:cTn id="28" fill="hold" nodeType="afterGroup">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nodeType="afterGroup">
                            <p:stCondLst>
                              <p:cond delay="4000"/>
                            </p:stCondLst>
                            <p:childTnLst>
                              <p:par>
                                <p:cTn id="37" presetID="9"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0">
                                            <p:txEl>
                                              <p:pRg st="0" end="0"/>
                                            </p:txEl>
                                          </p:spTgt>
                                        </p:tgtEl>
                                        <p:attrNameLst>
                                          <p:attrName>style.visibility</p:attrName>
                                        </p:attrNameLst>
                                      </p:cBhvr>
                                      <p:to>
                                        <p:strVal val="visible"/>
                                      </p:to>
                                    </p:set>
                                    <p:animEffect transition="in" filter="fade">
                                      <p:cBhvr>
                                        <p:cTn id="43" dur="500"/>
                                        <p:tgtEl>
                                          <p:spTgt spid="50">
                                            <p:txEl>
                                              <p:pRg st="0" end="0"/>
                                            </p:txEl>
                                          </p:spTgt>
                                        </p:tgtEl>
                                      </p:cBhvr>
                                    </p:animEffect>
                                  </p:childTnLst>
                                </p:cTn>
                              </p:par>
                            </p:childTnLst>
                          </p:cTn>
                        </p:par>
                        <p:par>
                          <p:cTn id="44" fill="hold" nodeType="afterGroup">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nodeType="afterGroup">
                            <p:stCondLst>
                              <p:cond delay="6000"/>
                            </p:stCondLst>
                            <p:childTnLst>
                              <p:par>
                                <p:cTn id="53" presetID="9"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animEffect transition="in" filter="fade">
                                      <p:cBhvr>
                                        <p:cTn id="59" dur="500"/>
                                        <p:tgtEl>
                                          <p:spTgt spid="52">
                                            <p:txEl>
                                              <p:pRg st="0" end="0"/>
                                            </p:txEl>
                                          </p:spTgt>
                                        </p:tgtEl>
                                      </p:cBhvr>
                                    </p:animEffect>
                                  </p:childTnLst>
                                </p:cTn>
                              </p:par>
                            </p:childTnLst>
                          </p:cTn>
                        </p:par>
                        <p:par>
                          <p:cTn id="60" fill="hold" nodeType="afterGroup">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strips(downRight)">
                                      <p:cBhvr>
                                        <p:cTn id="63" dur="500"/>
                                        <p:tgtEl>
                                          <p:spTgt spid="51"/>
                                        </p:tgtEl>
                                      </p:cBhvr>
                                    </p:animEffect>
                                  </p:childTnLst>
                                </p:cTn>
                              </p:par>
                            </p:childTnLst>
                          </p:cTn>
                        </p:par>
                        <p:par>
                          <p:cTn id="64" fill="hold" nodeType="afterGroup">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nodeType="afterGroup">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par>
                          <p:cTn id="72" fill="hold" nodeType="afterGroup">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right)">
                                      <p:cBhvr>
                                        <p:cTn id="75" dur="500"/>
                                        <p:tgtEl>
                                          <p:spTgt spid="15"/>
                                        </p:tgtEl>
                                      </p:cBhvr>
                                    </p:animEffect>
                                  </p:childTnLst>
                                </p:cTn>
                              </p:par>
                            </p:childTnLst>
                          </p:cTn>
                        </p:par>
                        <p:par>
                          <p:cTn id="76" fill="hold" nodeType="afterGroup">
                            <p:stCondLst>
                              <p:cond delay="9000"/>
                            </p:stCondLst>
                            <p:childTnLst>
                              <p:par>
                                <p:cTn id="77" presetID="9"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xEl>
                                              <p:pRg st="0" end="0"/>
                                            </p:txEl>
                                          </p:spTgt>
                                        </p:tgtEl>
                                        <p:attrNameLst>
                                          <p:attrName>style.visibility</p:attrName>
                                        </p:attrNameLst>
                                      </p:cBhvr>
                                      <p:to>
                                        <p:strVal val="visible"/>
                                      </p:to>
                                    </p:set>
                                    <p:animEffect transition="in" filter="fade">
                                      <p:cBhvr>
                                        <p:cTn id="83" dur="500"/>
                                        <p:tgtEl>
                                          <p:spTgt spid="60">
                                            <p:txEl>
                                              <p:pRg st="0" end="0"/>
                                            </p:txEl>
                                          </p:spTgt>
                                        </p:tgtEl>
                                      </p:cBhvr>
                                    </p:animEffect>
                                  </p:childTnLst>
                                </p:cTn>
                              </p:par>
                            </p:childTnLst>
                          </p:cTn>
                        </p:par>
                        <p:par>
                          <p:cTn id="84" fill="hold" nodeType="afterGroup">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strips(downRight)">
                                      <p:cBhvr>
                                        <p:cTn id="87" dur="500"/>
                                        <p:tgtEl>
                                          <p:spTgt spid="59"/>
                                        </p:tgtEl>
                                      </p:cBhvr>
                                    </p:animEffect>
                                  </p:childTnLst>
                                </p:cTn>
                              </p:par>
                            </p:childTnLst>
                          </p:cTn>
                        </p:par>
                        <p:par>
                          <p:cTn id="88" fill="hold" nodeType="afterGroup">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right)">
                                      <p:cBhvr>
                                        <p:cTn id="91" dur="500"/>
                                        <p:tgtEl>
                                          <p:spTgt spid="12"/>
                                        </p:tgtEl>
                                      </p:cBhvr>
                                    </p:animEffect>
                                  </p:childTnLst>
                                </p:cTn>
                              </p:par>
                            </p:childTnLst>
                          </p:cTn>
                        </p:par>
                        <p:par>
                          <p:cTn id="92" fill="hold" nodeType="afterGroup">
                            <p:stCondLst>
                              <p:cond delay="11000"/>
                            </p:stCondLst>
                            <p:childTnLst>
                              <p:par>
                                <p:cTn id="93" presetID="9"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childTnLst>
                          </p:cTn>
                        </p:par>
                        <p:par>
                          <p:cTn id="96" fill="hold" nodeType="afterGroup">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8">
                                            <p:txEl>
                                              <p:pRg st="0" end="0"/>
                                            </p:txEl>
                                          </p:spTgt>
                                        </p:tgtEl>
                                        <p:attrNameLst>
                                          <p:attrName>style.visibility</p:attrName>
                                        </p:attrNameLst>
                                      </p:cBhvr>
                                      <p:to>
                                        <p:strVal val="visible"/>
                                      </p:to>
                                    </p:set>
                                    <p:animEffect transition="in" filter="fade">
                                      <p:cBhvr>
                                        <p:cTn id="99" dur="500"/>
                                        <p:tgtEl>
                                          <p:spTgt spid="58">
                                            <p:txEl>
                                              <p:pRg st="0" end="0"/>
                                            </p:txEl>
                                          </p:spTgt>
                                        </p:tgtEl>
                                      </p:cBhvr>
                                    </p:animEffect>
                                  </p:childTnLst>
                                </p:cTn>
                              </p:par>
                            </p:childTnLst>
                          </p:cTn>
                        </p:par>
                        <p:par>
                          <p:cTn id="100" fill="hold" nodeType="afterGroup">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strips(downRight)">
                                      <p:cBhvr>
                                        <p:cTn id="103" dur="500"/>
                                        <p:tgtEl>
                                          <p:spTgt spid="57"/>
                                        </p:tgtEl>
                                      </p:cBhvr>
                                    </p:animEffect>
                                  </p:childTnLst>
                                </p:cTn>
                              </p:par>
                            </p:childTnLst>
                          </p:cTn>
                        </p:par>
                        <p:par>
                          <p:cTn id="104" fill="hold" nodeType="afterGroup">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right)">
                                      <p:cBhvr>
                                        <p:cTn id="107" dur="500"/>
                                        <p:tgtEl>
                                          <p:spTgt spid="11"/>
                                        </p:tgtEl>
                                      </p:cBhvr>
                                    </p:animEffect>
                                  </p:childTnLst>
                                </p:cTn>
                              </p:par>
                            </p:childTnLst>
                          </p:cTn>
                        </p:par>
                        <p:par>
                          <p:cTn id="108" fill="hold" nodeType="afterGroup">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ssolve">
                                      <p:cBhvr>
                                        <p:cTn id="111" dur="500"/>
                                        <p:tgtEl>
                                          <p:spTgt spid="36"/>
                                        </p:tgtEl>
                                      </p:cBhvr>
                                    </p:animEffect>
                                  </p:childTnLst>
                                </p:cTn>
                              </p:par>
                            </p:childTnLst>
                          </p:cTn>
                        </p:par>
                        <p:par>
                          <p:cTn id="112" fill="hold" nodeType="afterGroup">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6">
                                            <p:txEl>
                                              <p:pRg st="0" end="0"/>
                                            </p:txEl>
                                          </p:spTgt>
                                        </p:tgtEl>
                                        <p:attrNameLst>
                                          <p:attrName>style.visibility</p:attrName>
                                        </p:attrNameLst>
                                      </p:cBhvr>
                                      <p:to>
                                        <p:strVal val="visible"/>
                                      </p:to>
                                    </p:set>
                                    <p:animEffect transition="in" filter="fade">
                                      <p:cBhvr>
                                        <p:cTn id="115" dur="500"/>
                                        <p:tgtEl>
                                          <p:spTgt spid="56">
                                            <p:txEl>
                                              <p:pRg st="0" end="0"/>
                                            </p:txEl>
                                          </p:spTgt>
                                        </p:tgtEl>
                                      </p:cBhvr>
                                    </p:animEffect>
                                  </p:childTnLst>
                                </p:cTn>
                              </p:par>
                            </p:childTnLst>
                          </p:cTn>
                        </p:par>
                        <p:par>
                          <p:cTn id="116" fill="hold" nodeType="afterGroup">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strips(downRight)">
                                      <p:cBhvr>
                                        <p:cTn id="119" dur="500"/>
                                        <p:tgtEl>
                                          <p:spTgt spid="55"/>
                                        </p:tgtEl>
                                      </p:cBhvr>
                                    </p:animEffect>
                                  </p:childTnLst>
                                </p:cTn>
                              </p:par>
                            </p:childTnLst>
                          </p:cTn>
                        </p:par>
                        <p:par>
                          <p:cTn id="120" fill="hold" nodeType="afterGroup">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right)">
                                      <p:cBhvr>
                                        <p:cTn id="123" dur="500"/>
                                        <p:tgtEl>
                                          <p:spTgt spid="10"/>
                                        </p:tgtEl>
                                      </p:cBhvr>
                                    </p:animEffect>
                                  </p:childTnLst>
                                </p:cTn>
                              </p:par>
                            </p:childTnLst>
                          </p:cTn>
                        </p:par>
                        <p:par>
                          <p:cTn id="124" fill="hold" nodeType="afterGroup">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dissolve">
                                      <p:cBhvr>
                                        <p:cTn id="127" dur="500"/>
                                        <p:tgtEl>
                                          <p:spTgt spid="39"/>
                                        </p:tgtEl>
                                      </p:cBhvr>
                                    </p:animEffect>
                                  </p:childTnLst>
                                </p:cTn>
                              </p:par>
                            </p:childTnLst>
                          </p:cTn>
                        </p:par>
                        <p:par>
                          <p:cTn id="128" fill="hold" nodeType="afterGroup">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4">
                                            <p:txEl>
                                              <p:pRg st="0" end="0"/>
                                            </p:txEl>
                                          </p:spTgt>
                                        </p:tgtEl>
                                        <p:attrNameLst>
                                          <p:attrName>style.visibility</p:attrName>
                                        </p:attrNameLst>
                                      </p:cBhvr>
                                      <p:to>
                                        <p:strVal val="visible"/>
                                      </p:to>
                                    </p:set>
                                    <p:animEffect transition="in" filter="fade">
                                      <p:cBhvr>
                                        <p:cTn id="131" dur="500"/>
                                        <p:tgtEl>
                                          <p:spTgt spid="54">
                                            <p:txEl>
                                              <p:pRg st="0" end="0"/>
                                            </p:txEl>
                                          </p:spTgt>
                                        </p:tgtEl>
                                      </p:cBhvr>
                                    </p:animEffect>
                                  </p:childTnLst>
                                </p:cTn>
                              </p:par>
                            </p:childTnLst>
                          </p:cTn>
                        </p:par>
                        <p:par>
                          <p:cTn id="132" fill="hold" nodeType="afterGroup">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strips(downRight)">
                                      <p:cBhvr>
                                        <p:cTn id="135" dur="500"/>
                                        <p:tgtEl>
                                          <p:spTgt spid="53"/>
                                        </p:tgtEl>
                                      </p:cBhvr>
                                    </p:animEffect>
                                  </p:childTnLst>
                                </p:cTn>
                              </p:par>
                            </p:childTnLst>
                          </p:cTn>
                        </p:par>
                        <p:par>
                          <p:cTn id="136" fill="hold" nodeType="afterGroup">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right)">
                                      <p:cBhvr>
                                        <p:cTn id="139" dur="500"/>
                                        <p:tgtEl>
                                          <p:spTgt spid="16"/>
                                        </p:tgtEl>
                                      </p:cBhvr>
                                    </p:animEffect>
                                  </p:childTnLst>
                                </p:cTn>
                              </p:par>
                            </p:childTnLst>
                          </p:cTn>
                        </p:par>
                        <p:par>
                          <p:cTn id="140" fill="hold" nodeType="afterGroup">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par>
                          <p:cTn id="144" fill="hold" nodeType="afterGroup">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left)">
                                      <p:cBhvr>
                                        <p:cTn id="1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2" name="Freeform 24"/>
          <p:cNvSpPr/>
          <p:nvPr/>
        </p:nvSpPr>
        <p:spPr bwMode="auto">
          <a:xfrm rot="5400000">
            <a:off x="2130456" y="2303148"/>
            <a:ext cx="1459768" cy="1980282"/>
          </a:xfrm>
          <a:custGeom>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5">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1"/>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24"/>
          <p:cNvSpPr/>
          <p:nvPr/>
        </p:nvSpPr>
        <p:spPr bwMode="auto">
          <a:xfrm rot="5400000">
            <a:off x="4511612" y="2303148"/>
            <a:ext cx="1459768" cy="1980282"/>
          </a:xfrm>
          <a:custGeom>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5">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2"/>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24"/>
          <p:cNvSpPr/>
          <p:nvPr/>
        </p:nvSpPr>
        <p:spPr bwMode="auto">
          <a:xfrm rot="5400000">
            <a:off x="6892769" y="2303148"/>
            <a:ext cx="1459768" cy="1980282"/>
          </a:xfrm>
          <a:custGeom>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5">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3"/>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24"/>
          <p:cNvSpPr/>
          <p:nvPr/>
        </p:nvSpPr>
        <p:spPr bwMode="auto">
          <a:xfrm rot="5400000">
            <a:off x="9273926" y="2303148"/>
            <a:ext cx="1459768" cy="1980282"/>
          </a:xfrm>
          <a:custGeom>
            <a:cxnLst>
              <a:cxn ang="0">
                <a:pos x="452" y="426"/>
              </a:cxn>
              <a:cxn ang="0">
                <a:pos x="478" y="432"/>
              </a:cxn>
              <a:cxn ang="0">
                <a:pos x="500" y="444"/>
              </a:cxn>
              <a:cxn ang="0">
                <a:pos x="524" y="464"/>
              </a:cxn>
              <a:cxn ang="0">
                <a:pos x="530" y="468"/>
              </a:cxn>
              <a:cxn ang="0">
                <a:pos x="586" y="468"/>
              </a:cxn>
              <a:cxn ang="0">
                <a:pos x="590" y="468"/>
              </a:cxn>
              <a:cxn ang="0">
                <a:pos x="594" y="464"/>
              </a:cxn>
              <a:cxn ang="0">
                <a:pos x="594" y="220"/>
              </a:cxn>
              <a:cxn ang="0">
                <a:pos x="594" y="216"/>
              </a:cxn>
              <a:cxn ang="0">
                <a:pos x="590" y="212"/>
              </a:cxn>
              <a:cxn ang="0">
                <a:pos x="346" y="212"/>
              </a:cxn>
              <a:cxn ang="0">
                <a:pos x="338" y="212"/>
              </a:cxn>
              <a:cxn ang="0">
                <a:pos x="338" y="202"/>
              </a:cxn>
              <a:cxn ang="0">
                <a:pos x="338" y="166"/>
              </a:cxn>
              <a:cxn ang="0">
                <a:pos x="344" y="152"/>
              </a:cxn>
              <a:cxn ang="0">
                <a:pos x="350" y="146"/>
              </a:cxn>
              <a:cxn ang="0">
                <a:pos x="370" y="120"/>
              </a:cxn>
              <a:cxn ang="0">
                <a:pos x="380" y="96"/>
              </a:cxn>
              <a:cxn ang="0">
                <a:pos x="382" y="84"/>
              </a:cxn>
              <a:cxn ang="0">
                <a:pos x="376" y="50"/>
              </a:cxn>
              <a:cxn ang="0">
                <a:pos x="358" y="24"/>
              </a:cxn>
              <a:cxn ang="0">
                <a:pos x="330" y="6"/>
              </a:cxn>
              <a:cxn ang="0">
                <a:pos x="298" y="0"/>
              </a:cxn>
              <a:cxn ang="0">
                <a:pos x="280" y="0"/>
              </a:cxn>
              <a:cxn ang="0">
                <a:pos x="250" y="14"/>
              </a:cxn>
              <a:cxn ang="0">
                <a:pos x="228" y="36"/>
              </a:cxn>
              <a:cxn ang="0">
                <a:pos x="214" y="66"/>
              </a:cxn>
              <a:cxn ang="0">
                <a:pos x="212" y="84"/>
              </a:cxn>
              <a:cxn ang="0">
                <a:pos x="218" y="108"/>
              </a:cxn>
              <a:cxn ang="0">
                <a:pos x="232" y="130"/>
              </a:cxn>
              <a:cxn ang="0">
                <a:pos x="250" y="152"/>
              </a:cxn>
              <a:cxn ang="0">
                <a:pos x="254" y="158"/>
              </a:cxn>
              <a:cxn ang="0">
                <a:pos x="256" y="202"/>
              </a:cxn>
              <a:cxn ang="0">
                <a:pos x="256" y="212"/>
              </a:cxn>
              <a:cxn ang="0">
                <a:pos x="248" y="212"/>
              </a:cxn>
              <a:cxn ang="0">
                <a:pos x="8" y="212"/>
              </a:cxn>
              <a:cxn ang="0">
                <a:pos x="2" y="214"/>
              </a:cxn>
              <a:cxn ang="0">
                <a:pos x="0" y="220"/>
              </a:cxn>
              <a:cxn ang="0">
                <a:pos x="0" y="798"/>
              </a:cxn>
              <a:cxn ang="0">
                <a:pos x="2" y="804"/>
              </a:cxn>
              <a:cxn ang="0">
                <a:pos x="8" y="806"/>
              </a:cxn>
              <a:cxn ang="0">
                <a:pos x="586" y="806"/>
              </a:cxn>
              <a:cxn ang="0">
                <a:pos x="592" y="804"/>
              </a:cxn>
              <a:cxn ang="0">
                <a:pos x="594" y="798"/>
              </a:cxn>
              <a:cxn ang="0">
                <a:pos x="594" y="558"/>
              </a:cxn>
              <a:cxn ang="0">
                <a:pos x="592" y="554"/>
              </a:cxn>
              <a:cxn ang="0">
                <a:pos x="586" y="550"/>
              </a:cxn>
              <a:cxn ang="0">
                <a:pos x="538" y="550"/>
              </a:cxn>
              <a:cxn ang="0">
                <a:pos x="524" y="556"/>
              </a:cxn>
              <a:cxn ang="0">
                <a:pos x="518" y="562"/>
              </a:cxn>
              <a:cxn ang="0">
                <a:pos x="490" y="582"/>
              </a:cxn>
              <a:cxn ang="0">
                <a:pos x="466" y="592"/>
              </a:cxn>
              <a:cxn ang="0">
                <a:pos x="452" y="594"/>
              </a:cxn>
              <a:cxn ang="0">
                <a:pos x="418" y="588"/>
              </a:cxn>
              <a:cxn ang="0">
                <a:pos x="390" y="570"/>
              </a:cxn>
              <a:cxn ang="0">
                <a:pos x="370" y="542"/>
              </a:cxn>
              <a:cxn ang="0">
                <a:pos x="364" y="510"/>
              </a:cxn>
              <a:cxn ang="0">
                <a:pos x="366" y="492"/>
              </a:cxn>
              <a:cxn ang="0">
                <a:pos x="380" y="462"/>
              </a:cxn>
              <a:cxn ang="0">
                <a:pos x="404" y="440"/>
              </a:cxn>
              <a:cxn ang="0">
                <a:pos x="434" y="426"/>
              </a:cxn>
              <a:cxn ang="0">
                <a:pos x="452" y="426"/>
              </a:cxn>
            </a:cxnLst>
            <a:rect l="0" t="0" r="r" b="b"/>
            <a:pathLst>
              <a:path w="594" h="805">
                <a:moveTo>
                  <a:pt x="452" y="426"/>
                </a:moveTo>
                <a:lnTo>
                  <a:pt x="452" y="426"/>
                </a:lnTo>
                <a:lnTo>
                  <a:pt x="466" y="426"/>
                </a:lnTo>
                <a:lnTo>
                  <a:pt x="478" y="432"/>
                </a:lnTo>
                <a:lnTo>
                  <a:pt x="490" y="438"/>
                </a:lnTo>
                <a:lnTo>
                  <a:pt x="500" y="444"/>
                </a:lnTo>
                <a:lnTo>
                  <a:pt x="518" y="458"/>
                </a:lnTo>
                <a:lnTo>
                  <a:pt x="524" y="464"/>
                </a:lnTo>
                <a:lnTo>
                  <a:pt x="524" y="464"/>
                </a:lnTo>
                <a:lnTo>
                  <a:pt x="530" y="468"/>
                </a:lnTo>
                <a:lnTo>
                  <a:pt x="538" y="468"/>
                </a:lnTo>
                <a:lnTo>
                  <a:pt x="586" y="468"/>
                </a:lnTo>
                <a:lnTo>
                  <a:pt x="586" y="468"/>
                </a:lnTo>
                <a:lnTo>
                  <a:pt x="590" y="468"/>
                </a:lnTo>
                <a:lnTo>
                  <a:pt x="592" y="466"/>
                </a:lnTo>
                <a:lnTo>
                  <a:pt x="594" y="464"/>
                </a:lnTo>
                <a:lnTo>
                  <a:pt x="594" y="460"/>
                </a:lnTo>
                <a:lnTo>
                  <a:pt x="594" y="220"/>
                </a:lnTo>
                <a:lnTo>
                  <a:pt x="594" y="220"/>
                </a:lnTo>
                <a:lnTo>
                  <a:pt x="594" y="216"/>
                </a:lnTo>
                <a:lnTo>
                  <a:pt x="592" y="214"/>
                </a:lnTo>
                <a:lnTo>
                  <a:pt x="590" y="212"/>
                </a:lnTo>
                <a:lnTo>
                  <a:pt x="586" y="212"/>
                </a:lnTo>
                <a:lnTo>
                  <a:pt x="346" y="212"/>
                </a:lnTo>
                <a:lnTo>
                  <a:pt x="346" y="212"/>
                </a:lnTo>
                <a:lnTo>
                  <a:pt x="338" y="212"/>
                </a:lnTo>
                <a:lnTo>
                  <a:pt x="338" y="212"/>
                </a:lnTo>
                <a:lnTo>
                  <a:pt x="338" y="202"/>
                </a:lnTo>
                <a:lnTo>
                  <a:pt x="338" y="166"/>
                </a:lnTo>
                <a:lnTo>
                  <a:pt x="338" y="166"/>
                </a:lnTo>
                <a:lnTo>
                  <a:pt x="340" y="158"/>
                </a:lnTo>
                <a:lnTo>
                  <a:pt x="344" y="152"/>
                </a:lnTo>
                <a:lnTo>
                  <a:pt x="344" y="152"/>
                </a:lnTo>
                <a:lnTo>
                  <a:pt x="350" y="146"/>
                </a:lnTo>
                <a:lnTo>
                  <a:pt x="364" y="130"/>
                </a:lnTo>
                <a:lnTo>
                  <a:pt x="370" y="120"/>
                </a:lnTo>
                <a:lnTo>
                  <a:pt x="376" y="108"/>
                </a:lnTo>
                <a:lnTo>
                  <a:pt x="380" y="96"/>
                </a:lnTo>
                <a:lnTo>
                  <a:pt x="382" y="84"/>
                </a:lnTo>
                <a:lnTo>
                  <a:pt x="382" y="84"/>
                </a:lnTo>
                <a:lnTo>
                  <a:pt x="380" y="66"/>
                </a:lnTo>
                <a:lnTo>
                  <a:pt x="376" y="50"/>
                </a:lnTo>
                <a:lnTo>
                  <a:pt x="368" y="36"/>
                </a:lnTo>
                <a:lnTo>
                  <a:pt x="358" y="24"/>
                </a:lnTo>
                <a:lnTo>
                  <a:pt x="344" y="14"/>
                </a:lnTo>
                <a:lnTo>
                  <a:pt x="330" y="6"/>
                </a:lnTo>
                <a:lnTo>
                  <a:pt x="314" y="0"/>
                </a:lnTo>
                <a:lnTo>
                  <a:pt x="298" y="0"/>
                </a:lnTo>
                <a:lnTo>
                  <a:pt x="298" y="0"/>
                </a:lnTo>
                <a:lnTo>
                  <a:pt x="280" y="0"/>
                </a:lnTo>
                <a:lnTo>
                  <a:pt x="264" y="6"/>
                </a:lnTo>
                <a:lnTo>
                  <a:pt x="250" y="14"/>
                </a:lnTo>
                <a:lnTo>
                  <a:pt x="238" y="24"/>
                </a:lnTo>
                <a:lnTo>
                  <a:pt x="228" y="36"/>
                </a:lnTo>
                <a:lnTo>
                  <a:pt x="220" y="50"/>
                </a:lnTo>
                <a:lnTo>
                  <a:pt x="214" y="66"/>
                </a:lnTo>
                <a:lnTo>
                  <a:pt x="212" y="84"/>
                </a:lnTo>
                <a:lnTo>
                  <a:pt x="212" y="84"/>
                </a:lnTo>
                <a:lnTo>
                  <a:pt x="214" y="96"/>
                </a:lnTo>
                <a:lnTo>
                  <a:pt x="218" y="108"/>
                </a:lnTo>
                <a:lnTo>
                  <a:pt x="224" y="120"/>
                </a:lnTo>
                <a:lnTo>
                  <a:pt x="232" y="130"/>
                </a:lnTo>
                <a:lnTo>
                  <a:pt x="244" y="146"/>
                </a:lnTo>
                <a:lnTo>
                  <a:pt x="250" y="152"/>
                </a:lnTo>
                <a:lnTo>
                  <a:pt x="250" y="152"/>
                </a:lnTo>
                <a:lnTo>
                  <a:pt x="254" y="158"/>
                </a:lnTo>
                <a:lnTo>
                  <a:pt x="256" y="166"/>
                </a:lnTo>
                <a:lnTo>
                  <a:pt x="256" y="202"/>
                </a:lnTo>
                <a:lnTo>
                  <a:pt x="256" y="202"/>
                </a:lnTo>
                <a:lnTo>
                  <a:pt x="256" y="212"/>
                </a:lnTo>
                <a:lnTo>
                  <a:pt x="256" y="212"/>
                </a:lnTo>
                <a:lnTo>
                  <a:pt x="248" y="212"/>
                </a:lnTo>
                <a:lnTo>
                  <a:pt x="8" y="212"/>
                </a:lnTo>
                <a:lnTo>
                  <a:pt x="8" y="212"/>
                </a:lnTo>
                <a:lnTo>
                  <a:pt x="6" y="212"/>
                </a:lnTo>
                <a:lnTo>
                  <a:pt x="2" y="214"/>
                </a:lnTo>
                <a:lnTo>
                  <a:pt x="0" y="216"/>
                </a:lnTo>
                <a:lnTo>
                  <a:pt x="0" y="220"/>
                </a:lnTo>
                <a:lnTo>
                  <a:pt x="0" y="798"/>
                </a:lnTo>
                <a:lnTo>
                  <a:pt x="0" y="798"/>
                </a:lnTo>
                <a:lnTo>
                  <a:pt x="0" y="802"/>
                </a:lnTo>
                <a:lnTo>
                  <a:pt x="2" y="804"/>
                </a:lnTo>
                <a:lnTo>
                  <a:pt x="6" y="806"/>
                </a:lnTo>
                <a:lnTo>
                  <a:pt x="8" y="806"/>
                </a:lnTo>
                <a:lnTo>
                  <a:pt x="586" y="806"/>
                </a:lnTo>
                <a:lnTo>
                  <a:pt x="586" y="806"/>
                </a:lnTo>
                <a:lnTo>
                  <a:pt x="590" y="806"/>
                </a:lnTo>
                <a:lnTo>
                  <a:pt x="592" y="804"/>
                </a:lnTo>
                <a:lnTo>
                  <a:pt x="594" y="802"/>
                </a:lnTo>
                <a:lnTo>
                  <a:pt x="594" y="798"/>
                </a:lnTo>
                <a:lnTo>
                  <a:pt x="594" y="558"/>
                </a:lnTo>
                <a:lnTo>
                  <a:pt x="594" y="558"/>
                </a:lnTo>
                <a:lnTo>
                  <a:pt x="594" y="556"/>
                </a:lnTo>
                <a:lnTo>
                  <a:pt x="592" y="554"/>
                </a:lnTo>
                <a:lnTo>
                  <a:pt x="590" y="552"/>
                </a:lnTo>
                <a:lnTo>
                  <a:pt x="586" y="550"/>
                </a:lnTo>
                <a:lnTo>
                  <a:pt x="538" y="550"/>
                </a:lnTo>
                <a:lnTo>
                  <a:pt x="538" y="550"/>
                </a:lnTo>
                <a:lnTo>
                  <a:pt x="530" y="552"/>
                </a:lnTo>
                <a:lnTo>
                  <a:pt x="524" y="556"/>
                </a:lnTo>
                <a:lnTo>
                  <a:pt x="524" y="556"/>
                </a:lnTo>
                <a:lnTo>
                  <a:pt x="518" y="562"/>
                </a:lnTo>
                <a:lnTo>
                  <a:pt x="500" y="576"/>
                </a:lnTo>
                <a:lnTo>
                  <a:pt x="490" y="582"/>
                </a:lnTo>
                <a:lnTo>
                  <a:pt x="478" y="588"/>
                </a:lnTo>
                <a:lnTo>
                  <a:pt x="466" y="592"/>
                </a:lnTo>
                <a:lnTo>
                  <a:pt x="452" y="594"/>
                </a:lnTo>
                <a:lnTo>
                  <a:pt x="452" y="594"/>
                </a:lnTo>
                <a:lnTo>
                  <a:pt x="434" y="592"/>
                </a:lnTo>
                <a:lnTo>
                  <a:pt x="418" y="588"/>
                </a:lnTo>
                <a:lnTo>
                  <a:pt x="404" y="580"/>
                </a:lnTo>
                <a:lnTo>
                  <a:pt x="390" y="570"/>
                </a:lnTo>
                <a:lnTo>
                  <a:pt x="380" y="558"/>
                </a:lnTo>
                <a:lnTo>
                  <a:pt x="370" y="542"/>
                </a:lnTo>
                <a:lnTo>
                  <a:pt x="366" y="526"/>
                </a:lnTo>
                <a:lnTo>
                  <a:pt x="364" y="510"/>
                </a:lnTo>
                <a:lnTo>
                  <a:pt x="364" y="510"/>
                </a:lnTo>
                <a:lnTo>
                  <a:pt x="366" y="492"/>
                </a:lnTo>
                <a:lnTo>
                  <a:pt x="370" y="476"/>
                </a:lnTo>
                <a:lnTo>
                  <a:pt x="380" y="462"/>
                </a:lnTo>
                <a:lnTo>
                  <a:pt x="390" y="450"/>
                </a:lnTo>
                <a:lnTo>
                  <a:pt x="404" y="440"/>
                </a:lnTo>
                <a:lnTo>
                  <a:pt x="418" y="432"/>
                </a:lnTo>
                <a:lnTo>
                  <a:pt x="434" y="426"/>
                </a:lnTo>
                <a:lnTo>
                  <a:pt x="452" y="426"/>
                </a:lnTo>
                <a:lnTo>
                  <a:pt x="452" y="426"/>
                </a:lnTo>
                <a:close/>
              </a:path>
            </a:pathLst>
          </a:custGeom>
          <a:solidFill>
            <a:schemeClr val="accent4"/>
          </a:solidFill>
          <a:ln w="19050" cap="flat" cmpd="sng">
            <a:noFill/>
            <a:prstDash val="solid"/>
            <a:round/>
            <a:headEnd type="none" w="med" len="med"/>
            <a:tailEnd type="none" w="med" len="med"/>
          </a:ln>
          <a:effectLst/>
        </p:spPr>
        <p:txBody>
          <a:bodyPr/>
          <a:lstStyle/>
          <a:p>
            <a:pPr algn="just">
              <a:lnSpc>
                <a:spcPct val="120000"/>
              </a:lnSpc>
              <a:defRPr/>
            </a:pPr>
            <a:endParaRPr lang="da-DK" sz="800" kern="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9" name="Group 128"/>
          <p:cNvGrpSpPr/>
          <p:nvPr/>
        </p:nvGrpSpPr>
        <p:grpSpPr>
          <a:xfrm>
            <a:off x="2275474" y="2707236"/>
            <a:ext cx="626459" cy="626459"/>
            <a:chOff x="1316879" y="4254550"/>
            <a:chExt cx="684000" cy="684000"/>
          </a:xfrm>
        </p:grpSpPr>
        <p:sp>
          <p:nvSpPr>
            <p:cNvPr id="117" name="Freeform 49"/>
            <p:cNvSpPr>
              <a:spLocks noChangeAspect="1" noEditPoints="1"/>
            </p:cNvSpPr>
            <p:nvPr/>
          </p:nvSpPr>
          <p:spPr bwMode="auto">
            <a:xfrm>
              <a:off x="1467830" y="4412272"/>
              <a:ext cx="407999" cy="347492"/>
            </a:xfrm>
            <a:custGeom>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Oval 124"/>
            <p:cNvSpPr/>
            <p:nvPr/>
          </p:nvSpPr>
          <p:spPr>
            <a:xfrm>
              <a:off x="1316879" y="4254550"/>
              <a:ext cx="684000" cy="684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0" name="Group 129"/>
          <p:cNvGrpSpPr/>
          <p:nvPr/>
        </p:nvGrpSpPr>
        <p:grpSpPr>
          <a:xfrm>
            <a:off x="4658173" y="2707236"/>
            <a:ext cx="626459" cy="626459"/>
            <a:chOff x="3401741" y="4254550"/>
            <a:chExt cx="684000" cy="684000"/>
          </a:xfrm>
        </p:grpSpPr>
        <p:sp>
          <p:nvSpPr>
            <p:cNvPr id="120" name="Freeform 31"/>
            <p:cNvSpPr>
              <a:spLocks noChangeAspect="1" noEditPoints="1"/>
            </p:cNvSpPr>
            <p:nvPr/>
          </p:nvSpPr>
          <p:spPr bwMode="auto">
            <a:xfrm>
              <a:off x="3577110" y="4366532"/>
              <a:ext cx="333262" cy="468000"/>
            </a:xfrm>
            <a:custGeom>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Oval 125"/>
            <p:cNvSpPr/>
            <p:nvPr/>
          </p:nvSpPr>
          <p:spPr>
            <a:xfrm>
              <a:off x="3401741" y="4254550"/>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1" name="Group 130"/>
          <p:cNvGrpSpPr/>
          <p:nvPr/>
        </p:nvGrpSpPr>
        <p:grpSpPr>
          <a:xfrm>
            <a:off x="7040872" y="2707236"/>
            <a:ext cx="626459" cy="626459"/>
            <a:chOff x="6006611" y="4240036"/>
            <a:chExt cx="684000" cy="684000"/>
          </a:xfrm>
        </p:grpSpPr>
        <p:sp>
          <p:nvSpPr>
            <p:cNvPr id="119" name="Freeform 44"/>
            <p:cNvSpPr>
              <a:spLocks noChangeAspect="1" noEditPoints="1"/>
            </p:cNvSpPr>
            <p:nvPr/>
          </p:nvSpPr>
          <p:spPr bwMode="auto">
            <a:xfrm>
              <a:off x="6132322" y="4366036"/>
              <a:ext cx="432579" cy="432000"/>
            </a:xfrm>
            <a:custGeom>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Oval 126"/>
            <p:cNvSpPr/>
            <p:nvPr/>
          </p:nvSpPr>
          <p:spPr>
            <a:xfrm>
              <a:off x="6006611" y="4240036"/>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2" name="Group 131"/>
          <p:cNvGrpSpPr/>
          <p:nvPr/>
        </p:nvGrpSpPr>
        <p:grpSpPr>
          <a:xfrm>
            <a:off x="9416276" y="2707236"/>
            <a:ext cx="626459" cy="626459"/>
            <a:chOff x="8794034" y="4283578"/>
            <a:chExt cx="684000" cy="684000"/>
          </a:xfrm>
        </p:grpSpPr>
        <p:sp>
          <p:nvSpPr>
            <p:cNvPr id="118" name="Freeform 36"/>
            <p:cNvSpPr>
              <a:spLocks noChangeAspect="1" noEditPoints="1"/>
            </p:cNvSpPr>
            <p:nvPr/>
          </p:nvSpPr>
          <p:spPr bwMode="auto">
            <a:xfrm>
              <a:off x="8879066" y="4481578"/>
              <a:ext cx="513936" cy="288000"/>
            </a:xfrm>
            <a:custGeom>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noFill/>
            <a:ln w="12700">
              <a:solidFill>
                <a:schemeClr val="bg1"/>
              </a:solidFill>
            </a:ln>
          </p:spPr>
          <p:txBody>
            <a:bodyPr vert="horz" wrap="square" lIns="83748" tIns="41874" rIns="83748" bIns="41874"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Oval 127"/>
            <p:cNvSpPr/>
            <p:nvPr/>
          </p:nvSpPr>
          <p:spPr>
            <a:xfrm>
              <a:off x="8794034" y="4283578"/>
              <a:ext cx="684000" cy="68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Content Placeholder 2"/>
          <p:cNvSpPr txBox="1"/>
          <p:nvPr/>
        </p:nvSpPr>
        <p:spPr>
          <a:xfrm>
            <a:off x="1801415"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Content Placeholder 2"/>
          <p:cNvSpPr txBox="1"/>
          <p:nvPr/>
        </p:nvSpPr>
        <p:spPr>
          <a:xfrm>
            <a:off x="1801416"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Content Placeholder 2"/>
          <p:cNvSpPr txBox="1"/>
          <p:nvPr/>
        </p:nvSpPr>
        <p:spPr>
          <a:xfrm>
            <a:off x="4246724"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Content Placeholder 2"/>
          <p:cNvSpPr txBox="1"/>
          <p:nvPr/>
        </p:nvSpPr>
        <p:spPr>
          <a:xfrm>
            <a:off x="4246725"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Content Placeholder 2"/>
          <p:cNvSpPr txBox="1"/>
          <p:nvPr/>
        </p:nvSpPr>
        <p:spPr>
          <a:xfrm>
            <a:off x="6629010"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Content Placeholder 2"/>
          <p:cNvSpPr txBox="1"/>
          <p:nvPr/>
        </p:nvSpPr>
        <p:spPr>
          <a:xfrm>
            <a:off x="6629011"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Content Placeholder 2"/>
          <p:cNvSpPr txBox="1"/>
          <p:nvPr/>
        </p:nvSpPr>
        <p:spPr>
          <a:xfrm>
            <a:off x="9011295" y="4349091"/>
            <a:ext cx="1613740" cy="258532"/>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Content Placeholder 2"/>
          <p:cNvSpPr txBox="1"/>
          <p:nvPr/>
        </p:nvSpPr>
        <p:spPr>
          <a:xfrm>
            <a:off x="9011296" y="4576727"/>
            <a:ext cx="2049066" cy="429605"/>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spcBef>
                <a:spcPct val="0"/>
              </a:spcBef>
              <a:spcAft>
                <a:spcPct val="0"/>
              </a:spcAft>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nodeType="afterGroup">
                            <p:stCondLst>
                              <p:cond delay="500"/>
                            </p:stCondLst>
                            <p:childTnLst>
                              <p:par>
                                <p:cTn id="9" presetID="45" presetClass="entr" presetSubtype="0"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fade">
                                      <p:cBhvr>
                                        <p:cTn id="11" dur="1000"/>
                                        <p:tgtEl>
                                          <p:spTgt spid="129"/>
                                        </p:tgtEl>
                                      </p:cBhvr>
                                    </p:animEffect>
                                    <p:anim calcmode="lin" valueType="num">
                                      <p:cBhvr>
                                        <p:cTn id="12" dur="1000" fill="hold"/>
                                        <p:tgtEl>
                                          <p:spTgt spid="129"/>
                                        </p:tgtEl>
                                        <p:attrNameLst>
                                          <p:attrName>ppt_w</p:attrName>
                                        </p:attrNameLst>
                                      </p:cBhvr>
                                      <p:tavLst>
                                        <p:tav tm="0" fmla="#ppt_w*sin(2.5*pi*$)">
                                          <p:val>
                                            <p:fltVal val="0"/>
                                          </p:val>
                                        </p:tav>
                                        <p:tav tm="100000">
                                          <p:val>
                                            <p:fltVal val="1"/>
                                          </p:val>
                                        </p:tav>
                                      </p:tavLst>
                                    </p:anim>
                                    <p:anim calcmode="lin" valueType="num">
                                      <p:cBhvr>
                                        <p:cTn id="13" dur="1000" fill="hold"/>
                                        <p:tgtEl>
                                          <p:spTgt spid="129"/>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
                                        <p:tgtEl>
                                          <p:spTgt spid="113"/>
                                        </p:tgtEl>
                                      </p:cBhvr>
                                    </p:animEffect>
                                  </p:childTnLst>
                                </p:cTn>
                              </p:par>
                            </p:childTnLst>
                          </p:cTn>
                        </p:par>
                        <p:par>
                          <p:cTn id="18" fill="hold" nodeType="afterGroup">
                            <p:stCondLst>
                              <p:cond delay="2000"/>
                            </p:stCondLst>
                            <p:childTnLst>
                              <p:par>
                                <p:cTn id="19" presetID="45" presetClass="entr" presetSubtype="0" fill="hold" nodeType="after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1000"/>
                                        <p:tgtEl>
                                          <p:spTgt spid="130"/>
                                        </p:tgtEl>
                                      </p:cBhvr>
                                    </p:animEffect>
                                    <p:anim calcmode="lin" valueType="num">
                                      <p:cBhvr>
                                        <p:cTn id="22" dur="1000" fill="hold"/>
                                        <p:tgtEl>
                                          <p:spTgt spid="130"/>
                                        </p:tgtEl>
                                        <p:attrNameLst>
                                          <p:attrName>ppt_w</p:attrName>
                                        </p:attrNameLst>
                                      </p:cBhvr>
                                      <p:tavLst>
                                        <p:tav tm="0" fmla="#ppt_w*sin(2.5*pi*$)">
                                          <p:val>
                                            <p:fltVal val="0"/>
                                          </p:val>
                                        </p:tav>
                                        <p:tav tm="100000">
                                          <p:val>
                                            <p:fltVal val="1"/>
                                          </p:val>
                                        </p:tav>
                                      </p:tavLst>
                                    </p:anim>
                                    <p:anim calcmode="lin" valueType="num">
                                      <p:cBhvr>
                                        <p:cTn id="23" dur="1000" fill="hold"/>
                                        <p:tgtEl>
                                          <p:spTgt spid="130"/>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wipe(left)">
                                      <p:cBhvr>
                                        <p:cTn id="27" dur="500"/>
                                        <p:tgtEl>
                                          <p:spTgt spid="114"/>
                                        </p:tgtEl>
                                      </p:cBhvr>
                                    </p:animEffect>
                                  </p:childTnLst>
                                </p:cTn>
                              </p:par>
                            </p:childTnLst>
                          </p:cTn>
                        </p:par>
                        <p:par>
                          <p:cTn id="28" fill="hold" nodeType="afterGroup">
                            <p:stCondLst>
                              <p:cond delay="3500"/>
                            </p:stCondLst>
                            <p:childTnLst>
                              <p:par>
                                <p:cTn id="29" presetID="45" presetClass="entr" presetSubtype="0" fill="hold" nodeType="after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1000"/>
                                        <p:tgtEl>
                                          <p:spTgt spid="131"/>
                                        </p:tgtEl>
                                      </p:cBhvr>
                                    </p:animEffect>
                                    <p:anim calcmode="lin" valueType="num">
                                      <p:cBhvr>
                                        <p:cTn id="32" dur="1000" fill="hold"/>
                                        <p:tgtEl>
                                          <p:spTgt spid="131"/>
                                        </p:tgtEl>
                                        <p:attrNameLst>
                                          <p:attrName>ppt_w</p:attrName>
                                        </p:attrNameLst>
                                      </p:cBhvr>
                                      <p:tavLst>
                                        <p:tav tm="0" fmla="#ppt_w*sin(2.5*pi*$)">
                                          <p:val>
                                            <p:fltVal val="0"/>
                                          </p:val>
                                        </p:tav>
                                        <p:tav tm="100000">
                                          <p:val>
                                            <p:fltVal val="1"/>
                                          </p:val>
                                        </p:tav>
                                      </p:tavLst>
                                    </p:anim>
                                    <p:anim calcmode="lin" valueType="num">
                                      <p:cBhvr>
                                        <p:cTn id="33" dur="1000" fill="hold"/>
                                        <p:tgtEl>
                                          <p:spTgt spid="131"/>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wipe(left)">
                                      <p:cBhvr>
                                        <p:cTn id="37" dur="500"/>
                                        <p:tgtEl>
                                          <p:spTgt spid="116"/>
                                        </p:tgtEl>
                                      </p:cBhvr>
                                    </p:animEffect>
                                  </p:childTnLst>
                                </p:cTn>
                              </p:par>
                            </p:childTnLst>
                          </p:cTn>
                        </p:par>
                        <p:par>
                          <p:cTn id="38" fill="hold" nodeType="afterGroup">
                            <p:stCondLst>
                              <p:cond delay="5000"/>
                            </p:stCondLst>
                            <p:childTnLst>
                              <p:par>
                                <p:cTn id="39" presetID="45" presetClass="entr" presetSubtype="0"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Effect transition="in" filter="fade">
                                      <p:cBhvr>
                                        <p:cTn id="41" dur="1000"/>
                                        <p:tgtEl>
                                          <p:spTgt spid="132"/>
                                        </p:tgtEl>
                                      </p:cBhvr>
                                    </p:animEffect>
                                    <p:anim calcmode="lin" valueType="num">
                                      <p:cBhvr>
                                        <p:cTn id="42" dur="1000" fill="hold"/>
                                        <p:tgtEl>
                                          <p:spTgt spid="132"/>
                                        </p:tgtEl>
                                        <p:attrNameLst>
                                          <p:attrName>ppt_w</p:attrName>
                                        </p:attrNameLst>
                                      </p:cBhvr>
                                      <p:tavLst>
                                        <p:tav tm="0" fmla="#ppt_w*sin(2.5*pi*$)">
                                          <p:val>
                                            <p:fltVal val="0"/>
                                          </p:val>
                                        </p:tav>
                                        <p:tav tm="100000">
                                          <p:val>
                                            <p:fltVal val="1"/>
                                          </p:val>
                                        </p:tav>
                                      </p:tavLst>
                                    </p:anim>
                                    <p:anim calcmode="lin" valueType="num">
                                      <p:cBhvr>
                                        <p:cTn id="43" dur="1000" fill="hold"/>
                                        <p:tgtEl>
                                          <p:spTgt spid="132"/>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par>
                          <p:cTn id="48" fill="hold" nodeType="afterGroup">
                            <p:stCondLst>
                              <p:cond delay="675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750"/>
                                        <p:tgtEl>
                                          <p:spTgt spid="23"/>
                                        </p:tgtEl>
                                      </p:cBhvr>
                                    </p:animEffect>
                                  </p:childTnLst>
                                </p:cTn>
                              </p:par>
                            </p:childTnLst>
                          </p:cTn>
                        </p:par>
                        <p:par>
                          <p:cTn id="52" fill="hold" nodeType="afterGroup">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750"/>
                                        <p:tgtEl>
                                          <p:spTgt spid="24"/>
                                        </p:tgtEl>
                                      </p:cBhvr>
                                    </p:animEffect>
                                  </p:childTnLst>
                                </p:cTn>
                              </p:par>
                            </p:childTnLst>
                          </p:cTn>
                        </p:par>
                        <p:par>
                          <p:cTn id="56" fill="hold" nodeType="afterGroup">
                            <p:stCondLst>
                              <p:cond delay="825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750"/>
                                        <p:tgtEl>
                                          <p:spTgt spid="25"/>
                                        </p:tgtEl>
                                      </p:cBhvr>
                                    </p:animEffect>
                                  </p:childTnLst>
                                </p:cTn>
                              </p:par>
                            </p:childTnLst>
                          </p:cTn>
                        </p:par>
                        <p:par>
                          <p:cTn id="60" fill="hold" nodeType="afterGroup">
                            <p:stCondLst>
                              <p:cond delay="9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750"/>
                                        <p:tgtEl>
                                          <p:spTgt spid="26"/>
                                        </p:tgtEl>
                                      </p:cBhvr>
                                    </p:animEffect>
                                  </p:childTnLst>
                                </p:cTn>
                              </p:par>
                            </p:childTnLst>
                          </p:cTn>
                        </p:par>
                        <p:par>
                          <p:cTn id="64" fill="hold" nodeType="afterGroup">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750"/>
                                        <p:tgtEl>
                                          <p:spTgt spid="27"/>
                                        </p:tgtEl>
                                      </p:cBhvr>
                                    </p:animEffect>
                                  </p:childTnLst>
                                </p:cTn>
                              </p:par>
                            </p:childTnLst>
                          </p:cTn>
                        </p:par>
                        <p:par>
                          <p:cTn id="68" fill="hold" nodeType="afterGroup">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750"/>
                                        <p:tgtEl>
                                          <p:spTgt spid="28"/>
                                        </p:tgtEl>
                                      </p:cBhvr>
                                    </p:animEffect>
                                  </p:childTnLst>
                                </p:cTn>
                              </p:par>
                            </p:childTnLst>
                          </p:cTn>
                        </p:par>
                        <p:par>
                          <p:cTn id="72" fill="hold" nodeType="afterGroup">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animBg="1"/>
      <p:bldP spid="114" grpId="0" animBg="1"/>
      <p:bldP spid="116" grpId="0" animBg="1"/>
      <p:bldP spid="22" grpId="0"/>
      <p:bldP spid="23" grpId="0"/>
      <p:bldP spid="24" grpId="0"/>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4238595" y="3493237"/>
            <a:ext cx="4381561" cy="97007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919107" y="2214740"/>
            <a:ext cx="1020536" cy="1020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3"/>
            </p:custDataLst>
          </p:nvPr>
        </p:nvSpPr>
        <p:spPr>
          <a:xfrm>
            <a:off x="5161330" y="3624330"/>
            <a:ext cx="2536091" cy="70788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508612" y="4646971"/>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737868" y="4646971"/>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508612" y="4916628"/>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737868" y="4916628"/>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childTnLst>
                    </p:cTn>
                  </p:par>
                  <p:par>
                    <p:cTn id="24" fill="hold" nodeType="clickPar">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0" y="1716336"/>
            <a:ext cx="7149455" cy="4586132"/>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圆角矩形 11"/>
          <p:cNvSpPr/>
          <p:nvPr/>
        </p:nvSpPr>
        <p:spPr>
          <a:xfrm>
            <a:off x="7372654" y="2882752"/>
            <a:ext cx="4673296" cy="68164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2"/>
          <p:cNvSpPr/>
          <p:nvPr/>
        </p:nvSpPr>
        <p:spPr>
          <a:xfrm>
            <a:off x="7368498" y="4802429"/>
            <a:ext cx="4677451" cy="68164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7942780" y="3055673"/>
            <a:ext cx="779539" cy="308098"/>
          </a:xfrm>
          <a:prstGeom prst="rect">
            <a:avLst/>
          </a:prstGeom>
        </p:spPr>
        <p:txBody>
          <a:bodyPr wrap="square"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20%</a:t>
            </a:r>
            <a:endPar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p:cNvSpPr/>
          <p:nvPr/>
        </p:nvSpPr>
        <p:spPr>
          <a:xfrm>
            <a:off x="8008143" y="4975350"/>
            <a:ext cx="648812" cy="308098"/>
          </a:xfrm>
          <a:prstGeom prst="rect">
            <a:avLst/>
          </a:prstGeom>
        </p:spPr>
        <p:txBody>
          <a:bodyPr wrap="square" lIns="0" tIns="0" rIns="0" bIns="0">
            <a:spAutoFit/>
          </a:bodyPr>
          <a:lstStyle/>
          <a:p>
            <a:pPr algn="ctr"/>
            <a:r>
              <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rPr>
              <a:t>80%</a:t>
            </a:r>
            <a:endPar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Content Placeholder 2"/>
          <p:cNvSpPr txBox="1"/>
          <p:nvPr/>
        </p:nvSpPr>
        <p:spPr>
          <a:xfrm>
            <a:off x="7372654" y="2570855"/>
            <a:ext cx="1510052" cy="2154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spcBef>
                <a:spcPct val="0"/>
              </a:spcBef>
              <a:spcAft>
                <a:spcPct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Content Placeholder 2"/>
          <p:cNvSpPr txBox="1"/>
          <p:nvPr/>
        </p:nvSpPr>
        <p:spPr>
          <a:xfrm>
            <a:off x="7376789" y="3640070"/>
            <a:ext cx="4669161" cy="73866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8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p:nvPr/>
        </p:nvSpPr>
        <p:spPr>
          <a:xfrm>
            <a:off x="7376789" y="5581733"/>
            <a:ext cx="4669161" cy="73866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8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Content Placeholder 2"/>
          <p:cNvSpPr txBox="1"/>
          <p:nvPr/>
        </p:nvSpPr>
        <p:spPr>
          <a:xfrm>
            <a:off x="7372654" y="4514175"/>
            <a:ext cx="1510052" cy="2154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spcBef>
                <a:spcPct val="0"/>
              </a:spcBef>
              <a:spcAft>
                <a:spcPct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750"/>
                                        <p:tgtEl>
                                          <p:spTgt spid="16"/>
                                        </p:tgtEl>
                                      </p:cBhvr>
                                    </p:animEffect>
                                  </p:childTnLst>
                                </p:cTn>
                              </p:par>
                            </p:childTnLst>
                          </p:cTn>
                        </p:par>
                        <p:par>
                          <p:cTn id="14" fill="hold" nodeType="afterGroup">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par>
                          <p:cTn id="18" fill="hold" nodeType="afterGroup">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nodeType="afterGroup">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p:bldP spid="15" grpId="0"/>
      <p:bldP spid="16" grpId="0"/>
      <p:bldP spid="17" grpId="0"/>
      <p:bldP spid="18" grpId="0"/>
      <p:bldP spid="10"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 name="Group 4"/>
          <p:cNvGrpSpPr/>
          <p:nvPr/>
        </p:nvGrpSpPr>
        <p:grpSpPr>
          <a:xfrm>
            <a:off x="4430105" y="2447748"/>
            <a:ext cx="3998543" cy="3850364"/>
            <a:chOff x="4200186" y="2320894"/>
            <a:chExt cx="3791627" cy="3651116"/>
          </a:xfrm>
        </p:grpSpPr>
        <p:sp>
          <p:nvSpPr>
            <p:cNvPr id="7"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Rounded Rectangle 3"/>
            <p:cNvSpPr/>
            <p:nvPr/>
          </p:nvSpPr>
          <p:spPr>
            <a:xfrm rot="18107608">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950368" y="2791506"/>
              <a:ext cx="305327" cy="398835"/>
            </a:xfrm>
            <a:custGeom>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4537230" y="5088755"/>
              <a:ext cx="276702" cy="437000"/>
            </a:xfrm>
            <a:custGeom>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7348218" y="5147991"/>
              <a:ext cx="387383" cy="332044"/>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23"/>
          <p:cNvGrpSpPr/>
          <p:nvPr/>
        </p:nvGrpSpPr>
        <p:grpSpPr>
          <a:xfrm>
            <a:off x="8657142" y="4998617"/>
            <a:ext cx="2452753" cy="842529"/>
            <a:chOff x="8512415" y="2327889"/>
            <a:chExt cx="3256083" cy="798929"/>
          </a:xfrm>
        </p:grpSpPr>
        <p:sp>
          <p:nvSpPr>
            <p:cNvPr id="25" name="TextBox 24"/>
            <p:cNvSpPr txBox="1"/>
            <p:nvPr/>
          </p:nvSpPr>
          <p:spPr>
            <a:xfrm>
              <a:off x="8512415" y="2327889"/>
              <a:ext cx="1951008" cy="311549"/>
            </a:xfrm>
            <a:prstGeom prst="rect">
              <a:avLst/>
            </a:prstGeom>
            <a:noFill/>
          </p:spPr>
          <p:txBody>
            <a:bodyPr wrap="squar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8512415" y="2631890"/>
              <a:ext cx="3256083" cy="494928"/>
            </a:xfrm>
            <a:prstGeom prst="rect">
              <a:avLst/>
            </a:prstGeom>
          </p:spPr>
          <p:txBody>
            <a:bodyPr wrap="square">
              <a:spAutoFit/>
            </a:bodyPr>
            <a:lstStyle/>
            <a:p>
              <a:pPr algn="just">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flipH="1">
            <a:off x="3160100" y="2356862"/>
            <a:ext cx="2365966" cy="842530"/>
            <a:chOff x="8512415" y="2327889"/>
            <a:chExt cx="3256083" cy="798930"/>
          </a:xfrm>
        </p:grpSpPr>
        <p:sp>
          <p:nvSpPr>
            <p:cNvPr id="28" name="TextBox 27"/>
            <p:cNvSpPr txBox="1"/>
            <p:nvPr/>
          </p:nvSpPr>
          <p:spPr>
            <a:xfrm>
              <a:off x="8519745" y="2327889"/>
              <a:ext cx="2035173" cy="311549"/>
            </a:xfrm>
            <a:prstGeom prst="rect">
              <a:avLst/>
            </a:prstGeom>
            <a:noFill/>
          </p:spPr>
          <p:txBody>
            <a:bodyPr wrap="squar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8512415" y="2631891"/>
              <a:ext cx="3256083" cy="494928"/>
            </a:xfrm>
            <a:prstGeom prst="rect">
              <a:avLst/>
            </a:prstGeom>
          </p:spPr>
          <p:txBody>
            <a:bodyPr wrap="square">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0"/>
          <p:cNvGrpSpPr/>
          <p:nvPr/>
        </p:nvGrpSpPr>
        <p:grpSpPr>
          <a:xfrm flipH="1">
            <a:off x="1892162" y="5166460"/>
            <a:ext cx="2365966" cy="842530"/>
            <a:chOff x="8512415" y="2327889"/>
            <a:chExt cx="3256083" cy="798930"/>
          </a:xfrm>
        </p:grpSpPr>
        <p:sp>
          <p:nvSpPr>
            <p:cNvPr id="32" name="TextBox 31"/>
            <p:cNvSpPr txBox="1"/>
            <p:nvPr/>
          </p:nvSpPr>
          <p:spPr>
            <a:xfrm>
              <a:off x="8519742" y="2327889"/>
              <a:ext cx="2256792" cy="311549"/>
            </a:xfrm>
            <a:prstGeom prst="rect">
              <a:avLst/>
            </a:prstGeom>
            <a:noFill/>
          </p:spPr>
          <p:txBody>
            <a:bodyPr wrap="squar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512415" y="2631891"/>
              <a:ext cx="3256083" cy="494928"/>
            </a:xfrm>
            <a:prstGeom prst="rect">
              <a:avLst/>
            </a:prstGeom>
          </p:spPr>
          <p:txBody>
            <a:bodyPr wrap="square">
              <a:spAutoFit/>
            </a:body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2"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812800" y="5982662"/>
            <a:ext cx="4643755" cy="5213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lstStyle/>
          <a:p>
            <a:pPr algn="just">
              <a:spcBef>
                <a:spcPct val="0"/>
              </a:spcBef>
              <a:spcAft>
                <a:spcPct val="0"/>
              </a:spcAft>
            </a:pPr>
            <a:r>
              <a:rPr lang="zh-CN" altLang="en-US" sz="12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a:t>
            </a:r>
            <a:endParaRPr lang="en-US" altLang="zh-CN" sz="1200" b="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矩形 8"/>
          <p:cNvSpPr/>
          <p:nvPr/>
        </p:nvSpPr>
        <p:spPr>
          <a:xfrm>
            <a:off x="812800" y="4815631"/>
            <a:ext cx="4643755" cy="5213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lstStyle/>
          <a:p>
            <a:pPr algn="just">
              <a:spcBef>
                <a:spcPct val="0"/>
              </a:spcBef>
              <a:spcAft>
                <a:spcPct val="0"/>
              </a:spcAft>
            </a:pPr>
            <a:r>
              <a:rPr lang="zh-CN" altLang="en-US" sz="12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a:t>
            </a:r>
            <a:endParaRPr lang="en-US" altLang="zh-CN" sz="1200" b="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矩形 9"/>
          <p:cNvSpPr/>
          <p:nvPr/>
        </p:nvSpPr>
        <p:spPr>
          <a:xfrm>
            <a:off x="812800" y="2483188"/>
            <a:ext cx="4643755" cy="521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lstStyle/>
          <a:p>
            <a:pPr algn="just">
              <a:spcBef>
                <a:spcPct val="0"/>
              </a:spcBef>
              <a:spcAft>
                <a:spcPct val="0"/>
              </a:spcAft>
            </a:pPr>
            <a:r>
              <a:rPr lang="zh-CN" altLang="en-US" sz="12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a:t>
            </a:r>
            <a:endParaRPr lang="en-US" altLang="zh-CN" sz="1200" b="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 name="矩形 10"/>
          <p:cNvSpPr/>
          <p:nvPr/>
        </p:nvSpPr>
        <p:spPr>
          <a:xfrm>
            <a:off x="812800" y="3650219"/>
            <a:ext cx="4643755" cy="5197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lstStyle/>
          <a:p>
            <a:pPr algn="just">
              <a:spcBef>
                <a:spcPct val="0"/>
              </a:spcBef>
              <a:spcAft>
                <a:spcPct val="0"/>
              </a:spcAft>
            </a:pPr>
            <a:r>
              <a:rPr lang="zh-CN" altLang="en-US" sz="12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a:t>
            </a:r>
            <a:endParaRPr lang="en-US" altLang="zh-CN" sz="1200" b="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矩形 11"/>
          <p:cNvSpPr/>
          <p:nvPr/>
        </p:nvSpPr>
        <p:spPr>
          <a:xfrm>
            <a:off x="812800" y="1316157"/>
            <a:ext cx="4643755" cy="521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108000" bIns="0" anchor="ctr"/>
          <a:lstStyle/>
          <a:p>
            <a:pPr algn="just">
              <a:spcBef>
                <a:spcPct val="0"/>
              </a:spcBef>
              <a:spcAft>
                <a:spcPct val="0"/>
              </a:spcAft>
            </a:pPr>
            <a:r>
              <a:rPr lang="zh-CN" altLang="en-US" sz="12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a:t>
            </a:r>
            <a:endParaRPr lang="en-US" altLang="zh-CN" sz="1200" b="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 name="矩形 13"/>
          <p:cNvSpPr/>
          <p:nvPr/>
        </p:nvSpPr>
        <p:spPr>
          <a:xfrm>
            <a:off x="5477207" y="1312863"/>
            <a:ext cx="6585250" cy="5183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defRPr/>
            </a:pPr>
            <a:endParaRPr lang="zh-CN" altLang="en-US" sz="19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矩形 1"/>
          <p:cNvSpPr/>
          <p:nvPr/>
        </p:nvSpPr>
        <p:spPr>
          <a:xfrm>
            <a:off x="5689037" y="1548592"/>
            <a:ext cx="6140938" cy="2957647"/>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15" name="直接连接符 14"/>
          <p:cNvCxnSpPr/>
          <p:nvPr/>
        </p:nvCxnSpPr>
        <p:spPr>
          <a:xfrm>
            <a:off x="5717020" y="4943201"/>
            <a:ext cx="6112956" cy="0"/>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p:nvPr/>
        </p:nvSpPr>
        <p:spPr>
          <a:xfrm>
            <a:off x="5717020" y="4656114"/>
            <a:ext cx="1836310" cy="2154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spcBef>
                <a:spcPct val="0"/>
              </a:spcBef>
              <a:spcAft>
                <a:spcPct val="0"/>
              </a:spcAft>
            </a:pPr>
            <a:r>
              <a:rPr lang="zh-CN" altLang="en-US" sz="14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400" b="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 name="Content Placeholder 2"/>
          <p:cNvSpPr txBox="1"/>
          <p:nvPr/>
        </p:nvSpPr>
        <p:spPr>
          <a:xfrm>
            <a:off x="5717019" y="4987602"/>
            <a:ext cx="6112955"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8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 name="Content Placeholder 2"/>
          <p:cNvSpPr txBox="1"/>
          <p:nvPr/>
        </p:nvSpPr>
        <p:spPr>
          <a:xfrm>
            <a:off x="5717019" y="5738401"/>
            <a:ext cx="6112955"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50000"/>
              </a:lnSpc>
              <a:spcBef>
                <a:spcPct val="0"/>
              </a:spcBef>
              <a:spcAft>
                <a:spcPct val="0"/>
              </a:spcAft>
            </a:pPr>
            <a:r>
              <a:rPr lang="zh-CN" altLang="en-US" sz="80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b="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nodeType="afterGroup">
                            <p:stCondLst>
                              <p:cond delay="225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nodeType="afterGroup">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750"/>
                                        <p:tgtEl>
                                          <p:spTgt spid="18"/>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750"/>
                                        <p:tgtEl>
                                          <p:spTgt spid="21"/>
                                        </p:tgtEl>
                                      </p:cBhvr>
                                    </p:animEffect>
                                  </p:childTnLst>
                                </p:cTn>
                              </p:par>
                            </p:childTnLst>
                          </p:cTn>
                        </p:par>
                        <p:par>
                          <p:cTn id="32" fill="hold" nodeType="afterGroup">
                            <p:stCondLst>
                              <p:cond delay="4250"/>
                            </p:stCondLst>
                            <p:childTnLst>
                              <p:par>
                                <p:cTn id="33" presetID="22" presetClass="entr" presetSubtype="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1250"/>
                                        <p:tgtEl>
                                          <p:spTgt spid="12"/>
                                        </p:tgtEl>
                                      </p:cBhvr>
                                    </p:animEffect>
                                  </p:childTnLst>
                                </p:cTn>
                              </p:par>
                              <p:par>
                                <p:cTn id="36" presetID="22" presetClass="entr" presetSubtype="2" fill="hold" grpId="0" nodeType="withEffect">
                                  <p:stCondLst>
                                    <p:cond delay="250"/>
                                  </p:stCondLst>
                                  <p:childTnLst>
                                    <p:set>
                                      <p:cBhvr>
                                        <p:cTn id="37" dur="1" fill="hold">
                                          <p:stCondLst>
                                            <p:cond delay="0"/>
                                          </p:stCondLst>
                                        </p:cTn>
                                        <p:tgtEl>
                                          <p:spTgt spid="10"/>
                                        </p:tgtEl>
                                        <p:attrNameLst>
                                          <p:attrName>style.visibility</p:attrName>
                                        </p:attrNameLst>
                                      </p:cBhvr>
                                      <p:to>
                                        <p:strVal val="visible"/>
                                      </p:to>
                                    </p:set>
                                    <p:animEffect transition="in" filter="wipe(right)">
                                      <p:cBhvr>
                                        <p:cTn id="38" dur="1250"/>
                                        <p:tgtEl>
                                          <p:spTgt spid="1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1250"/>
                                        <p:tgtEl>
                                          <p:spTgt spid="11"/>
                                        </p:tgtEl>
                                      </p:cBhvr>
                                    </p:animEffect>
                                  </p:childTnLst>
                                </p:cTn>
                              </p:par>
                              <p:par>
                                <p:cTn id="42" presetID="22" presetClass="entr" presetSubtype="2" fill="hold" grpId="0" nodeType="withEffect">
                                  <p:stCondLst>
                                    <p:cond delay="75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1250"/>
                                        <p:tgtEl>
                                          <p:spTgt spid="9"/>
                                        </p:tgtEl>
                                      </p:cBhvr>
                                    </p:animEffect>
                                  </p:childTnLst>
                                </p:cTn>
                              </p:par>
                              <p:par>
                                <p:cTn id="45" presetID="22" presetClass="entr" presetSubtype="2" fill="hold" grpId="0" nodeType="with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2" grpId="0" animBg="1"/>
      <p:bldP spid="17" grpId="0"/>
      <p:bldP spid="18" grpId="0"/>
      <p:bldP spid="21"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8" name="Group 67"/>
          <p:cNvGrpSpPr/>
          <p:nvPr/>
        </p:nvGrpSpPr>
        <p:grpSpPr>
          <a:xfrm>
            <a:off x="1978266" y="2104572"/>
            <a:ext cx="4122932" cy="4366921"/>
            <a:chOff x="950284" y="2059774"/>
            <a:chExt cx="3788406" cy="4012600"/>
          </a:xfrm>
        </p:grpSpPr>
        <p:sp>
          <p:nvSpPr>
            <p:cNvPr id="6" name="Freeform 5"/>
            <p:cNvSpPr/>
            <p:nvPr/>
          </p:nvSpPr>
          <p:spPr bwMode="auto">
            <a:xfrm>
              <a:off x="1863217" y="5309576"/>
              <a:ext cx="843589" cy="762798"/>
            </a:xfrm>
            <a:custGeom>
              <a:gdLst>
                <a:gd name="T0" fmla="*/ 1253 w 1253"/>
                <a:gd name="T1" fmla="*/ 1133 h 1133"/>
                <a:gd name="T2" fmla="*/ 0 w 1253"/>
                <a:gd name="T3" fmla="*/ 1133 h 1133"/>
                <a:gd name="T4" fmla="*/ 151 w 1253"/>
                <a:gd name="T5" fmla="*/ 0 h 1133"/>
                <a:gd name="T6" fmla="*/ 1102 w 1253"/>
                <a:gd name="T7" fmla="*/ 0 h 1133"/>
                <a:gd name="T8" fmla="*/ 1253 w 1253"/>
                <a:gd name="T9" fmla="*/ 1133 h 1133"/>
              </a:gdLst>
              <a:cxnLst>
                <a:cxn ang="0">
                  <a:pos x="T0" y="T1"/>
                </a:cxn>
                <a:cxn ang="0">
                  <a:pos x="T2" y="T3"/>
                </a:cxn>
                <a:cxn ang="0">
                  <a:pos x="T4" y="T5"/>
                </a:cxn>
                <a:cxn ang="0">
                  <a:pos x="T6" y="T7"/>
                </a:cxn>
                <a:cxn ang="0">
                  <a:pos x="T8" y="T9"/>
                </a:cxn>
              </a:cxnLst>
              <a:rect l="0" t="0" r="r" b="b"/>
              <a:pathLst>
                <a:path w="1253" h="1133">
                  <a:moveTo>
                    <a:pt x="1253" y="1133"/>
                  </a:moveTo>
                  <a:lnTo>
                    <a:pt x="0" y="1133"/>
                  </a:lnTo>
                  <a:lnTo>
                    <a:pt x="151" y="0"/>
                  </a:lnTo>
                  <a:lnTo>
                    <a:pt x="1102" y="0"/>
                  </a:lnTo>
                  <a:lnTo>
                    <a:pt x="1253" y="1133"/>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1894860" y="5309576"/>
              <a:ext cx="778283" cy="517733"/>
            </a:xfrm>
            <a:custGeom>
              <a:gdLst>
                <a:gd name="T0" fmla="*/ 1156 w 1156"/>
                <a:gd name="T1" fmla="*/ 769 h 769"/>
                <a:gd name="T2" fmla="*/ 1055 w 1156"/>
                <a:gd name="T3" fmla="*/ 0 h 769"/>
                <a:gd name="T4" fmla="*/ 104 w 1156"/>
                <a:gd name="T5" fmla="*/ 0 h 769"/>
                <a:gd name="T6" fmla="*/ 0 w 1156"/>
                <a:gd name="T7" fmla="*/ 769 h 769"/>
                <a:gd name="T8" fmla="*/ 1156 w 1156"/>
                <a:gd name="T9" fmla="*/ 769 h 769"/>
              </a:gdLst>
              <a:cxnLst>
                <a:cxn ang="0">
                  <a:pos x="T0" y="T1"/>
                </a:cxn>
                <a:cxn ang="0">
                  <a:pos x="T2" y="T3"/>
                </a:cxn>
                <a:cxn ang="0">
                  <a:pos x="T4" y="T5"/>
                </a:cxn>
                <a:cxn ang="0">
                  <a:pos x="T6" y="T7"/>
                </a:cxn>
                <a:cxn ang="0">
                  <a:pos x="T8" y="T9"/>
                </a:cxn>
              </a:cxnLst>
              <a:rect l="0" t="0" r="r" b="b"/>
              <a:pathLst>
                <a:path w="1156" h="769">
                  <a:moveTo>
                    <a:pt x="1156" y="769"/>
                  </a:moveTo>
                  <a:lnTo>
                    <a:pt x="1055" y="0"/>
                  </a:lnTo>
                  <a:lnTo>
                    <a:pt x="104" y="0"/>
                  </a:lnTo>
                  <a:lnTo>
                    <a:pt x="0" y="769"/>
                  </a:lnTo>
                  <a:lnTo>
                    <a:pt x="1156" y="769"/>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950284" y="3625092"/>
              <a:ext cx="2668783" cy="1956479"/>
            </a:xfrm>
            <a:custGeom>
              <a:gdLst>
                <a:gd name="T0" fmla="*/ 1676 w 1676"/>
                <a:gd name="T1" fmla="*/ 1196 h 1229"/>
                <a:gd name="T2" fmla="*/ 1643 w 1676"/>
                <a:gd name="T3" fmla="*/ 1229 h 1229"/>
                <a:gd name="T4" fmla="*/ 33 w 1676"/>
                <a:gd name="T5" fmla="*/ 1229 h 1229"/>
                <a:gd name="T6" fmla="*/ 0 w 1676"/>
                <a:gd name="T7" fmla="*/ 1196 h 1229"/>
                <a:gd name="T8" fmla="*/ 0 w 1676"/>
                <a:gd name="T9" fmla="*/ 32 h 1229"/>
                <a:gd name="T10" fmla="*/ 33 w 1676"/>
                <a:gd name="T11" fmla="*/ 0 h 1229"/>
                <a:gd name="T12" fmla="*/ 1643 w 1676"/>
                <a:gd name="T13" fmla="*/ 0 h 1229"/>
                <a:gd name="T14" fmla="*/ 1676 w 1676"/>
                <a:gd name="T15" fmla="*/ 32 h 1229"/>
                <a:gd name="T16" fmla="*/ 1676 w 1676"/>
                <a:gd name="T17" fmla="*/ 1196 h 1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6" h="1229">
                  <a:moveTo>
                    <a:pt x="1676" y="1196"/>
                  </a:moveTo>
                  <a:cubicBezTo>
                    <a:pt x="1676" y="1214"/>
                    <a:pt x="1661" y="1229"/>
                    <a:pt x="1643" y="1229"/>
                  </a:cubicBezTo>
                  <a:cubicBezTo>
                    <a:pt x="33" y="1229"/>
                    <a:pt x="33" y="1229"/>
                    <a:pt x="33" y="1229"/>
                  </a:cubicBezTo>
                  <a:cubicBezTo>
                    <a:pt x="15" y="1229"/>
                    <a:pt x="0" y="1214"/>
                    <a:pt x="0" y="1196"/>
                  </a:cubicBezTo>
                  <a:cubicBezTo>
                    <a:pt x="0" y="32"/>
                    <a:pt x="0" y="32"/>
                    <a:pt x="0" y="32"/>
                  </a:cubicBezTo>
                  <a:cubicBezTo>
                    <a:pt x="0" y="15"/>
                    <a:pt x="15" y="0"/>
                    <a:pt x="33" y="0"/>
                  </a:cubicBezTo>
                  <a:cubicBezTo>
                    <a:pt x="1643" y="0"/>
                    <a:pt x="1643" y="0"/>
                    <a:pt x="1643" y="0"/>
                  </a:cubicBezTo>
                  <a:cubicBezTo>
                    <a:pt x="1661" y="0"/>
                    <a:pt x="1676" y="15"/>
                    <a:pt x="1676" y="32"/>
                  </a:cubicBezTo>
                  <a:lnTo>
                    <a:pt x="1676" y="119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950284" y="5232825"/>
              <a:ext cx="2668783" cy="348746"/>
            </a:xfrm>
            <a:custGeom>
              <a:gdLst>
                <a:gd name="T0" fmla="*/ 0 w 1676"/>
                <a:gd name="T1" fmla="*/ 0 h 219"/>
                <a:gd name="T2" fmla="*/ 0 w 1676"/>
                <a:gd name="T3" fmla="*/ 186 h 219"/>
                <a:gd name="T4" fmla="*/ 33 w 1676"/>
                <a:gd name="T5" fmla="*/ 219 h 219"/>
                <a:gd name="T6" fmla="*/ 1643 w 1676"/>
                <a:gd name="T7" fmla="*/ 219 h 219"/>
                <a:gd name="T8" fmla="*/ 1676 w 1676"/>
                <a:gd name="T9" fmla="*/ 186 h 219"/>
                <a:gd name="T10" fmla="*/ 1676 w 1676"/>
                <a:gd name="T11" fmla="*/ 0 h 219"/>
                <a:gd name="T12" fmla="*/ 0 w 1676"/>
                <a:gd name="T13" fmla="*/ 0 h 219"/>
              </a:gdLst>
              <a:cxnLst>
                <a:cxn ang="0">
                  <a:pos x="T0" y="T1"/>
                </a:cxn>
                <a:cxn ang="0">
                  <a:pos x="T2" y="T3"/>
                </a:cxn>
                <a:cxn ang="0">
                  <a:pos x="T4" y="T5"/>
                </a:cxn>
                <a:cxn ang="0">
                  <a:pos x="T6" y="T7"/>
                </a:cxn>
                <a:cxn ang="0">
                  <a:pos x="T8" y="T9"/>
                </a:cxn>
                <a:cxn ang="0">
                  <a:pos x="T10" y="T11"/>
                </a:cxn>
                <a:cxn ang="0">
                  <a:pos x="T12" y="T13"/>
                </a:cxn>
              </a:cxnLst>
              <a:rect l="0" t="0" r="r" b="b"/>
              <a:pathLst>
                <a:path w="1676" h="219">
                  <a:moveTo>
                    <a:pt x="0" y="0"/>
                  </a:moveTo>
                  <a:cubicBezTo>
                    <a:pt x="0" y="186"/>
                    <a:pt x="0" y="186"/>
                    <a:pt x="0" y="186"/>
                  </a:cubicBezTo>
                  <a:cubicBezTo>
                    <a:pt x="0" y="204"/>
                    <a:pt x="15" y="219"/>
                    <a:pt x="33" y="219"/>
                  </a:cubicBezTo>
                  <a:cubicBezTo>
                    <a:pt x="1643" y="219"/>
                    <a:pt x="1643" y="219"/>
                    <a:pt x="1643" y="219"/>
                  </a:cubicBezTo>
                  <a:cubicBezTo>
                    <a:pt x="1661" y="219"/>
                    <a:pt x="1676" y="204"/>
                    <a:pt x="1676" y="186"/>
                  </a:cubicBezTo>
                  <a:cubicBezTo>
                    <a:pt x="1676" y="0"/>
                    <a:pt x="1676" y="0"/>
                    <a:pt x="1676"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9"/>
            <p:cNvSpPr>
              <a:spLocks noChangeArrowheads="1"/>
            </p:cNvSpPr>
            <p:nvPr/>
          </p:nvSpPr>
          <p:spPr bwMode="auto">
            <a:xfrm>
              <a:off x="1074836" y="3722041"/>
              <a:ext cx="2420352" cy="1510784"/>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1709715" y="6025919"/>
              <a:ext cx="1149920" cy="46455"/>
            </a:xfrm>
            <a:custGeom>
              <a:gdLst>
                <a:gd name="T0" fmla="*/ 693 w 722"/>
                <a:gd name="T1" fmla="*/ 0 h 29"/>
                <a:gd name="T2" fmla="*/ 29 w 722"/>
                <a:gd name="T3" fmla="*/ 0 h 29"/>
                <a:gd name="T4" fmla="*/ 0 w 722"/>
                <a:gd name="T5" fmla="*/ 29 h 29"/>
                <a:gd name="T6" fmla="*/ 722 w 722"/>
                <a:gd name="T7" fmla="*/ 29 h 29"/>
                <a:gd name="T8" fmla="*/ 693 w 722"/>
                <a:gd name="T9" fmla="*/ 0 h 29"/>
              </a:gdLst>
              <a:cxnLst>
                <a:cxn ang="0">
                  <a:pos x="T0" y="T1"/>
                </a:cxn>
                <a:cxn ang="0">
                  <a:pos x="T2" y="T3"/>
                </a:cxn>
                <a:cxn ang="0">
                  <a:pos x="T4" y="T5"/>
                </a:cxn>
                <a:cxn ang="0">
                  <a:pos x="T6" y="T7"/>
                </a:cxn>
                <a:cxn ang="0">
                  <a:pos x="T8" y="T9"/>
                </a:cxn>
              </a:cxnLst>
              <a:rect l="0" t="0" r="r" b="b"/>
              <a:pathLst>
                <a:path w="722" h="28">
                  <a:moveTo>
                    <a:pt x="693" y="0"/>
                  </a:moveTo>
                  <a:cubicBezTo>
                    <a:pt x="29" y="0"/>
                    <a:pt x="29" y="0"/>
                    <a:pt x="29" y="0"/>
                  </a:cubicBezTo>
                  <a:cubicBezTo>
                    <a:pt x="13" y="0"/>
                    <a:pt x="0" y="13"/>
                    <a:pt x="0" y="29"/>
                  </a:cubicBezTo>
                  <a:cubicBezTo>
                    <a:pt x="722" y="29"/>
                    <a:pt x="722" y="29"/>
                    <a:pt x="722" y="29"/>
                  </a:cubicBezTo>
                  <a:cubicBezTo>
                    <a:pt x="722" y="13"/>
                    <a:pt x="709" y="0"/>
                    <a:pt x="693" y="0"/>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1017920" y="4095878"/>
              <a:ext cx="2542885" cy="1136454"/>
            </a:xfrm>
            <a:custGeom>
              <a:gdLst>
                <a:gd name="T0" fmla="*/ 1533 w 1597"/>
                <a:gd name="T1" fmla="*/ 472 h 714"/>
                <a:gd name="T2" fmla="*/ 1534 w 1597"/>
                <a:gd name="T3" fmla="*/ 459 h 714"/>
                <a:gd name="T4" fmla="*/ 1396 w 1597"/>
                <a:gd name="T5" fmla="*/ 328 h 714"/>
                <a:gd name="T6" fmla="*/ 1285 w 1597"/>
                <a:gd name="T7" fmla="*/ 381 h 714"/>
                <a:gd name="T8" fmla="*/ 1266 w 1597"/>
                <a:gd name="T9" fmla="*/ 376 h 714"/>
                <a:gd name="T10" fmla="*/ 1107 w 1597"/>
                <a:gd name="T11" fmla="*/ 238 h 714"/>
                <a:gd name="T12" fmla="*/ 1008 w 1597"/>
                <a:gd name="T13" fmla="*/ 271 h 714"/>
                <a:gd name="T14" fmla="*/ 896 w 1597"/>
                <a:gd name="T15" fmla="*/ 208 h 714"/>
                <a:gd name="T16" fmla="*/ 846 w 1597"/>
                <a:gd name="T17" fmla="*/ 218 h 714"/>
                <a:gd name="T18" fmla="*/ 707 w 1597"/>
                <a:gd name="T19" fmla="*/ 107 h 714"/>
                <a:gd name="T20" fmla="*/ 690 w 1597"/>
                <a:gd name="T21" fmla="*/ 108 h 714"/>
                <a:gd name="T22" fmla="*/ 575 w 1597"/>
                <a:gd name="T23" fmla="*/ 0 h 714"/>
                <a:gd name="T24" fmla="*/ 472 w 1597"/>
                <a:gd name="T25" fmla="*/ 61 h 714"/>
                <a:gd name="T26" fmla="*/ 460 w 1597"/>
                <a:gd name="T27" fmla="*/ 59 h 714"/>
                <a:gd name="T28" fmla="*/ 400 w 1597"/>
                <a:gd name="T29" fmla="*/ 116 h 714"/>
                <a:gd name="T30" fmla="*/ 402 w 1597"/>
                <a:gd name="T31" fmla="*/ 133 h 714"/>
                <a:gd name="T32" fmla="*/ 333 w 1597"/>
                <a:gd name="T33" fmla="*/ 210 h 714"/>
                <a:gd name="T34" fmla="*/ 311 w 1597"/>
                <a:gd name="T35" fmla="*/ 208 h 714"/>
                <a:gd name="T36" fmla="*/ 213 w 1597"/>
                <a:gd name="T37" fmla="*/ 286 h 714"/>
                <a:gd name="T38" fmla="*/ 109 w 1597"/>
                <a:gd name="T39" fmla="*/ 437 h 714"/>
                <a:gd name="T40" fmla="*/ 109 w 1597"/>
                <a:gd name="T41" fmla="*/ 451 h 714"/>
                <a:gd name="T42" fmla="*/ 0 w 1597"/>
                <a:gd name="T43" fmla="*/ 633 h 714"/>
                <a:gd name="T44" fmla="*/ 17 w 1597"/>
                <a:gd name="T45" fmla="*/ 714 h 714"/>
                <a:gd name="T46" fmla="*/ 1546 w 1597"/>
                <a:gd name="T47" fmla="*/ 714 h 714"/>
                <a:gd name="T48" fmla="*/ 1597 w 1597"/>
                <a:gd name="T49" fmla="*/ 598 h 714"/>
                <a:gd name="T50" fmla="*/ 1533 w 1597"/>
                <a:gd name="T51" fmla="*/ 472 h 714"/>
                <a:gd name="T52" fmla="*/ 581 w 1597"/>
                <a:gd name="T53" fmla="*/ 390 h 714"/>
                <a:gd name="T54" fmla="*/ 564 w 1597"/>
                <a:gd name="T55" fmla="*/ 356 h 714"/>
                <a:gd name="T56" fmla="*/ 595 w 1597"/>
                <a:gd name="T57" fmla="*/ 319 h 714"/>
                <a:gd name="T58" fmla="*/ 615 w 1597"/>
                <a:gd name="T59" fmla="*/ 340 h 714"/>
                <a:gd name="T60" fmla="*/ 609 w 1597"/>
                <a:gd name="T61" fmla="*/ 376 h 714"/>
                <a:gd name="T62" fmla="*/ 610 w 1597"/>
                <a:gd name="T63" fmla="*/ 382 h 714"/>
                <a:gd name="T64" fmla="*/ 581 w 1597"/>
                <a:gd name="T65" fmla="*/ 390 h 7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6" h="714">
                  <a:moveTo>
                    <a:pt x="1533" y="472"/>
                  </a:moveTo>
                  <a:cubicBezTo>
                    <a:pt x="1534" y="468"/>
                    <a:pt x="1534" y="463"/>
                    <a:pt x="1534" y="459"/>
                  </a:cubicBezTo>
                  <a:cubicBezTo>
                    <a:pt x="1534" y="386"/>
                    <a:pt x="1472" y="328"/>
                    <a:pt x="1396" y="328"/>
                  </a:cubicBezTo>
                  <a:cubicBezTo>
                    <a:pt x="1350" y="328"/>
                    <a:pt x="1310" y="349"/>
                    <a:pt x="1285" y="381"/>
                  </a:cubicBezTo>
                  <a:cubicBezTo>
                    <a:pt x="1279" y="379"/>
                    <a:pt x="1273" y="377"/>
                    <a:pt x="1266" y="376"/>
                  </a:cubicBezTo>
                  <a:cubicBezTo>
                    <a:pt x="1259" y="299"/>
                    <a:pt x="1190" y="238"/>
                    <a:pt x="1107" y="238"/>
                  </a:cubicBezTo>
                  <a:cubicBezTo>
                    <a:pt x="1069" y="238"/>
                    <a:pt x="1035" y="251"/>
                    <a:pt x="1008" y="271"/>
                  </a:cubicBezTo>
                  <a:cubicBezTo>
                    <a:pt x="986" y="233"/>
                    <a:pt x="945" y="208"/>
                    <a:pt x="896" y="208"/>
                  </a:cubicBezTo>
                  <a:cubicBezTo>
                    <a:pt x="878" y="208"/>
                    <a:pt x="861" y="211"/>
                    <a:pt x="846" y="218"/>
                  </a:cubicBezTo>
                  <a:cubicBezTo>
                    <a:pt x="835" y="155"/>
                    <a:pt x="777" y="107"/>
                    <a:pt x="707" y="107"/>
                  </a:cubicBezTo>
                  <a:cubicBezTo>
                    <a:pt x="702" y="107"/>
                    <a:pt x="696" y="107"/>
                    <a:pt x="690" y="108"/>
                  </a:cubicBezTo>
                  <a:cubicBezTo>
                    <a:pt x="690" y="48"/>
                    <a:pt x="638" y="0"/>
                    <a:pt x="575" y="0"/>
                  </a:cubicBezTo>
                  <a:cubicBezTo>
                    <a:pt x="530" y="0"/>
                    <a:pt x="491" y="25"/>
                    <a:pt x="472" y="61"/>
                  </a:cubicBezTo>
                  <a:cubicBezTo>
                    <a:pt x="468" y="60"/>
                    <a:pt x="464" y="59"/>
                    <a:pt x="460" y="59"/>
                  </a:cubicBezTo>
                  <a:cubicBezTo>
                    <a:pt x="427" y="59"/>
                    <a:pt x="400" y="85"/>
                    <a:pt x="400" y="116"/>
                  </a:cubicBezTo>
                  <a:cubicBezTo>
                    <a:pt x="400" y="122"/>
                    <a:pt x="401" y="127"/>
                    <a:pt x="402" y="133"/>
                  </a:cubicBezTo>
                  <a:cubicBezTo>
                    <a:pt x="370" y="149"/>
                    <a:pt x="345" y="177"/>
                    <a:pt x="333" y="210"/>
                  </a:cubicBezTo>
                  <a:cubicBezTo>
                    <a:pt x="326" y="209"/>
                    <a:pt x="319" y="208"/>
                    <a:pt x="311" y="208"/>
                  </a:cubicBezTo>
                  <a:cubicBezTo>
                    <a:pt x="262" y="208"/>
                    <a:pt x="221" y="242"/>
                    <a:pt x="213" y="286"/>
                  </a:cubicBezTo>
                  <a:cubicBezTo>
                    <a:pt x="151" y="312"/>
                    <a:pt x="109" y="370"/>
                    <a:pt x="109" y="437"/>
                  </a:cubicBezTo>
                  <a:cubicBezTo>
                    <a:pt x="109" y="442"/>
                    <a:pt x="109" y="446"/>
                    <a:pt x="109" y="451"/>
                  </a:cubicBezTo>
                  <a:cubicBezTo>
                    <a:pt x="44" y="488"/>
                    <a:pt x="0" y="555"/>
                    <a:pt x="0" y="633"/>
                  </a:cubicBezTo>
                  <a:cubicBezTo>
                    <a:pt x="0" y="661"/>
                    <a:pt x="6" y="689"/>
                    <a:pt x="17" y="714"/>
                  </a:cubicBezTo>
                  <a:cubicBezTo>
                    <a:pt x="1546" y="714"/>
                    <a:pt x="1546" y="714"/>
                    <a:pt x="1546" y="714"/>
                  </a:cubicBezTo>
                  <a:cubicBezTo>
                    <a:pt x="1578" y="684"/>
                    <a:pt x="1597" y="644"/>
                    <a:pt x="1597" y="598"/>
                  </a:cubicBezTo>
                  <a:cubicBezTo>
                    <a:pt x="1597" y="547"/>
                    <a:pt x="1572" y="502"/>
                    <a:pt x="1533" y="472"/>
                  </a:cubicBezTo>
                  <a:close/>
                  <a:moveTo>
                    <a:pt x="581" y="390"/>
                  </a:moveTo>
                  <a:cubicBezTo>
                    <a:pt x="578" y="377"/>
                    <a:pt x="572" y="365"/>
                    <a:pt x="564" y="356"/>
                  </a:cubicBezTo>
                  <a:cubicBezTo>
                    <a:pt x="576" y="345"/>
                    <a:pt x="587" y="333"/>
                    <a:pt x="595" y="319"/>
                  </a:cubicBezTo>
                  <a:cubicBezTo>
                    <a:pt x="601" y="327"/>
                    <a:pt x="608" y="334"/>
                    <a:pt x="615" y="340"/>
                  </a:cubicBezTo>
                  <a:cubicBezTo>
                    <a:pt x="611" y="351"/>
                    <a:pt x="609" y="363"/>
                    <a:pt x="609" y="376"/>
                  </a:cubicBezTo>
                  <a:cubicBezTo>
                    <a:pt x="609" y="378"/>
                    <a:pt x="610" y="380"/>
                    <a:pt x="610" y="382"/>
                  </a:cubicBezTo>
                  <a:cubicBezTo>
                    <a:pt x="600" y="384"/>
                    <a:pt x="590" y="386"/>
                    <a:pt x="581" y="390"/>
                  </a:cubicBez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1810030" y="3099280"/>
              <a:ext cx="1890500" cy="1993508"/>
            </a:xfrm>
            <a:custGeom>
              <a:gdLst>
                <a:gd name="T0" fmla="*/ 1060 w 1187"/>
                <a:gd name="T1" fmla="*/ 0 h 1252"/>
                <a:gd name="T2" fmla="*/ 832 w 1187"/>
                <a:gd name="T3" fmla="*/ 228 h 1252"/>
                <a:gd name="T4" fmla="*/ 729 w 1187"/>
                <a:gd name="T5" fmla="*/ 312 h 1252"/>
                <a:gd name="T6" fmla="*/ 512 w 1187"/>
                <a:gd name="T7" fmla="*/ 432 h 1252"/>
                <a:gd name="T8" fmla="*/ 342 w 1187"/>
                <a:gd name="T9" fmla="*/ 509 h 1252"/>
                <a:gd name="T10" fmla="*/ 222 w 1187"/>
                <a:gd name="T11" fmla="*/ 568 h 1252"/>
                <a:gd name="T12" fmla="*/ 141 w 1187"/>
                <a:gd name="T13" fmla="*/ 619 h 1252"/>
                <a:gd name="T14" fmla="*/ 88 w 1187"/>
                <a:gd name="T15" fmla="*/ 664 h 1252"/>
                <a:gd name="T16" fmla="*/ 53 w 1187"/>
                <a:gd name="T17" fmla="*/ 704 h 1252"/>
                <a:gd name="T18" fmla="*/ 14 w 1187"/>
                <a:gd name="T19" fmla="*/ 777 h 1252"/>
                <a:gd name="T20" fmla="*/ 0 w 1187"/>
                <a:gd name="T21" fmla="*/ 862 h 1252"/>
                <a:gd name="T22" fmla="*/ 15 w 1187"/>
                <a:gd name="T23" fmla="*/ 954 h 1252"/>
                <a:gd name="T24" fmla="*/ 84 w 1187"/>
                <a:gd name="T25" fmla="*/ 1095 h 1252"/>
                <a:gd name="T26" fmla="*/ 210 w 1187"/>
                <a:gd name="T27" fmla="*/ 1252 h 1252"/>
                <a:gd name="T28" fmla="*/ 342 w 1187"/>
                <a:gd name="T29" fmla="*/ 1129 h 1252"/>
                <a:gd name="T30" fmla="*/ 263 w 1187"/>
                <a:gd name="T31" fmla="*/ 1036 h 1252"/>
                <a:gd name="T32" fmla="*/ 197 w 1187"/>
                <a:gd name="T33" fmla="*/ 929 h 1252"/>
                <a:gd name="T34" fmla="*/ 184 w 1187"/>
                <a:gd name="T35" fmla="*/ 890 h 1252"/>
                <a:gd name="T36" fmla="*/ 180 w 1187"/>
                <a:gd name="T37" fmla="*/ 862 h 1252"/>
                <a:gd name="T38" fmla="*/ 183 w 1187"/>
                <a:gd name="T39" fmla="*/ 841 h 1252"/>
                <a:gd name="T40" fmla="*/ 191 w 1187"/>
                <a:gd name="T41" fmla="*/ 822 h 1252"/>
                <a:gd name="T42" fmla="*/ 204 w 1187"/>
                <a:gd name="T43" fmla="*/ 803 h 1252"/>
                <a:gd name="T44" fmla="*/ 249 w 1187"/>
                <a:gd name="T45" fmla="*/ 763 h 1252"/>
                <a:gd name="T46" fmla="*/ 309 w 1187"/>
                <a:gd name="T47" fmla="*/ 726 h 1252"/>
                <a:gd name="T48" fmla="*/ 451 w 1187"/>
                <a:gd name="T49" fmla="*/ 657 h 1252"/>
                <a:gd name="T50" fmla="*/ 707 w 1187"/>
                <a:gd name="T51" fmla="*/ 535 h 1252"/>
                <a:gd name="T52" fmla="*/ 838 w 1187"/>
                <a:gd name="T53" fmla="*/ 456 h 1252"/>
                <a:gd name="T54" fmla="*/ 959 w 1187"/>
                <a:gd name="T55" fmla="*/ 355 h 1252"/>
                <a:gd name="T56" fmla="*/ 1152 w 1187"/>
                <a:gd name="T57" fmla="*/ 162 h 1252"/>
                <a:gd name="T58" fmla="*/ 1181 w 1187"/>
                <a:gd name="T59" fmla="*/ 133 h 1252"/>
                <a:gd name="T60" fmla="*/ 1187 w 1187"/>
                <a:gd name="T61" fmla="*/ 127 h 1252"/>
                <a:gd name="T62" fmla="*/ 1060 w 1187"/>
                <a:gd name="T63" fmla="*/ 0 h 12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7" h="1252">
                  <a:moveTo>
                    <a:pt x="1060" y="0"/>
                  </a:moveTo>
                  <a:cubicBezTo>
                    <a:pt x="1060" y="0"/>
                    <a:pt x="1043" y="16"/>
                    <a:pt x="832" y="228"/>
                  </a:cubicBezTo>
                  <a:cubicBezTo>
                    <a:pt x="801" y="258"/>
                    <a:pt x="766" y="286"/>
                    <a:pt x="729" y="312"/>
                  </a:cubicBezTo>
                  <a:cubicBezTo>
                    <a:pt x="663" y="358"/>
                    <a:pt x="588" y="396"/>
                    <a:pt x="512" y="432"/>
                  </a:cubicBezTo>
                  <a:cubicBezTo>
                    <a:pt x="455" y="459"/>
                    <a:pt x="397" y="484"/>
                    <a:pt x="342" y="509"/>
                  </a:cubicBezTo>
                  <a:cubicBezTo>
                    <a:pt x="300" y="528"/>
                    <a:pt x="260" y="547"/>
                    <a:pt x="222" y="568"/>
                  </a:cubicBezTo>
                  <a:cubicBezTo>
                    <a:pt x="194" y="584"/>
                    <a:pt x="167" y="600"/>
                    <a:pt x="141" y="619"/>
                  </a:cubicBezTo>
                  <a:cubicBezTo>
                    <a:pt x="122" y="633"/>
                    <a:pt x="104" y="648"/>
                    <a:pt x="88" y="664"/>
                  </a:cubicBezTo>
                  <a:cubicBezTo>
                    <a:pt x="75" y="677"/>
                    <a:pt x="63" y="690"/>
                    <a:pt x="53" y="704"/>
                  </a:cubicBezTo>
                  <a:cubicBezTo>
                    <a:pt x="37" y="726"/>
                    <a:pt x="24" y="751"/>
                    <a:pt x="14" y="777"/>
                  </a:cubicBezTo>
                  <a:cubicBezTo>
                    <a:pt x="5" y="804"/>
                    <a:pt x="0" y="833"/>
                    <a:pt x="0" y="862"/>
                  </a:cubicBezTo>
                  <a:cubicBezTo>
                    <a:pt x="0" y="893"/>
                    <a:pt x="5" y="923"/>
                    <a:pt x="15" y="954"/>
                  </a:cubicBezTo>
                  <a:cubicBezTo>
                    <a:pt x="29" y="1000"/>
                    <a:pt x="52" y="1046"/>
                    <a:pt x="84" y="1095"/>
                  </a:cubicBezTo>
                  <a:cubicBezTo>
                    <a:pt x="116" y="1144"/>
                    <a:pt x="158" y="1196"/>
                    <a:pt x="210" y="1252"/>
                  </a:cubicBezTo>
                  <a:cubicBezTo>
                    <a:pt x="342" y="1129"/>
                    <a:pt x="342" y="1129"/>
                    <a:pt x="342" y="1129"/>
                  </a:cubicBezTo>
                  <a:cubicBezTo>
                    <a:pt x="310" y="1096"/>
                    <a:pt x="284" y="1065"/>
                    <a:pt x="263" y="1036"/>
                  </a:cubicBezTo>
                  <a:cubicBezTo>
                    <a:pt x="231" y="994"/>
                    <a:pt x="209" y="958"/>
                    <a:pt x="197" y="929"/>
                  </a:cubicBezTo>
                  <a:cubicBezTo>
                    <a:pt x="191" y="914"/>
                    <a:pt x="186" y="901"/>
                    <a:pt x="184" y="890"/>
                  </a:cubicBezTo>
                  <a:cubicBezTo>
                    <a:pt x="181" y="879"/>
                    <a:pt x="180" y="870"/>
                    <a:pt x="180" y="862"/>
                  </a:cubicBezTo>
                  <a:cubicBezTo>
                    <a:pt x="180" y="854"/>
                    <a:pt x="181" y="847"/>
                    <a:pt x="183" y="841"/>
                  </a:cubicBezTo>
                  <a:cubicBezTo>
                    <a:pt x="185" y="834"/>
                    <a:pt x="187" y="829"/>
                    <a:pt x="191" y="822"/>
                  </a:cubicBezTo>
                  <a:cubicBezTo>
                    <a:pt x="194" y="816"/>
                    <a:pt x="198" y="810"/>
                    <a:pt x="204" y="803"/>
                  </a:cubicBezTo>
                  <a:cubicBezTo>
                    <a:pt x="214" y="791"/>
                    <a:pt x="229" y="777"/>
                    <a:pt x="249" y="763"/>
                  </a:cubicBezTo>
                  <a:cubicBezTo>
                    <a:pt x="266" y="751"/>
                    <a:pt x="286" y="738"/>
                    <a:pt x="309" y="726"/>
                  </a:cubicBezTo>
                  <a:cubicBezTo>
                    <a:pt x="349" y="703"/>
                    <a:pt x="398" y="681"/>
                    <a:pt x="451" y="657"/>
                  </a:cubicBezTo>
                  <a:cubicBezTo>
                    <a:pt x="530" y="621"/>
                    <a:pt x="619" y="583"/>
                    <a:pt x="707" y="535"/>
                  </a:cubicBezTo>
                  <a:cubicBezTo>
                    <a:pt x="752" y="512"/>
                    <a:pt x="796" y="485"/>
                    <a:pt x="838" y="456"/>
                  </a:cubicBezTo>
                  <a:cubicBezTo>
                    <a:pt x="880" y="426"/>
                    <a:pt x="921" y="393"/>
                    <a:pt x="959" y="355"/>
                  </a:cubicBezTo>
                  <a:cubicBezTo>
                    <a:pt x="1065" y="249"/>
                    <a:pt x="1122" y="192"/>
                    <a:pt x="1152" y="162"/>
                  </a:cubicBezTo>
                  <a:cubicBezTo>
                    <a:pt x="1168" y="146"/>
                    <a:pt x="1176" y="138"/>
                    <a:pt x="1181" y="133"/>
                  </a:cubicBezTo>
                  <a:cubicBezTo>
                    <a:pt x="1186" y="128"/>
                    <a:pt x="1187" y="127"/>
                    <a:pt x="1187" y="127"/>
                  </a:cubicBezTo>
                  <a:lnTo>
                    <a:pt x="106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1194002" y="4629588"/>
              <a:ext cx="1920124" cy="603237"/>
            </a:xfrm>
            <a:custGeom>
              <a:gdLst>
                <a:gd name="T0" fmla="*/ 38 w 1206"/>
                <a:gd name="T1" fmla="*/ 379 h 379"/>
                <a:gd name="T2" fmla="*/ 0 w 1206"/>
                <a:gd name="T3" fmla="*/ 287 h 379"/>
                <a:gd name="T4" fmla="*/ 48 w 1206"/>
                <a:gd name="T5" fmla="*/ 186 h 379"/>
                <a:gd name="T6" fmla="*/ 48 w 1206"/>
                <a:gd name="T7" fmla="*/ 176 h 379"/>
                <a:gd name="T8" fmla="*/ 152 w 1206"/>
                <a:gd name="T9" fmla="*/ 71 h 379"/>
                <a:gd name="T10" fmla="*/ 236 w 1206"/>
                <a:gd name="T11" fmla="*/ 114 h 379"/>
                <a:gd name="T12" fmla="*/ 250 w 1206"/>
                <a:gd name="T13" fmla="*/ 110 h 379"/>
                <a:gd name="T14" fmla="*/ 370 w 1206"/>
                <a:gd name="T15" fmla="*/ 0 h 379"/>
                <a:gd name="T16" fmla="*/ 487 w 1206"/>
                <a:gd name="T17" fmla="*/ 91 h 379"/>
                <a:gd name="T18" fmla="*/ 501 w 1206"/>
                <a:gd name="T19" fmla="*/ 89 h 379"/>
                <a:gd name="T20" fmla="*/ 552 w 1206"/>
                <a:gd name="T21" fmla="*/ 110 h 379"/>
                <a:gd name="T22" fmla="*/ 552 w 1206"/>
                <a:gd name="T23" fmla="*/ 110 h 379"/>
                <a:gd name="T24" fmla="*/ 649 w 1206"/>
                <a:gd name="T25" fmla="*/ 13 h 379"/>
                <a:gd name="T26" fmla="*/ 746 w 1206"/>
                <a:gd name="T27" fmla="*/ 110 h 379"/>
                <a:gd name="T28" fmla="*/ 746 w 1206"/>
                <a:gd name="T29" fmla="*/ 115 h 379"/>
                <a:gd name="T30" fmla="*/ 767 w 1206"/>
                <a:gd name="T31" fmla="*/ 121 h 379"/>
                <a:gd name="T32" fmla="*/ 827 w 1206"/>
                <a:gd name="T33" fmla="*/ 71 h 379"/>
                <a:gd name="T34" fmla="*/ 877 w 1206"/>
                <a:gd name="T35" fmla="*/ 98 h 379"/>
                <a:gd name="T36" fmla="*/ 993 w 1206"/>
                <a:gd name="T37" fmla="*/ 27 h 379"/>
                <a:gd name="T38" fmla="*/ 1124 w 1206"/>
                <a:gd name="T39" fmla="*/ 158 h 379"/>
                <a:gd name="T40" fmla="*/ 1123 w 1206"/>
                <a:gd name="T41" fmla="*/ 170 h 379"/>
                <a:gd name="T42" fmla="*/ 1206 w 1206"/>
                <a:gd name="T43" fmla="*/ 314 h 379"/>
                <a:gd name="T44" fmla="*/ 1193 w 1206"/>
                <a:gd name="T45" fmla="*/ 379 h 379"/>
                <a:gd name="T46" fmla="*/ 38 w 1206"/>
                <a:gd name="T47" fmla="*/ 379 h 3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6" h="379">
                  <a:moveTo>
                    <a:pt x="38" y="379"/>
                  </a:moveTo>
                  <a:cubicBezTo>
                    <a:pt x="15" y="355"/>
                    <a:pt x="0" y="323"/>
                    <a:pt x="0" y="287"/>
                  </a:cubicBezTo>
                  <a:cubicBezTo>
                    <a:pt x="0" y="246"/>
                    <a:pt x="19" y="210"/>
                    <a:pt x="48" y="186"/>
                  </a:cubicBezTo>
                  <a:cubicBezTo>
                    <a:pt x="48" y="183"/>
                    <a:pt x="48" y="179"/>
                    <a:pt x="48" y="176"/>
                  </a:cubicBezTo>
                  <a:cubicBezTo>
                    <a:pt x="48" y="118"/>
                    <a:pt x="94" y="71"/>
                    <a:pt x="152" y="71"/>
                  </a:cubicBezTo>
                  <a:cubicBezTo>
                    <a:pt x="186" y="71"/>
                    <a:pt x="217" y="88"/>
                    <a:pt x="236" y="114"/>
                  </a:cubicBezTo>
                  <a:cubicBezTo>
                    <a:pt x="240" y="112"/>
                    <a:pt x="245" y="111"/>
                    <a:pt x="250" y="110"/>
                  </a:cubicBezTo>
                  <a:cubicBezTo>
                    <a:pt x="256" y="49"/>
                    <a:pt x="307" y="0"/>
                    <a:pt x="370" y="0"/>
                  </a:cubicBezTo>
                  <a:cubicBezTo>
                    <a:pt x="427" y="0"/>
                    <a:pt x="474" y="39"/>
                    <a:pt x="487" y="91"/>
                  </a:cubicBezTo>
                  <a:cubicBezTo>
                    <a:pt x="492" y="90"/>
                    <a:pt x="496" y="89"/>
                    <a:pt x="501" y="89"/>
                  </a:cubicBezTo>
                  <a:cubicBezTo>
                    <a:pt x="521" y="89"/>
                    <a:pt x="539" y="97"/>
                    <a:pt x="552" y="110"/>
                  </a:cubicBezTo>
                  <a:cubicBezTo>
                    <a:pt x="552" y="110"/>
                    <a:pt x="552" y="110"/>
                    <a:pt x="552" y="110"/>
                  </a:cubicBezTo>
                  <a:cubicBezTo>
                    <a:pt x="552" y="56"/>
                    <a:pt x="596" y="13"/>
                    <a:pt x="649" y="13"/>
                  </a:cubicBezTo>
                  <a:cubicBezTo>
                    <a:pt x="703" y="13"/>
                    <a:pt x="746" y="56"/>
                    <a:pt x="746" y="110"/>
                  </a:cubicBezTo>
                  <a:cubicBezTo>
                    <a:pt x="746" y="111"/>
                    <a:pt x="746" y="113"/>
                    <a:pt x="746" y="115"/>
                  </a:cubicBezTo>
                  <a:cubicBezTo>
                    <a:pt x="753" y="116"/>
                    <a:pt x="760" y="118"/>
                    <a:pt x="767" y="121"/>
                  </a:cubicBezTo>
                  <a:cubicBezTo>
                    <a:pt x="773" y="93"/>
                    <a:pt x="797" y="71"/>
                    <a:pt x="827" y="71"/>
                  </a:cubicBezTo>
                  <a:cubicBezTo>
                    <a:pt x="848" y="71"/>
                    <a:pt x="866" y="82"/>
                    <a:pt x="877" y="98"/>
                  </a:cubicBezTo>
                  <a:cubicBezTo>
                    <a:pt x="899" y="56"/>
                    <a:pt x="943" y="27"/>
                    <a:pt x="993" y="27"/>
                  </a:cubicBezTo>
                  <a:cubicBezTo>
                    <a:pt x="1065" y="27"/>
                    <a:pt x="1124" y="86"/>
                    <a:pt x="1124" y="158"/>
                  </a:cubicBezTo>
                  <a:cubicBezTo>
                    <a:pt x="1124" y="162"/>
                    <a:pt x="1124" y="166"/>
                    <a:pt x="1123" y="170"/>
                  </a:cubicBezTo>
                  <a:cubicBezTo>
                    <a:pt x="1173" y="199"/>
                    <a:pt x="1206" y="253"/>
                    <a:pt x="1206" y="314"/>
                  </a:cubicBezTo>
                  <a:cubicBezTo>
                    <a:pt x="1206" y="337"/>
                    <a:pt x="1201" y="359"/>
                    <a:pt x="1193" y="379"/>
                  </a:cubicBezTo>
                  <a:lnTo>
                    <a:pt x="38" y="379"/>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1845713" y="3123517"/>
              <a:ext cx="1829234" cy="1945707"/>
            </a:xfrm>
            <a:custGeom>
              <a:gdLst>
                <a:gd name="T0" fmla="*/ 1053 w 1149"/>
                <a:gd name="T1" fmla="*/ 0 h 1222"/>
                <a:gd name="T2" fmla="*/ 825 w 1149"/>
                <a:gd name="T3" fmla="*/ 228 h 1222"/>
                <a:gd name="T4" fmla="*/ 597 w 1149"/>
                <a:gd name="T5" fmla="*/ 389 h 1222"/>
                <a:gd name="T6" fmla="*/ 401 w 1149"/>
                <a:gd name="T7" fmla="*/ 481 h 1222"/>
                <a:gd name="T8" fmla="*/ 260 w 1149"/>
                <a:gd name="T9" fmla="*/ 547 h 1222"/>
                <a:gd name="T10" fmla="*/ 165 w 1149"/>
                <a:gd name="T11" fmla="*/ 600 h 1222"/>
                <a:gd name="T12" fmla="*/ 102 w 1149"/>
                <a:gd name="T13" fmla="*/ 645 h 1222"/>
                <a:gd name="T14" fmla="*/ 62 w 1149"/>
                <a:gd name="T15" fmla="*/ 686 h 1222"/>
                <a:gd name="T16" fmla="*/ 17 w 1149"/>
                <a:gd name="T17" fmla="*/ 759 h 1222"/>
                <a:gd name="T18" fmla="*/ 0 w 1149"/>
                <a:gd name="T19" fmla="*/ 847 h 1222"/>
                <a:gd name="T20" fmla="*/ 14 w 1149"/>
                <a:gd name="T21" fmla="*/ 933 h 1222"/>
                <a:gd name="T22" fmla="*/ 80 w 1149"/>
                <a:gd name="T23" fmla="*/ 1068 h 1222"/>
                <a:gd name="T24" fmla="*/ 204 w 1149"/>
                <a:gd name="T25" fmla="*/ 1222 h 1222"/>
                <a:gd name="T26" fmla="*/ 304 w 1149"/>
                <a:gd name="T27" fmla="*/ 1129 h 1222"/>
                <a:gd name="T28" fmla="*/ 223 w 1149"/>
                <a:gd name="T29" fmla="*/ 1035 h 1222"/>
                <a:gd name="T30" fmla="*/ 155 w 1149"/>
                <a:gd name="T31" fmla="*/ 922 h 1222"/>
                <a:gd name="T32" fmla="*/ 140 w 1149"/>
                <a:gd name="T33" fmla="*/ 880 h 1222"/>
                <a:gd name="T34" fmla="*/ 136 w 1149"/>
                <a:gd name="T35" fmla="*/ 847 h 1222"/>
                <a:gd name="T36" fmla="*/ 140 w 1149"/>
                <a:gd name="T37" fmla="*/ 820 h 1222"/>
                <a:gd name="T38" fmla="*/ 150 w 1149"/>
                <a:gd name="T39" fmla="*/ 797 h 1222"/>
                <a:gd name="T40" fmla="*/ 165 w 1149"/>
                <a:gd name="T41" fmla="*/ 774 h 1222"/>
                <a:gd name="T42" fmla="*/ 214 w 1149"/>
                <a:gd name="T43" fmla="*/ 731 h 1222"/>
                <a:gd name="T44" fmla="*/ 276 w 1149"/>
                <a:gd name="T45" fmla="*/ 691 h 1222"/>
                <a:gd name="T46" fmla="*/ 420 w 1149"/>
                <a:gd name="T47" fmla="*/ 622 h 1222"/>
                <a:gd name="T48" fmla="*/ 675 w 1149"/>
                <a:gd name="T49" fmla="*/ 501 h 1222"/>
                <a:gd name="T50" fmla="*/ 922 w 1149"/>
                <a:gd name="T51" fmla="*/ 324 h 1222"/>
                <a:gd name="T52" fmla="*/ 1115 w 1149"/>
                <a:gd name="T53" fmla="*/ 131 h 1222"/>
                <a:gd name="T54" fmla="*/ 1144 w 1149"/>
                <a:gd name="T55" fmla="*/ 102 h 1222"/>
                <a:gd name="T56" fmla="*/ 1149 w 1149"/>
                <a:gd name="T57" fmla="*/ 96 h 1222"/>
                <a:gd name="T58" fmla="*/ 1053 w 1149"/>
                <a:gd name="T59" fmla="*/ 0 h 1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9" h="1222">
                  <a:moveTo>
                    <a:pt x="1053" y="0"/>
                  </a:moveTo>
                  <a:cubicBezTo>
                    <a:pt x="1053" y="0"/>
                    <a:pt x="1037" y="17"/>
                    <a:pt x="825" y="228"/>
                  </a:cubicBezTo>
                  <a:cubicBezTo>
                    <a:pt x="762" y="292"/>
                    <a:pt x="682" y="344"/>
                    <a:pt x="597" y="389"/>
                  </a:cubicBezTo>
                  <a:cubicBezTo>
                    <a:pt x="533" y="423"/>
                    <a:pt x="466" y="453"/>
                    <a:pt x="401" y="481"/>
                  </a:cubicBezTo>
                  <a:cubicBezTo>
                    <a:pt x="352" y="503"/>
                    <a:pt x="305" y="524"/>
                    <a:pt x="260" y="547"/>
                  </a:cubicBezTo>
                  <a:cubicBezTo>
                    <a:pt x="226" y="563"/>
                    <a:pt x="194" y="581"/>
                    <a:pt x="165" y="600"/>
                  </a:cubicBezTo>
                  <a:cubicBezTo>
                    <a:pt x="142" y="614"/>
                    <a:pt x="121" y="629"/>
                    <a:pt x="102" y="645"/>
                  </a:cubicBezTo>
                  <a:cubicBezTo>
                    <a:pt x="88" y="658"/>
                    <a:pt x="74" y="671"/>
                    <a:pt x="62" y="686"/>
                  </a:cubicBezTo>
                  <a:cubicBezTo>
                    <a:pt x="44" y="707"/>
                    <a:pt x="28" y="732"/>
                    <a:pt x="17" y="759"/>
                  </a:cubicBezTo>
                  <a:cubicBezTo>
                    <a:pt x="6" y="786"/>
                    <a:pt x="0" y="816"/>
                    <a:pt x="0" y="847"/>
                  </a:cubicBezTo>
                  <a:cubicBezTo>
                    <a:pt x="0" y="875"/>
                    <a:pt x="5" y="904"/>
                    <a:pt x="14" y="933"/>
                  </a:cubicBezTo>
                  <a:cubicBezTo>
                    <a:pt x="27" y="976"/>
                    <a:pt x="49" y="1021"/>
                    <a:pt x="80" y="1068"/>
                  </a:cubicBezTo>
                  <a:cubicBezTo>
                    <a:pt x="112" y="1116"/>
                    <a:pt x="153" y="1166"/>
                    <a:pt x="204" y="1222"/>
                  </a:cubicBezTo>
                  <a:cubicBezTo>
                    <a:pt x="304" y="1129"/>
                    <a:pt x="304" y="1129"/>
                    <a:pt x="304" y="1129"/>
                  </a:cubicBezTo>
                  <a:cubicBezTo>
                    <a:pt x="272" y="1095"/>
                    <a:pt x="245" y="1064"/>
                    <a:pt x="223" y="1035"/>
                  </a:cubicBezTo>
                  <a:cubicBezTo>
                    <a:pt x="190" y="991"/>
                    <a:pt x="168" y="954"/>
                    <a:pt x="155" y="922"/>
                  </a:cubicBezTo>
                  <a:cubicBezTo>
                    <a:pt x="148" y="907"/>
                    <a:pt x="143" y="893"/>
                    <a:pt x="140" y="880"/>
                  </a:cubicBezTo>
                  <a:cubicBezTo>
                    <a:pt x="138" y="868"/>
                    <a:pt x="136" y="857"/>
                    <a:pt x="136" y="847"/>
                  </a:cubicBezTo>
                  <a:cubicBezTo>
                    <a:pt x="136" y="837"/>
                    <a:pt x="138" y="828"/>
                    <a:pt x="140" y="820"/>
                  </a:cubicBezTo>
                  <a:cubicBezTo>
                    <a:pt x="142" y="812"/>
                    <a:pt x="145" y="804"/>
                    <a:pt x="150" y="797"/>
                  </a:cubicBezTo>
                  <a:cubicBezTo>
                    <a:pt x="154" y="789"/>
                    <a:pt x="159" y="782"/>
                    <a:pt x="165" y="774"/>
                  </a:cubicBezTo>
                  <a:cubicBezTo>
                    <a:pt x="177" y="760"/>
                    <a:pt x="193" y="745"/>
                    <a:pt x="214" y="731"/>
                  </a:cubicBezTo>
                  <a:cubicBezTo>
                    <a:pt x="232" y="717"/>
                    <a:pt x="253" y="704"/>
                    <a:pt x="276" y="691"/>
                  </a:cubicBezTo>
                  <a:cubicBezTo>
                    <a:pt x="318" y="669"/>
                    <a:pt x="367" y="646"/>
                    <a:pt x="420" y="622"/>
                  </a:cubicBezTo>
                  <a:cubicBezTo>
                    <a:pt x="499" y="586"/>
                    <a:pt x="588" y="548"/>
                    <a:pt x="675" y="501"/>
                  </a:cubicBezTo>
                  <a:cubicBezTo>
                    <a:pt x="762" y="454"/>
                    <a:pt x="848" y="398"/>
                    <a:pt x="922" y="324"/>
                  </a:cubicBezTo>
                  <a:cubicBezTo>
                    <a:pt x="1027" y="219"/>
                    <a:pt x="1084" y="162"/>
                    <a:pt x="1115" y="131"/>
                  </a:cubicBezTo>
                  <a:cubicBezTo>
                    <a:pt x="1130" y="116"/>
                    <a:pt x="1139" y="107"/>
                    <a:pt x="1144" y="102"/>
                  </a:cubicBezTo>
                  <a:cubicBezTo>
                    <a:pt x="1148" y="97"/>
                    <a:pt x="1149" y="96"/>
                    <a:pt x="1149" y="96"/>
                  </a:cubicBezTo>
                  <a:lnTo>
                    <a:pt x="1053"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1892841" y="3156506"/>
              <a:ext cx="1748444" cy="1879055"/>
            </a:xfrm>
            <a:custGeom>
              <a:gdLst>
                <a:gd name="T0" fmla="*/ 1045 w 1098"/>
                <a:gd name="T1" fmla="*/ 0 h 1180"/>
                <a:gd name="T2" fmla="*/ 817 w 1098"/>
                <a:gd name="T3" fmla="*/ 228 h 1180"/>
                <a:gd name="T4" fmla="*/ 581 w 1098"/>
                <a:gd name="T5" fmla="*/ 394 h 1180"/>
                <a:gd name="T6" fmla="*/ 383 w 1098"/>
                <a:gd name="T7" fmla="*/ 488 h 1180"/>
                <a:gd name="T8" fmla="*/ 243 w 1098"/>
                <a:gd name="T9" fmla="*/ 553 h 1180"/>
                <a:gd name="T10" fmla="*/ 151 w 1098"/>
                <a:gd name="T11" fmla="*/ 604 h 1180"/>
                <a:gd name="T12" fmla="*/ 44 w 1098"/>
                <a:gd name="T13" fmla="*/ 697 h 1180"/>
                <a:gd name="T14" fmla="*/ 12 w 1098"/>
                <a:gd name="T15" fmla="*/ 757 h 1180"/>
                <a:gd name="T16" fmla="*/ 0 w 1098"/>
                <a:gd name="T17" fmla="*/ 826 h 1180"/>
                <a:gd name="T18" fmla="*/ 12 w 1098"/>
                <a:gd name="T19" fmla="*/ 903 h 1180"/>
                <a:gd name="T20" fmla="*/ 75 w 1098"/>
                <a:gd name="T21" fmla="*/ 1031 h 1180"/>
                <a:gd name="T22" fmla="*/ 196 w 1098"/>
                <a:gd name="T23" fmla="*/ 1180 h 1180"/>
                <a:gd name="T24" fmla="*/ 252 w 1098"/>
                <a:gd name="T25" fmla="*/ 1129 h 1180"/>
                <a:gd name="T26" fmla="*/ 115 w 1098"/>
                <a:gd name="T27" fmla="*/ 949 h 1180"/>
                <a:gd name="T28" fmla="*/ 85 w 1098"/>
                <a:gd name="T29" fmla="*/ 881 h 1180"/>
                <a:gd name="T30" fmla="*/ 76 w 1098"/>
                <a:gd name="T31" fmla="*/ 826 h 1180"/>
                <a:gd name="T32" fmla="*/ 81 w 1098"/>
                <a:gd name="T33" fmla="*/ 791 h 1180"/>
                <a:gd name="T34" fmla="*/ 113 w 1098"/>
                <a:gd name="T35" fmla="*/ 732 h 1180"/>
                <a:gd name="T36" fmla="*/ 168 w 1098"/>
                <a:gd name="T37" fmla="*/ 684 h 1180"/>
                <a:gd name="T38" fmla="*/ 314 w 1098"/>
                <a:gd name="T39" fmla="*/ 603 h 1180"/>
                <a:gd name="T40" fmla="*/ 595 w 1098"/>
                <a:gd name="T41" fmla="*/ 472 h 1180"/>
                <a:gd name="T42" fmla="*/ 870 w 1098"/>
                <a:gd name="T43" fmla="*/ 282 h 1180"/>
                <a:gd name="T44" fmla="*/ 1098 w 1098"/>
                <a:gd name="T45" fmla="*/ 54 h 1180"/>
                <a:gd name="T46" fmla="*/ 1045 w 1098"/>
                <a:gd name="T47" fmla="*/ 0 h 1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8" h="1180">
                  <a:moveTo>
                    <a:pt x="1045" y="0"/>
                  </a:moveTo>
                  <a:cubicBezTo>
                    <a:pt x="1045" y="0"/>
                    <a:pt x="1028" y="17"/>
                    <a:pt x="817" y="228"/>
                  </a:cubicBezTo>
                  <a:cubicBezTo>
                    <a:pt x="750" y="295"/>
                    <a:pt x="667" y="348"/>
                    <a:pt x="581" y="394"/>
                  </a:cubicBezTo>
                  <a:cubicBezTo>
                    <a:pt x="516" y="429"/>
                    <a:pt x="448" y="459"/>
                    <a:pt x="383" y="488"/>
                  </a:cubicBezTo>
                  <a:cubicBezTo>
                    <a:pt x="334" y="510"/>
                    <a:pt x="287" y="531"/>
                    <a:pt x="243" y="553"/>
                  </a:cubicBezTo>
                  <a:cubicBezTo>
                    <a:pt x="210" y="569"/>
                    <a:pt x="179" y="586"/>
                    <a:pt x="151" y="604"/>
                  </a:cubicBezTo>
                  <a:cubicBezTo>
                    <a:pt x="108" y="631"/>
                    <a:pt x="71" y="661"/>
                    <a:pt x="44" y="697"/>
                  </a:cubicBezTo>
                  <a:cubicBezTo>
                    <a:pt x="31" y="716"/>
                    <a:pt x="20" y="736"/>
                    <a:pt x="12" y="757"/>
                  </a:cubicBezTo>
                  <a:cubicBezTo>
                    <a:pt x="4" y="779"/>
                    <a:pt x="0" y="802"/>
                    <a:pt x="0" y="826"/>
                  </a:cubicBezTo>
                  <a:cubicBezTo>
                    <a:pt x="0" y="851"/>
                    <a:pt x="4" y="876"/>
                    <a:pt x="12" y="903"/>
                  </a:cubicBezTo>
                  <a:cubicBezTo>
                    <a:pt x="24" y="943"/>
                    <a:pt x="45" y="985"/>
                    <a:pt x="75" y="1031"/>
                  </a:cubicBezTo>
                  <a:cubicBezTo>
                    <a:pt x="106" y="1076"/>
                    <a:pt x="145" y="1126"/>
                    <a:pt x="196" y="1180"/>
                  </a:cubicBezTo>
                  <a:cubicBezTo>
                    <a:pt x="252" y="1129"/>
                    <a:pt x="252" y="1129"/>
                    <a:pt x="252" y="1129"/>
                  </a:cubicBezTo>
                  <a:cubicBezTo>
                    <a:pt x="187" y="1059"/>
                    <a:pt x="143" y="999"/>
                    <a:pt x="115" y="949"/>
                  </a:cubicBezTo>
                  <a:cubicBezTo>
                    <a:pt x="101" y="924"/>
                    <a:pt x="91" y="901"/>
                    <a:pt x="85" y="881"/>
                  </a:cubicBezTo>
                  <a:cubicBezTo>
                    <a:pt x="79" y="861"/>
                    <a:pt x="76" y="843"/>
                    <a:pt x="76" y="826"/>
                  </a:cubicBezTo>
                  <a:cubicBezTo>
                    <a:pt x="76" y="814"/>
                    <a:pt x="78" y="802"/>
                    <a:pt x="81" y="791"/>
                  </a:cubicBezTo>
                  <a:cubicBezTo>
                    <a:pt x="87" y="770"/>
                    <a:pt x="97" y="751"/>
                    <a:pt x="113" y="732"/>
                  </a:cubicBezTo>
                  <a:cubicBezTo>
                    <a:pt x="128" y="716"/>
                    <a:pt x="146" y="700"/>
                    <a:pt x="168" y="684"/>
                  </a:cubicBezTo>
                  <a:cubicBezTo>
                    <a:pt x="207" y="656"/>
                    <a:pt x="257" y="630"/>
                    <a:pt x="314" y="603"/>
                  </a:cubicBezTo>
                  <a:cubicBezTo>
                    <a:pt x="398" y="563"/>
                    <a:pt x="497" y="522"/>
                    <a:pt x="595" y="472"/>
                  </a:cubicBezTo>
                  <a:cubicBezTo>
                    <a:pt x="693" y="422"/>
                    <a:pt x="790" y="362"/>
                    <a:pt x="870" y="282"/>
                  </a:cubicBezTo>
                  <a:cubicBezTo>
                    <a:pt x="1082" y="71"/>
                    <a:pt x="1098" y="54"/>
                    <a:pt x="1098" y="54"/>
                  </a:cubicBezTo>
                  <a:lnTo>
                    <a:pt x="1045"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3235311" y="3198248"/>
              <a:ext cx="366251" cy="364231"/>
            </a:xfrm>
            <a:custGeom>
              <a:gdLst>
                <a:gd name="T0" fmla="*/ 230 w 230"/>
                <a:gd name="T1" fmla="*/ 126 h 229"/>
                <a:gd name="T2" fmla="*/ 177 w 230"/>
                <a:gd name="T3" fmla="*/ 53 h 229"/>
                <a:gd name="T4" fmla="*/ 104 w 230"/>
                <a:gd name="T5" fmla="*/ 0 h 229"/>
                <a:gd name="T6" fmla="*/ 0 w 230"/>
                <a:gd name="T7" fmla="*/ 229 h 229"/>
                <a:gd name="T8" fmla="*/ 230 w 230"/>
                <a:gd name="T9" fmla="*/ 126 h 229"/>
              </a:gdLst>
              <a:cxnLst>
                <a:cxn ang="0">
                  <a:pos x="T0" y="T1"/>
                </a:cxn>
                <a:cxn ang="0">
                  <a:pos x="T2" y="T3"/>
                </a:cxn>
                <a:cxn ang="0">
                  <a:pos x="T4" y="T5"/>
                </a:cxn>
                <a:cxn ang="0">
                  <a:pos x="T6" y="T7"/>
                </a:cxn>
                <a:cxn ang="0">
                  <a:pos x="T8" y="T9"/>
                </a:cxn>
              </a:cxnLst>
              <a:rect l="0" t="0" r="r" b="b"/>
              <a:pathLst>
                <a:path w="230" h="229">
                  <a:moveTo>
                    <a:pt x="230" y="126"/>
                  </a:moveTo>
                  <a:cubicBezTo>
                    <a:pt x="177" y="53"/>
                    <a:pt x="177" y="53"/>
                    <a:pt x="177" y="53"/>
                  </a:cubicBezTo>
                  <a:cubicBezTo>
                    <a:pt x="104" y="0"/>
                    <a:pt x="104" y="0"/>
                    <a:pt x="104" y="0"/>
                  </a:cubicBezTo>
                  <a:cubicBezTo>
                    <a:pt x="104" y="0"/>
                    <a:pt x="0" y="96"/>
                    <a:pt x="0" y="229"/>
                  </a:cubicBezTo>
                  <a:cubicBezTo>
                    <a:pt x="134" y="229"/>
                    <a:pt x="230" y="126"/>
                    <a:pt x="230" y="126"/>
                  </a:cubicBezTo>
                  <a:close/>
                </a:path>
              </a:pathLst>
            </a:custGeom>
            <a:solidFill>
              <a:srgbClr val="F6921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a:off x="3314755" y="3221812"/>
              <a:ext cx="263243" cy="261223"/>
            </a:xfrm>
            <a:custGeom>
              <a:gdLst>
                <a:gd name="T0" fmla="*/ 165 w 165"/>
                <a:gd name="T1" fmla="*/ 90 h 164"/>
                <a:gd name="T2" fmla="*/ 127 w 165"/>
                <a:gd name="T3" fmla="*/ 38 h 164"/>
                <a:gd name="T4" fmla="*/ 75 w 165"/>
                <a:gd name="T5" fmla="*/ 0 h 164"/>
                <a:gd name="T6" fmla="*/ 0 w 165"/>
                <a:gd name="T7" fmla="*/ 164 h 164"/>
                <a:gd name="T8" fmla="*/ 165 w 165"/>
                <a:gd name="T9" fmla="*/ 90 h 164"/>
              </a:gdLst>
              <a:cxnLst>
                <a:cxn ang="0">
                  <a:pos x="T0" y="T1"/>
                </a:cxn>
                <a:cxn ang="0">
                  <a:pos x="T2" y="T3"/>
                </a:cxn>
                <a:cxn ang="0">
                  <a:pos x="T4" y="T5"/>
                </a:cxn>
                <a:cxn ang="0">
                  <a:pos x="T6" y="T7"/>
                </a:cxn>
                <a:cxn ang="0">
                  <a:pos x="T8" y="T9"/>
                </a:cxn>
              </a:cxnLst>
              <a:rect l="0" t="0" r="r" b="b"/>
              <a:pathLst>
                <a:path w="165" h="164">
                  <a:moveTo>
                    <a:pt x="165" y="90"/>
                  </a:moveTo>
                  <a:cubicBezTo>
                    <a:pt x="127" y="38"/>
                    <a:pt x="127" y="38"/>
                    <a:pt x="127" y="38"/>
                  </a:cubicBezTo>
                  <a:cubicBezTo>
                    <a:pt x="75" y="0"/>
                    <a:pt x="75" y="0"/>
                    <a:pt x="75" y="0"/>
                  </a:cubicBezTo>
                  <a:cubicBezTo>
                    <a:pt x="75" y="0"/>
                    <a:pt x="0" y="69"/>
                    <a:pt x="0" y="164"/>
                  </a:cubicBezTo>
                  <a:cubicBezTo>
                    <a:pt x="96" y="164"/>
                    <a:pt x="165" y="90"/>
                    <a:pt x="165" y="9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p:nvPr/>
          </p:nvSpPr>
          <p:spPr bwMode="auto">
            <a:xfrm>
              <a:off x="3380061" y="3241337"/>
              <a:ext cx="178413" cy="178413"/>
            </a:xfrm>
            <a:custGeom>
              <a:gdLst>
                <a:gd name="T0" fmla="*/ 112 w 112"/>
                <a:gd name="T1" fmla="*/ 61 h 112"/>
                <a:gd name="T2" fmla="*/ 86 w 112"/>
                <a:gd name="T3" fmla="*/ 26 h 112"/>
                <a:gd name="T4" fmla="*/ 50 w 112"/>
                <a:gd name="T5" fmla="*/ 0 h 112"/>
                <a:gd name="T6" fmla="*/ 0 w 112"/>
                <a:gd name="T7" fmla="*/ 112 h 112"/>
                <a:gd name="T8" fmla="*/ 112 w 112"/>
                <a:gd name="T9" fmla="*/ 61 h 112"/>
              </a:gdLst>
              <a:cxnLst>
                <a:cxn ang="0">
                  <a:pos x="T0" y="T1"/>
                </a:cxn>
                <a:cxn ang="0">
                  <a:pos x="T2" y="T3"/>
                </a:cxn>
                <a:cxn ang="0">
                  <a:pos x="T4" y="T5"/>
                </a:cxn>
                <a:cxn ang="0">
                  <a:pos x="T6" y="T7"/>
                </a:cxn>
                <a:cxn ang="0">
                  <a:pos x="T8" y="T9"/>
                </a:cxn>
              </a:cxnLst>
              <a:rect l="0" t="0" r="r" b="b"/>
              <a:pathLst>
                <a:path w="112" h="112">
                  <a:moveTo>
                    <a:pt x="112" y="61"/>
                  </a:moveTo>
                  <a:cubicBezTo>
                    <a:pt x="86" y="26"/>
                    <a:pt x="86" y="26"/>
                    <a:pt x="86" y="26"/>
                  </a:cubicBezTo>
                  <a:cubicBezTo>
                    <a:pt x="50" y="0"/>
                    <a:pt x="50" y="0"/>
                    <a:pt x="50" y="0"/>
                  </a:cubicBezTo>
                  <a:cubicBezTo>
                    <a:pt x="50" y="0"/>
                    <a:pt x="0" y="47"/>
                    <a:pt x="0" y="112"/>
                  </a:cubicBezTo>
                  <a:cubicBezTo>
                    <a:pt x="65" y="112"/>
                    <a:pt x="112" y="61"/>
                    <a:pt x="112" y="61"/>
                  </a:cubicBezTo>
                  <a:close/>
                </a:path>
              </a:pathLst>
            </a:custGeom>
            <a:solidFill>
              <a:srgbClr val="FBED2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a:off x="3170006" y="2741108"/>
              <a:ext cx="509654" cy="514367"/>
            </a:xfrm>
            <a:custGeom>
              <a:gdLst>
                <a:gd name="T0" fmla="*/ 320 w 320"/>
                <a:gd name="T1" fmla="*/ 24 h 323"/>
                <a:gd name="T2" fmla="*/ 201 w 320"/>
                <a:gd name="T3" fmla="*/ 67 h 323"/>
                <a:gd name="T4" fmla="*/ 0 w 320"/>
                <a:gd name="T5" fmla="*/ 268 h 323"/>
                <a:gd name="T6" fmla="*/ 180 w 320"/>
                <a:gd name="T7" fmla="*/ 255 h 323"/>
                <a:gd name="T8" fmla="*/ 320 w 320"/>
                <a:gd name="T9" fmla="*/ 24 h 323"/>
              </a:gdLst>
              <a:cxnLst>
                <a:cxn ang="0">
                  <a:pos x="T0" y="T1"/>
                </a:cxn>
                <a:cxn ang="0">
                  <a:pos x="T2" y="T3"/>
                </a:cxn>
                <a:cxn ang="0">
                  <a:pos x="T4" y="T5"/>
                </a:cxn>
                <a:cxn ang="0">
                  <a:pos x="T6" y="T7"/>
                </a:cxn>
                <a:cxn ang="0">
                  <a:pos x="T8" y="T9"/>
                </a:cxn>
              </a:cxnLst>
              <a:rect l="0" t="0" r="r" b="b"/>
              <a:pathLst>
                <a:path w="320" h="323">
                  <a:moveTo>
                    <a:pt x="320" y="24"/>
                  </a:moveTo>
                  <a:cubicBezTo>
                    <a:pt x="320" y="24"/>
                    <a:pt x="269" y="0"/>
                    <a:pt x="201" y="67"/>
                  </a:cubicBezTo>
                  <a:cubicBezTo>
                    <a:pt x="134" y="134"/>
                    <a:pt x="0" y="268"/>
                    <a:pt x="0" y="268"/>
                  </a:cubicBezTo>
                  <a:cubicBezTo>
                    <a:pt x="0" y="268"/>
                    <a:pt x="112" y="187"/>
                    <a:pt x="180" y="255"/>
                  </a:cubicBezTo>
                  <a:cubicBezTo>
                    <a:pt x="248" y="323"/>
                    <a:pt x="320" y="24"/>
                    <a:pt x="320" y="2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p:nvPr/>
          </p:nvSpPr>
          <p:spPr bwMode="auto">
            <a:xfrm>
              <a:off x="3544335" y="3118804"/>
              <a:ext cx="514367" cy="508981"/>
            </a:xfrm>
            <a:custGeom>
              <a:gdLst>
                <a:gd name="T0" fmla="*/ 298 w 323"/>
                <a:gd name="T1" fmla="*/ 0 h 320"/>
                <a:gd name="T2" fmla="*/ 256 w 323"/>
                <a:gd name="T3" fmla="*/ 119 h 320"/>
                <a:gd name="T4" fmla="*/ 55 w 323"/>
                <a:gd name="T5" fmla="*/ 320 h 320"/>
                <a:gd name="T6" fmla="*/ 68 w 323"/>
                <a:gd name="T7" fmla="*/ 141 h 320"/>
                <a:gd name="T8" fmla="*/ 298 w 323"/>
                <a:gd name="T9" fmla="*/ 0 h 320"/>
              </a:gdLst>
              <a:cxnLst>
                <a:cxn ang="0">
                  <a:pos x="T0" y="T1"/>
                </a:cxn>
                <a:cxn ang="0">
                  <a:pos x="T2" y="T3"/>
                </a:cxn>
                <a:cxn ang="0">
                  <a:pos x="T4" y="T5"/>
                </a:cxn>
                <a:cxn ang="0">
                  <a:pos x="T6" y="T7"/>
                </a:cxn>
                <a:cxn ang="0">
                  <a:pos x="T8" y="T9"/>
                </a:cxn>
              </a:cxnLst>
              <a:rect l="0" t="0" r="r" b="b"/>
              <a:pathLst>
                <a:path w="323" h="320">
                  <a:moveTo>
                    <a:pt x="298" y="0"/>
                  </a:moveTo>
                  <a:cubicBezTo>
                    <a:pt x="298" y="0"/>
                    <a:pt x="323" y="52"/>
                    <a:pt x="256" y="119"/>
                  </a:cubicBezTo>
                  <a:cubicBezTo>
                    <a:pt x="189" y="186"/>
                    <a:pt x="55" y="320"/>
                    <a:pt x="55" y="320"/>
                  </a:cubicBezTo>
                  <a:cubicBezTo>
                    <a:pt x="55" y="320"/>
                    <a:pt x="136" y="209"/>
                    <a:pt x="68" y="141"/>
                  </a:cubicBezTo>
                  <a:cubicBezTo>
                    <a:pt x="0" y="73"/>
                    <a:pt x="298" y="0"/>
                    <a:pt x="298" y="0"/>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3400932" y="3091201"/>
              <a:ext cx="305658" cy="307678"/>
            </a:xfrm>
            <a:custGeom>
              <a:gdLst>
                <a:gd name="T0" fmla="*/ 298 w 454"/>
                <a:gd name="T1" fmla="*/ 457 h 457"/>
                <a:gd name="T2" fmla="*/ 0 w 454"/>
                <a:gd name="T3" fmla="*/ 159 h 457"/>
                <a:gd name="T4" fmla="*/ 156 w 454"/>
                <a:gd name="T5" fmla="*/ 0 h 457"/>
                <a:gd name="T6" fmla="*/ 454 w 454"/>
                <a:gd name="T7" fmla="*/ 298 h 457"/>
                <a:gd name="T8" fmla="*/ 298 w 454"/>
                <a:gd name="T9" fmla="*/ 457 h 457"/>
              </a:gdLst>
              <a:cxnLst>
                <a:cxn ang="0">
                  <a:pos x="T0" y="T1"/>
                </a:cxn>
                <a:cxn ang="0">
                  <a:pos x="T2" y="T3"/>
                </a:cxn>
                <a:cxn ang="0">
                  <a:pos x="T4" y="T5"/>
                </a:cxn>
                <a:cxn ang="0">
                  <a:pos x="T6" y="T7"/>
                </a:cxn>
                <a:cxn ang="0">
                  <a:pos x="T8" y="T9"/>
                </a:cxn>
              </a:cxnLst>
              <a:rect l="0" t="0" r="r" b="b"/>
              <a:pathLst>
                <a:path w="453" h="457">
                  <a:moveTo>
                    <a:pt x="298" y="457"/>
                  </a:moveTo>
                  <a:lnTo>
                    <a:pt x="0" y="159"/>
                  </a:lnTo>
                  <a:lnTo>
                    <a:pt x="156" y="0"/>
                  </a:lnTo>
                  <a:lnTo>
                    <a:pt x="454" y="298"/>
                  </a:lnTo>
                  <a:lnTo>
                    <a:pt x="298" y="457"/>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400932" y="3091201"/>
              <a:ext cx="111760" cy="111760"/>
            </a:xfrm>
            <a:custGeom>
              <a:gdLst>
                <a:gd name="T0" fmla="*/ 10 w 166"/>
                <a:gd name="T1" fmla="*/ 166 h 166"/>
                <a:gd name="T2" fmla="*/ 0 w 166"/>
                <a:gd name="T3" fmla="*/ 159 h 166"/>
                <a:gd name="T4" fmla="*/ 156 w 166"/>
                <a:gd name="T5" fmla="*/ 0 h 166"/>
                <a:gd name="T6" fmla="*/ 166 w 166"/>
                <a:gd name="T7" fmla="*/ 10 h 166"/>
                <a:gd name="T8" fmla="*/ 10 w 166"/>
                <a:gd name="T9" fmla="*/ 166 h 166"/>
              </a:gdLst>
              <a:cxnLst>
                <a:cxn ang="0">
                  <a:pos x="T0" y="T1"/>
                </a:cxn>
                <a:cxn ang="0">
                  <a:pos x="T2" y="T3"/>
                </a:cxn>
                <a:cxn ang="0">
                  <a:pos x="T4" y="T5"/>
                </a:cxn>
                <a:cxn ang="0">
                  <a:pos x="T6" y="T7"/>
                </a:cxn>
                <a:cxn ang="0">
                  <a:pos x="T8" y="T9"/>
                </a:cxn>
              </a:cxnLst>
              <a:rect l="0" t="0" r="r" b="b"/>
              <a:pathLst>
                <a:path w="166" h="166">
                  <a:moveTo>
                    <a:pt x="10" y="166"/>
                  </a:moveTo>
                  <a:lnTo>
                    <a:pt x="0" y="159"/>
                  </a:lnTo>
                  <a:lnTo>
                    <a:pt x="156"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17090" y="3107359"/>
              <a:ext cx="109741" cy="111760"/>
            </a:xfrm>
            <a:custGeom>
              <a:gdLst>
                <a:gd name="T0" fmla="*/ 7 w 163"/>
                <a:gd name="T1" fmla="*/ 166 h 166"/>
                <a:gd name="T2" fmla="*/ 0 w 163"/>
                <a:gd name="T3" fmla="*/ 156 h 166"/>
                <a:gd name="T4" fmla="*/ 156 w 163"/>
                <a:gd name="T5" fmla="*/ 0 h 166"/>
                <a:gd name="T6" fmla="*/ 163 w 163"/>
                <a:gd name="T7" fmla="*/ 7 h 166"/>
                <a:gd name="T8" fmla="*/ 7 w 163"/>
                <a:gd name="T9" fmla="*/ 166 h 166"/>
              </a:gd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3431229" y="3121497"/>
              <a:ext cx="111760" cy="111760"/>
            </a:xfrm>
            <a:custGeom>
              <a:gdLst>
                <a:gd name="T0" fmla="*/ 7 w 166"/>
                <a:gd name="T1" fmla="*/ 166 h 166"/>
                <a:gd name="T2" fmla="*/ 0 w 166"/>
                <a:gd name="T3" fmla="*/ 159 h 166"/>
                <a:gd name="T4" fmla="*/ 156 w 166"/>
                <a:gd name="T5" fmla="*/ 0 h 166"/>
                <a:gd name="T6" fmla="*/ 166 w 166"/>
                <a:gd name="T7" fmla="*/ 10 h 166"/>
                <a:gd name="T8" fmla="*/ 7 w 166"/>
                <a:gd name="T9" fmla="*/ 166 h 166"/>
              </a:gd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3445367" y="3137655"/>
              <a:ext cx="111760" cy="109741"/>
            </a:xfrm>
            <a:custGeom>
              <a:gdLst>
                <a:gd name="T0" fmla="*/ 10 w 166"/>
                <a:gd name="T1" fmla="*/ 163 h 163"/>
                <a:gd name="T2" fmla="*/ 0 w 166"/>
                <a:gd name="T3" fmla="*/ 156 h 163"/>
                <a:gd name="T4" fmla="*/ 159 w 166"/>
                <a:gd name="T5" fmla="*/ 0 h 163"/>
                <a:gd name="T6" fmla="*/ 166 w 166"/>
                <a:gd name="T7" fmla="*/ 7 h 163"/>
                <a:gd name="T8" fmla="*/ 10 w 166"/>
                <a:gd name="T9" fmla="*/ 163 h 163"/>
              </a:gd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3461525" y="3151794"/>
              <a:ext cx="111760" cy="111760"/>
            </a:xfrm>
            <a:custGeom>
              <a:gdLst>
                <a:gd name="T0" fmla="*/ 7 w 166"/>
                <a:gd name="T1" fmla="*/ 166 h 166"/>
                <a:gd name="T2" fmla="*/ 0 w 166"/>
                <a:gd name="T3" fmla="*/ 156 h 166"/>
                <a:gd name="T4" fmla="*/ 156 w 166"/>
                <a:gd name="T5" fmla="*/ 0 h 166"/>
                <a:gd name="T6" fmla="*/ 166 w 166"/>
                <a:gd name="T7" fmla="*/ 7 h 166"/>
                <a:gd name="T8" fmla="*/ 7 w 166"/>
                <a:gd name="T9" fmla="*/ 166 h 166"/>
              </a:gd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3475663" y="3165932"/>
              <a:ext cx="111760" cy="111760"/>
            </a:xfrm>
            <a:custGeom>
              <a:gdLst>
                <a:gd name="T0" fmla="*/ 10 w 166"/>
                <a:gd name="T1" fmla="*/ 166 h 166"/>
                <a:gd name="T2" fmla="*/ 0 w 166"/>
                <a:gd name="T3" fmla="*/ 159 h 166"/>
                <a:gd name="T4" fmla="*/ 159 w 166"/>
                <a:gd name="T5" fmla="*/ 0 h 166"/>
                <a:gd name="T6" fmla="*/ 166 w 166"/>
                <a:gd name="T7" fmla="*/ 10 h 166"/>
                <a:gd name="T8" fmla="*/ 10 w 166"/>
                <a:gd name="T9" fmla="*/ 166 h 166"/>
              </a:gdLst>
              <a:cxnLst>
                <a:cxn ang="0">
                  <a:pos x="T0" y="T1"/>
                </a:cxn>
                <a:cxn ang="0">
                  <a:pos x="T2" y="T3"/>
                </a:cxn>
                <a:cxn ang="0">
                  <a:pos x="T4" y="T5"/>
                </a:cxn>
                <a:cxn ang="0">
                  <a:pos x="T6" y="T7"/>
                </a:cxn>
                <a:cxn ang="0">
                  <a:pos x="T8" y="T9"/>
                </a:cxn>
              </a:cxnLst>
              <a:rect l="0" t="0" r="r" b="b"/>
              <a:pathLst>
                <a:path w="166" h="166">
                  <a:moveTo>
                    <a:pt x="10" y="166"/>
                  </a:moveTo>
                  <a:lnTo>
                    <a:pt x="0" y="159"/>
                  </a:lnTo>
                  <a:lnTo>
                    <a:pt x="159" y="0"/>
                  </a:lnTo>
                  <a:lnTo>
                    <a:pt x="166" y="10"/>
                  </a:lnTo>
                  <a:lnTo>
                    <a:pt x="10"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3491822" y="3182090"/>
              <a:ext cx="109741" cy="111760"/>
            </a:xfrm>
            <a:custGeom>
              <a:gdLst>
                <a:gd name="T0" fmla="*/ 7 w 163"/>
                <a:gd name="T1" fmla="*/ 166 h 166"/>
                <a:gd name="T2" fmla="*/ 0 w 163"/>
                <a:gd name="T3" fmla="*/ 156 h 166"/>
                <a:gd name="T4" fmla="*/ 156 w 163"/>
                <a:gd name="T5" fmla="*/ 0 h 166"/>
                <a:gd name="T6" fmla="*/ 163 w 163"/>
                <a:gd name="T7" fmla="*/ 7 h 166"/>
                <a:gd name="T8" fmla="*/ 7 w 163"/>
                <a:gd name="T9" fmla="*/ 166 h 166"/>
              </a:gd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3505960" y="3196228"/>
              <a:ext cx="111760" cy="111760"/>
            </a:xfrm>
            <a:custGeom>
              <a:gdLst>
                <a:gd name="T0" fmla="*/ 7 w 166"/>
                <a:gd name="T1" fmla="*/ 166 h 166"/>
                <a:gd name="T2" fmla="*/ 0 w 166"/>
                <a:gd name="T3" fmla="*/ 159 h 166"/>
                <a:gd name="T4" fmla="*/ 156 w 166"/>
                <a:gd name="T5" fmla="*/ 0 h 166"/>
                <a:gd name="T6" fmla="*/ 166 w 166"/>
                <a:gd name="T7" fmla="*/ 10 h 166"/>
                <a:gd name="T8" fmla="*/ 7 w 166"/>
                <a:gd name="T9" fmla="*/ 166 h 166"/>
              </a:gd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3520098" y="3212387"/>
              <a:ext cx="111760" cy="109741"/>
            </a:xfrm>
            <a:custGeom>
              <a:gdLst>
                <a:gd name="T0" fmla="*/ 10 w 166"/>
                <a:gd name="T1" fmla="*/ 163 h 163"/>
                <a:gd name="T2" fmla="*/ 0 w 166"/>
                <a:gd name="T3" fmla="*/ 156 h 163"/>
                <a:gd name="T4" fmla="*/ 159 w 166"/>
                <a:gd name="T5" fmla="*/ 0 h 163"/>
                <a:gd name="T6" fmla="*/ 166 w 166"/>
                <a:gd name="T7" fmla="*/ 7 h 163"/>
                <a:gd name="T8" fmla="*/ 10 w 166"/>
                <a:gd name="T9" fmla="*/ 163 h 163"/>
              </a:gd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p:nvPr/>
          </p:nvSpPr>
          <p:spPr bwMode="auto">
            <a:xfrm>
              <a:off x="3536256" y="3226525"/>
              <a:ext cx="111760" cy="111760"/>
            </a:xfrm>
            <a:custGeom>
              <a:gdLst>
                <a:gd name="T0" fmla="*/ 7 w 166"/>
                <a:gd name="T1" fmla="*/ 166 h 166"/>
                <a:gd name="T2" fmla="*/ 0 w 166"/>
                <a:gd name="T3" fmla="*/ 159 h 166"/>
                <a:gd name="T4" fmla="*/ 156 w 166"/>
                <a:gd name="T5" fmla="*/ 0 h 166"/>
                <a:gd name="T6" fmla="*/ 166 w 166"/>
                <a:gd name="T7" fmla="*/ 10 h 166"/>
                <a:gd name="T8" fmla="*/ 7 w 166"/>
                <a:gd name="T9" fmla="*/ 166 h 166"/>
              </a:gdLst>
              <a:cxnLst>
                <a:cxn ang="0">
                  <a:pos x="T0" y="T1"/>
                </a:cxn>
                <a:cxn ang="0">
                  <a:pos x="T2" y="T3"/>
                </a:cxn>
                <a:cxn ang="0">
                  <a:pos x="T4" y="T5"/>
                </a:cxn>
                <a:cxn ang="0">
                  <a:pos x="T6" y="T7"/>
                </a:cxn>
                <a:cxn ang="0">
                  <a:pos x="T8" y="T9"/>
                </a:cxn>
              </a:cxnLst>
              <a:rect l="0" t="0" r="r" b="b"/>
              <a:pathLst>
                <a:path w="166" h="166">
                  <a:moveTo>
                    <a:pt x="7" y="166"/>
                  </a:moveTo>
                  <a:lnTo>
                    <a:pt x="0" y="159"/>
                  </a:lnTo>
                  <a:lnTo>
                    <a:pt x="156" y="0"/>
                  </a:lnTo>
                  <a:lnTo>
                    <a:pt x="166" y="10"/>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3550395" y="3242683"/>
              <a:ext cx="111760" cy="109741"/>
            </a:xfrm>
            <a:custGeom>
              <a:gdLst>
                <a:gd name="T0" fmla="*/ 10 w 166"/>
                <a:gd name="T1" fmla="*/ 163 h 163"/>
                <a:gd name="T2" fmla="*/ 0 w 166"/>
                <a:gd name="T3" fmla="*/ 156 h 163"/>
                <a:gd name="T4" fmla="*/ 159 w 166"/>
                <a:gd name="T5" fmla="*/ 0 h 163"/>
                <a:gd name="T6" fmla="*/ 166 w 166"/>
                <a:gd name="T7" fmla="*/ 7 h 163"/>
                <a:gd name="T8" fmla="*/ 10 w 166"/>
                <a:gd name="T9" fmla="*/ 163 h 163"/>
              </a:gdLst>
              <a:cxnLst>
                <a:cxn ang="0">
                  <a:pos x="T0" y="T1"/>
                </a:cxn>
                <a:cxn ang="0">
                  <a:pos x="T2" y="T3"/>
                </a:cxn>
                <a:cxn ang="0">
                  <a:pos x="T4" y="T5"/>
                </a:cxn>
                <a:cxn ang="0">
                  <a:pos x="T6" y="T7"/>
                </a:cxn>
                <a:cxn ang="0">
                  <a:pos x="T8" y="T9"/>
                </a:cxn>
              </a:cxnLst>
              <a:rect l="0" t="0" r="r" b="b"/>
              <a:pathLst>
                <a:path w="166" h="163">
                  <a:moveTo>
                    <a:pt x="10" y="163"/>
                  </a:moveTo>
                  <a:lnTo>
                    <a:pt x="0" y="156"/>
                  </a:lnTo>
                  <a:lnTo>
                    <a:pt x="159" y="0"/>
                  </a:lnTo>
                  <a:lnTo>
                    <a:pt x="166" y="7"/>
                  </a:lnTo>
                  <a:lnTo>
                    <a:pt x="10" y="163"/>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p:nvPr/>
          </p:nvSpPr>
          <p:spPr bwMode="auto">
            <a:xfrm>
              <a:off x="3566553" y="3256821"/>
              <a:ext cx="111760" cy="111760"/>
            </a:xfrm>
            <a:custGeom>
              <a:gdLst>
                <a:gd name="T0" fmla="*/ 7 w 166"/>
                <a:gd name="T1" fmla="*/ 166 h 166"/>
                <a:gd name="T2" fmla="*/ 0 w 166"/>
                <a:gd name="T3" fmla="*/ 156 h 166"/>
                <a:gd name="T4" fmla="*/ 156 w 166"/>
                <a:gd name="T5" fmla="*/ 0 h 166"/>
                <a:gd name="T6" fmla="*/ 166 w 166"/>
                <a:gd name="T7" fmla="*/ 7 h 166"/>
                <a:gd name="T8" fmla="*/ 7 w 166"/>
                <a:gd name="T9" fmla="*/ 166 h 166"/>
              </a:gdLst>
              <a:cxnLst>
                <a:cxn ang="0">
                  <a:pos x="T0" y="T1"/>
                </a:cxn>
                <a:cxn ang="0">
                  <a:pos x="T2" y="T3"/>
                </a:cxn>
                <a:cxn ang="0">
                  <a:pos x="T4" y="T5"/>
                </a:cxn>
                <a:cxn ang="0">
                  <a:pos x="T6" y="T7"/>
                </a:cxn>
                <a:cxn ang="0">
                  <a:pos x="T8" y="T9"/>
                </a:cxn>
              </a:cxnLst>
              <a:rect l="0" t="0" r="r" b="b"/>
              <a:pathLst>
                <a:path w="166" h="166">
                  <a:moveTo>
                    <a:pt x="7" y="166"/>
                  </a:moveTo>
                  <a:lnTo>
                    <a:pt x="0" y="156"/>
                  </a:lnTo>
                  <a:lnTo>
                    <a:pt x="156" y="0"/>
                  </a:lnTo>
                  <a:lnTo>
                    <a:pt x="166"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3580691" y="3271633"/>
              <a:ext cx="111760" cy="111087"/>
            </a:xfrm>
            <a:custGeom>
              <a:gdLst>
                <a:gd name="T0" fmla="*/ 10 w 166"/>
                <a:gd name="T1" fmla="*/ 165 h 165"/>
                <a:gd name="T2" fmla="*/ 0 w 166"/>
                <a:gd name="T3" fmla="*/ 158 h 165"/>
                <a:gd name="T4" fmla="*/ 159 w 166"/>
                <a:gd name="T5" fmla="*/ 0 h 165"/>
                <a:gd name="T6" fmla="*/ 166 w 166"/>
                <a:gd name="T7" fmla="*/ 9 h 165"/>
                <a:gd name="T8" fmla="*/ 10 w 166"/>
                <a:gd name="T9" fmla="*/ 165 h 165"/>
              </a:gdLst>
              <a:cxnLst>
                <a:cxn ang="0">
                  <a:pos x="T0" y="T1"/>
                </a:cxn>
                <a:cxn ang="0">
                  <a:pos x="T2" y="T3"/>
                </a:cxn>
                <a:cxn ang="0">
                  <a:pos x="T4" y="T5"/>
                </a:cxn>
                <a:cxn ang="0">
                  <a:pos x="T6" y="T7"/>
                </a:cxn>
                <a:cxn ang="0">
                  <a:pos x="T8" y="T9"/>
                </a:cxn>
              </a:cxnLst>
              <a:rect l="0" t="0" r="r" b="b"/>
              <a:pathLst>
                <a:path w="166" h="165">
                  <a:moveTo>
                    <a:pt x="10" y="165"/>
                  </a:moveTo>
                  <a:lnTo>
                    <a:pt x="0" y="158"/>
                  </a:lnTo>
                  <a:lnTo>
                    <a:pt x="159" y="0"/>
                  </a:lnTo>
                  <a:lnTo>
                    <a:pt x="166" y="9"/>
                  </a:lnTo>
                  <a:lnTo>
                    <a:pt x="10" y="165"/>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5"/>
            <p:cNvSpPr/>
            <p:nvPr/>
          </p:nvSpPr>
          <p:spPr bwMode="auto">
            <a:xfrm>
              <a:off x="3596849" y="3287118"/>
              <a:ext cx="109741" cy="111760"/>
            </a:xfrm>
            <a:custGeom>
              <a:gdLst>
                <a:gd name="T0" fmla="*/ 7 w 163"/>
                <a:gd name="T1" fmla="*/ 166 h 166"/>
                <a:gd name="T2" fmla="*/ 0 w 163"/>
                <a:gd name="T3" fmla="*/ 156 h 166"/>
                <a:gd name="T4" fmla="*/ 156 w 163"/>
                <a:gd name="T5" fmla="*/ 0 h 166"/>
                <a:gd name="T6" fmla="*/ 163 w 163"/>
                <a:gd name="T7" fmla="*/ 7 h 166"/>
                <a:gd name="T8" fmla="*/ 7 w 163"/>
                <a:gd name="T9" fmla="*/ 166 h 166"/>
              </a:gdLst>
              <a:cxnLst>
                <a:cxn ang="0">
                  <a:pos x="T0" y="T1"/>
                </a:cxn>
                <a:cxn ang="0">
                  <a:pos x="T2" y="T3"/>
                </a:cxn>
                <a:cxn ang="0">
                  <a:pos x="T4" y="T5"/>
                </a:cxn>
                <a:cxn ang="0">
                  <a:pos x="T6" y="T7"/>
                </a:cxn>
                <a:cxn ang="0">
                  <a:pos x="T8" y="T9"/>
                </a:cxn>
              </a:cxnLst>
              <a:rect l="0" t="0" r="r" b="b"/>
              <a:pathLst>
                <a:path w="163" h="166">
                  <a:moveTo>
                    <a:pt x="7" y="166"/>
                  </a:moveTo>
                  <a:lnTo>
                    <a:pt x="0" y="156"/>
                  </a:lnTo>
                  <a:lnTo>
                    <a:pt x="156" y="0"/>
                  </a:lnTo>
                  <a:lnTo>
                    <a:pt x="163" y="7"/>
                  </a:lnTo>
                  <a:lnTo>
                    <a:pt x="7" y="166"/>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6"/>
            <p:cNvSpPr/>
            <p:nvPr/>
          </p:nvSpPr>
          <p:spPr bwMode="auto">
            <a:xfrm>
              <a:off x="3426516" y="2059774"/>
              <a:ext cx="1312174" cy="1313521"/>
            </a:xfrm>
            <a:custGeom>
              <a:gdLst>
                <a:gd name="T0" fmla="*/ 141 w 824"/>
                <a:gd name="T1" fmla="*/ 825 h 825"/>
                <a:gd name="T2" fmla="*/ 482 w 824"/>
                <a:gd name="T3" fmla="*/ 564 h 825"/>
                <a:gd name="T4" fmla="*/ 763 w 824"/>
                <a:gd name="T5" fmla="*/ 61 h 825"/>
                <a:gd name="T6" fmla="*/ 261 w 824"/>
                <a:gd name="T7" fmla="*/ 343 h 825"/>
                <a:gd name="T8" fmla="*/ 0 w 824"/>
                <a:gd name="T9" fmla="*/ 683 h 825"/>
                <a:gd name="T10" fmla="*/ 141 w 824"/>
                <a:gd name="T11" fmla="*/ 825 h 825"/>
              </a:gdLst>
              <a:cxnLst>
                <a:cxn ang="0">
                  <a:pos x="T0" y="T1"/>
                </a:cxn>
                <a:cxn ang="0">
                  <a:pos x="T2" y="T3"/>
                </a:cxn>
                <a:cxn ang="0">
                  <a:pos x="T4" y="T5"/>
                </a:cxn>
                <a:cxn ang="0">
                  <a:pos x="T6" y="T7"/>
                </a:cxn>
                <a:cxn ang="0">
                  <a:pos x="T8" y="T9"/>
                </a:cxn>
                <a:cxn ang="0">
                  <a:pos x="T10" y="T11"/>
                </a:cxn>
              </a:cxnLst>
              <a:rect l="0" t="0" r="r" b="b"/>
              <a:pathLst>
                <a:path w="824" h="825">
                  <a:moveTo>
                    <a:pt x="141" y="825"/>
                  </a:moveTo>
                  <a:cubicBezTo>
                    <a:pt x="237" y="778"/>
                    <a:pt x="361" y="685"/>
                    <a:pt x="482" y="564"/>
                  </a:cubicBezTo>
                  <a:cubicBezTo>
                    <a:pt x="698" y="348"/>
                    <a:pt x="824" y="123"/>
                    <a:pt x="763" y="61"/>
                  </a:cubicBezTo>
                  <a:cubicBezTo>
                    <a:pt x="702" y="0"/>
                    <a:pt x="477" y="126"/>
                    <a:pt x="261" y="343"/>
                  </a:cubicBezTo>
                  <a:cubicBezTo>
                    <a:pt x="140" y="464"/>
                    <a:pt x="47" y="587"/>
                    <a:pt x="0" y="683"/>
                  </a:cubicBezTo>
                  <a:cubicBezTo>
                    <a:pt x="141" y="825"/>
                    <a:pt x="141" y="825"/>
                    <a:pt x="141" y="825"/>
                  </a:cubicBezTo>
                </a:path>
              </a:pathLst>
            </a:custGeom>
            <a:solidFill>
              <a:schemeClr val="tx2">
                <a:lumMod val="20000"/>
                <a:lumOff val="8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7"/>
            <p:cNvSpPr/>
            <p:nvPr/>
          </p:nvSpPr>
          <p:spPr bwMode="auto">
            <a:xfrm>
              <a:off x="3549048" y="2779484"/>
              <a:ext cx="469932" cy="471279"/>
            </a:xfrm>
            <a:custGeom>
              <a:gdLst>
                <a:gd name="T0" fmla="*/ 205 w 295"/>
                <a:gd name="T1" fmla="*/ 285 h 296"/>
                <a:gd name="T2" fmla="*/ 295 w 295"/>
                <a:gd name="T3" fmla="*/ 213 h 296"/>
                <a:gd name="T4" fmla="*/ 176 w 295"/>
                <a:gd name="T5" fmla="*/ 120 h 296"/>
                <a:gd name="T6" fmla="*/ 82 w 295"/>
                <a:gd name="T7" fmla="*/ 0 h 296"/>
                <a:gd name="T8" fmla="*/ 11 w 295"/>
                <a:gd name="T9" fmla="*/ 90 h 296"/>
                <a:gd name="T10" fmla="*/ 95 w 295"/>
                <a:gd name="T11" fmla="*/ 201 h 296"/>
                <a:gd name="T12" fmla="*/ 205 w 295"/>
                <a:gd name="T13" fmla="*/ 285 h 296"/>
              </a:gdLst>
              <a:cxnLst>
                <a:cxn ang="0">
                  <a:pos x="T0" y="T1"/>
                </a:cxn>
                <a:cxn ang="0">
                  <a:pos x="T2" y="T3"/>
                </a:cxn>
                <a:cxn ang="0">
                  <a:pos x="T4" y="T5"/>
                </a:cxn>
                <a:cxn ang="0">
                  <a:pos x="T6" y="T7"/>
                </a:cxn>
                <a:cxn ang="0">
                  <a:pos x="T8" y="T9"/>
                </a:cxn>
                <a:cxn ang="0">
                  <a:pos x="T10" y="T11"/>
                </a:cxn>
                <a:cxn ang="0">
                  <a:pos x="T12" y="T13"/>
                </a:cxn>
              </a:cxnLst>
              <a:rect l="0" t="0" r="r" b="b"/>
              <a:pathLst>
                <a:path w="295" h="296">
                  <a:moveTo>
                    <a:pt x="205" y="285"/>
                  </a:moveTo>
                  <a:cubicBezTo>
                    <a:pt x="235" y="263"/>
                    <a:pt x="265" y="240"/>
                    <a:pt x="295" y="213"/>
                  </a:cubicBezTo>
                  <a:cubicBezTo>
                    <a:pt x="295" y="213"/>
                    <a:pt x="281" y="225"/>
                    <a:pt x="176" y="120"/>
                  </a:cubicBezTo>
                  <a:cubicBezTo>
                    <a:pt x="71" y="15"/>
                    <a:pt x="82" y="0"/>
                    <a:pt x="82" y="0"/>
                  </a:cubicBezTo>
                  <a:cubicBezTo>
                    <a:pt x="56" y="31"/>
                    <a:pt x="32" y="61"/>
                    <a:pt x="11" y="90"/>
                  </a:cubicBezTo>
                  <a:cubicBezTo>
                    <a:pt x="11" y="90"/>
                    <a:pt x="0" y="105"/>
                    <a:pt x="95" y="201"/>
                  </a:cubicBezTo>
                  <a:cubicBezTo>
                    <a:pt x="190" y="296"/>
                    <a:pt x="205" y="285"/>
                    <a:pt x="205" y="28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8"/>
            <p:cNvSpPr/>
            <p:nvPr/>
          </p:nvSpPr>
          <p:spPr bwMode="auto">
            <a:xfrm>
              <a:off x="4179888" y="2092763"/>
              <a:ext cx="526485" cy="527159"/>
            </a:xfrm>
            <a:custGeom>
              <a:gdLst>
                <a:gd name="T0" fmla="*/ 191 w 331"/>
                <a:gd name="T1" fmla="*/ 331 h 331"/>
                <a:gd name="T2" fmla="*/ 290 w 331"/>
                <a:gd name="T3" fmla="*/ 40 h 331"/>
                <a:gd name="T4" fmla="*/ 0 w 331"/>
                <a:gd name="T5" fmla="*/ 140 h 331"/>
                <a:gd name="T6" fmla="*/ 75 w 331"/>
                <a:gd name="T7" fmla="*/ 256 h 331"/>
                <a:gd name="T8" fmla="*/ 191 w 331"/>
                <a:gd name="T9" fmla="*/ 331 h 331"/>
              </a:gdLst>
              <a:cxnLst>
                <a:cxn ang="0">
                  <a:pos x="T0" y="T1"/>
                </a:cxn>
                <a:cxn ang="0">
                  <a:pos x="T2" y="T3"/>
                </a:cxn>
                <a:cxn ang="0">
                  <a:pos x="T4" y="T5"/>
                </a:cxn>
                <a:cxn ang="0">
                  <a:pos x="T6" y="T7"/>
                </a:cxn>
                <a:cxn ang="0">
                  <a:pos x="T8" y="T9"/>
                </a:cxn>
              </a:cxnLst>
              <a:rect l="0" t="0" r="r" b="b"/>
              <a:pathLst>
                <a:path w="331" h="331">
                  <a:moveTo>
                    <a:pt x="191" y="331"/>
                  </a:moveTo>
                  <a:cubicBezTo>
                    <a:pt x="288" y="195"/>
                    <a:pt x="331" y="81"/>
                    <a:pt x="290" y="40"/>
                  </a:cubicBezTo>
                  <a:cubicBezTo>
                    <a:pt x="249" y="0"/>
                    <a:pt x="135" y="42"/>
                    <a:pt x="0" y="140"/>
                  </a:cubicBezTo>
                  <a:cubicBezTo>
                    <a:pt x="0" y="140"/>
                    <a:pt x="20" y="202"/>
                    <a:pt x="75" y="256"/>
                  </a:cubicBezTo>
                  <a:cubicBezTo>
                    <a:pt x="129" y="310"/>
                    <a:pt x="191" y="331"/>
                    <a:pt x="191" y="331"/>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9"/>
            <p:cNvSpPr/>
            <p:nvPr/>
          </p:nvSpPr>
          <p:spPr bwMode="auto">
            <a:xfrm>
              <a:off x="4009555" y="2486618"/>
              <a:ext cx="302292" cy="303638"/>
            </a:xfrm>
            <a:custGeom>
              <a:gdLst>
                <a:gd name="T0" fmla="*/ 156 w 190"/>
                <a:gd name="T1" fmla="*/ 157 h 191"/>
                <a:gd name="T2" fmla="*/ 34 w 190"/>
                <a:gd name="T3" fmla="*/ 157 h 191"/>
                <a:gd name="T4" fmla="*/ 34 w 190"/>
                <a:gd name="T5" fmla="*/ 34 h 191"/>
                <a:gd name="T6" fmla="*/ 156 w 190"/>
                <a:gd name="T7" fmla="*/ 34 h 191"/>
                <a:gd name="T8" fmla="*/ 156 w 190"/>
                <a:gd name="T9" fmla="*/ 157 h 191"/>
              </a:gdLst>
              <a:cxnLst>
                <a:cxn ang="0">
                  <a:pos x="T0" y="T1"/>
                </a:cxn>
                <a:cxn ang="0">
                  <a:pos x="T2" y="T3"/>
                </a:cxn>
                <a:cxn ang="0">
                  <a:pos x="T4" y="T5"/>
                </a:cxn>
                <a:cxn ang="0">
                  <a:pos x="T6" y="T7"/>
                </a:cxn>
                <a:cxn ang="0">
                  <a:pos x="T8" y="T9"/>
                </a:cxn>
              </a:cxnLst>
              <a:rect l="0" t="0" r="r" b="b"/>
              <a:pathLst>
                <a:path w="190" h="191">
                  <a:moveTo>
                    <a:pt x="156" y="157"/>
                  </a:moveTo>
                  <a:cubicBezTo>
                    <a:pt x="122" y="191"/>
                    <a:pt x="68" y="191"/>
                    <a:pt x="34" y="157"/>
                  </a:cubicBezTo>
                  <a:cubicBezTo>
                    <a:pt x="0" y="123"/>
                    <a:pt x="0" y="68"/>
                    <a:pt x="34" y="34"/>
                  </a:cubicBezTo>
                  <a:cubicBezTo>
                    <a:pt x="68" y="0"/>
                    <a:pt x="122" y="0"/>
                    <a:pt x="156" y="34"/>
                  </a:cubicBezTo>
                  <a:cubicBezTo>
                    <a:pt x="190" y="68"/>
                    <a:pt x="190" y="123"/>
                    <a:pt x="156" y="157"/>
                  </a:cubicBezTo>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bwMode="auto">
            <a:xfrm>
              <a:off x="4036485" y="2513548"/>
              <a:ext cx="248431" cy="249778"/>
            </a:xfrm>
            <a:custGeom>
              <a:gdLst>
                <a:gd name="T0" fmla="*/ 107 w 156"/>
                <a:gd name="T1" fmla="*/ 141 h 157"/>
                <a:gd name="T2" fmla="*/ 16 w 156"/>
                <a:gd name="T3" fmla="*/ 108 h 157"/>
                <a:gd name="T4" fmla="*/ 49 w 156"/>
                <a:gd name="T5" fmla="*/ 17 h 157"/>
                <a:gd name="T6" fmla="*/ 140 w 156"/>
                <a:gd name="T7" fmla="*/ 50 h 157"/>
                <a:gd name="T8" fmla="*/ 107 w 156"/>
                <a:gd name="T9" fmla="*/ 141 h 157"/>
              </a:gdLst>
              <a:cxnLst>
                <a:cxn ang="0">
                  <a:pos x="T0" y="T1"/>
                </a:cxn>
                <a:cxn ang="0">
                  <a:pos x="T2" y="T3"/>
                </a:cxn>
                <a:cxn ang="0">
                  <a:pos x="T4" y="T5"/>
                </a:cxn>
                <a:cxn ang="0">
                  <a:pos x="T6" y="T7"/>
                </a:cxn>
                <a:cxn ang="0">
                  <a:pos x="T8" y="T9"/>
                </a:cxn>
              </a:cxnLst>
              <a:rect l="0" t="0" r="r" b="b"/>
              <a:pathLst>
                <a:path w="156" h="157">
                  <a:moveTo>
                    <a:pt x="107" y="141"/>
                  </a:moveTo>
                  <a:cubicBezTo>
                    <a:pt x="73" y="157"/>
                    <a:pt x="32" y="142"/>
                    <a:pt x="16" y="108"/>
                  </a:cubicBezTo>
                  <a:cubicBezTo>
                    <a:pt x="0" y="73"/>
                    <a:pt x="15" y="33"/>
                    <a:pt x="49" y="17"/>
                  </a:cubicBezTo>
                  <a:cubicBezTo>
                    <a:pt x="83" y="0"/>
                    <a:pt x="124" y="15"/>
                    <a:pt x="140" y="50"/>
                  </a:cubicBezTo>
                  <a:cubicBezTo>
                    <a:pt x="156" y="84"/>
                    <a:pt x="141" y="125"/>
                    <a:pt x="107" y="141"/>
                  </a:cubicBezTo>
                </a:path>
              </a:pathLst>
            </a:custGeom>
            <a:solidFill>
              <a:schemeClr val="bg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4"/>
            <p:cNvSpPr/>
            <p:nvPr/>
          </p:nvSpPr>
          <p:spPr bwMode="auto">
            <a:xfrm>
              <a:off x="4238461" y="2540478"/>
              <a:ext cx="18851" cy="18851"/>
            </a:xfrm>
            <a:custGeom>
              <a:gdLst>
                <a:gd name="T0" fmla="*/ 10 w 12"/>
                <a:gd name="T1" fmla="*/ 10 h 12"/>
                <a:gd name="T2" fmla="*/ 2 w 12"/>
                <a:gd name="T3" fmla="*/ 10 h 12"/>
                <a:gd name="T4" fmla="*/ 2 w 12"/>
                <a:gd name="T5" fmla="*/ 3 h 12"/>
                <a:gd name="T6" fmla="*/ 10 w 12"/>
                <a:gd name="T7" fmla="*/ 3 h 12"/>
                <a:gd name="T8" fmla="*/ 10 w 12"/>
                <a:gd name="T9" fmla="*/ 10 h 12"/>
              </a:gd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5"/>
                    <a:pt x="2" y="3"/>
                  </a:cubicBezTo>
                  <a:cubicBezTo>
                    <a:pt x="4" y="0"/>
                    <a:pt x="8" y="0"/>
                    <a:pt x="10" y="3"/>
                  </a:cubicBezTo>
                  <a:cubicBezTo>
                    <a:pt x="12" y="5"/>
                    <a:pt x="12" y="8"/>
                    <a:pt x="10"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5"/>
            <p:cNvSpPr/>
            <p:nvPr/>
          </p:nvSpPr>
          <p:spPr bwMode="auto">
            <a:xfrm>
              <a:off x="4182581" y="2508835"/>
              <a:ext cx="19524" cy="18851"/>
            </a:xfrm>
            <a:custGeom>
              <a:gdLst>
                <a:gd name="T0" fmla="*/ 12 w 12"/>
                <a:gd name="T1" fmla="*/ 8 h 12"/>
                <a:gd name="T2" fmla="*/ 5 w 12"/>
                <a:gd name="T3" fmla="*/ 12 h 12"/>
                <a:gd name="T4" fmla="*/ 1 w 12"/>
                <a:gd name="T5" fmla="*/ 5 h 12"/>
                <a:gd name="T6" fmla="*/ 8 w 12"/>
                <a:gd name="T7" fmla="*/ 1 h 12"/>
                <a:gd name="T8" fmla="*/ 12 w 12"/>
                <a:gd name="T9" fmla="*/ 8 h 12"/>
              </a:gdLst>
              <a:cxnLst>
                <a:cxn ang="0">
                  <a:pos x="T0" y="T1"/>
                </a:cxn>
                <a:cxn ang="0">
                  <a:pos x="T2" y="T3"/>
                </a:cxn>
                <a:cxn ang="0">
                  <a:pos x="T4" y="T5"/>
                </a:cxn>
                <a:cxn ang="0">
                  <a:pos x="T6" y="T7"/>
                </a:cxn>
                <a:cxn ang="0">
                  <a:pos x="T8" y="T9"/>
                </a:cxn>
              </a:cxnLst>
              <a:rect l="0" t="0" r="r" b="b"/>
              <a:pathLst>
                <a:path w="12" h="12">
                  <a:moveTo>
                    <a:pt x="12" y="8"/>
                  </a:moveTo>
                  <a:cubicBezTo>
                    <a:pt x="11" y="11"/>
                    <a:pt x="8" y="12"/>
                    <a:pt x="5" y="12"/>
                  </a:cubicBezTo>
                  <a:cubicBezTo>
                    <a:pt x="2" y="11"/>
                    <a:pt x="0" y="8"/>
                    <a:pt x="1" y="5"/>
                  </a:cubicBezTo>
                  <a:cubicBezTo>
                    <a:pt x="2" y="2"/>
                    <a:pt x="5" y="0"/>
                    <a:pt x="8" y="1"/>
                  </a:cubicBezTo>
                  <a:cubicBezTo>
                    <a:pt x="11" y="2"/>
                    <a:pt x="12" y="5"/>
                    <a:pt x="12"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46"/>
            <p:cNvSpPr/>
            <p:nvPr/>
          </p:nvSpPr>
          <p:spPr bwMode="auto">
            <a:xfrm>
              <a:off x="4119295" y="2508835"/>
              <a:ext cx="18851" cy="18851"/>
            </a:xfrm>
            <a:custGeom>
              <a:gdLst>
                <a:gd name="T0" fmla="*/ 11 w 12"/>
                <a:gd name="T1" fmla="*/ 5 h 12"/>
                <a:gd name="T2" fmla="*/ 7 w 12"/>
                <a:gd name="T3" fmla="*/ 12 h 12"/>
                <a:gd name="T4" fmla="*/ 0 w 12"/>
                <a:gd name="T5" fmla="*/ 8 h 12"/>
                <a:gd name="T6" fmla="*/ 4 w 12"/>
                <a:gd name="T7" fmla="*/ 1 h 12"/>
                <a:gd name="T8" fmla="*/ 11 w 12"/>
                <a:gd name="T9" fmla="*/ 5 h 12"/>
              </a:gdLst>
              <a:cxnLst>
                <a:cxn ang="0">
                  <a:pos x="T0" y="T1"/>
                </a:cxn>
                <a:cxn ang="0">
                  <a:pos x="T2" y="T3"/>
                </a:cxn>
                <a:cxn ang="0">
                  <a:pos x="T4" y="T5"/>
                </a:cxn>
                <a:cxn ang="0">
                  <a:pos x="T6" y="T7"/>
                </a:cxn>
                <a:cxn ang="0">
                  <a:pos x="T8" y="T9"/>
                </a:cxn>
              </a:cxnLst>
              <a:rect l="0" t="0" r="r" b="b"/>
              <a:pathLst>
                <a:path w="12" h="12">
                  <a:moveTo>
                    <a:pt x="11" y="5"/>
                  </a:moveTo>
                  <a:cubicBezTo>
                    <a:pt x="12" y="8"/>
                    <a:pt x="10" y="11"/>
                    <a:pt x="7" y="12"/>
                  </a:cubicBezTo>
                  <a:cubicBezTo>
                    <a:pt x="4" y="12"/>
                    <a:pt x="1" y="11"/>
                    <a:pt x="0" y="8"/>
                  </a:cubicBezTo>
                  <a:cubicBezTo>
                    <a:pt x="0" y="5"/>
                    <a:pt x="1" y="2"/>
                    <a:pt x="4" y="1"/>
                  </a:cubicBezTo>
                  <a:cubicBezTo>
                    <a:pt x="7" y="0"/>
                    <a:pt x="10" y="2"/>
                    <a:pt x="11"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7"/>
            <p:cNvSpPr/>
            <p:nvPr/>
          </p:nvSpPr>
          <p:spPr bwMode="auto">
            <a:xfrm>
              <a:off x="4063415" y="2540478"/>
              <a:ext cx="18851" cy="18851"/>
            </a:xfrm>
            <a:custGeom>
              <a:gdLst>
                <a:gd name="T0" fmla="*/ 10 w 12"/>
                <a:gd name="T1" fmla="*/ 3 h 12"/>
                <a:gd name="T2" fmla="*/ 10 w 12"/>
                <a:gd name="T3" fmla="*/ 10 h 12"/>
                <a:gd name="T4" fmla="*/ 2 w 12"/>
                <a:gd name="T5" fmla="*/ 10 h 12"/>
                <a:gd name="T6" fmla="*/ 2 w 12"/>
                <a:gd name="T7" fmla="*/ 3 h 12"/>
                <a:gd name="T8" fmla="*/ 10 w 12"/>
                <a:gd name="T9" fmla="*/ 3 h 12"/>
              </a:gdLst>
              <a:cxnLst>
                <a:cxn ang="0">
                  <a:pos x="T0" y="T1"/>
                </a:cxn>
                <a:cxn ang="0">
                  <a:pos x="T2" y="T3"/>
                </a:cxn>
                <a:cxn ang="0">
                  <a:pos x="T4" y="T5"/>
                </a:cxn>
                <a:cxn ang="0">
                  <a:pos x="T6" y="T7"/>
                </a:cxn>
                <a:cxn ang="0">
                  <a:pos x="T8" y="T9"/>
                </a:cxn>
              </a:cxnLst>
              <a:rect l="0" t="0" r="r" b="b"/>
              <a:pathLst>
                <a:path w="12" h="12">
                  <a:moveTo>
                    <a:pt x="10" y="3"/>
                  </a:moveTo>
                  <a:cubicBezTo>
                    <a:pt x="12" y="5"/>
                    <a:pt x="12" y="8"/>
                    <a:pt x="10" y="10"/>
                  </a:cubicBezTo>
                  <a:cubicBezTo>
                    <a:pt x="8" y="12"/>
                    <a:pt x="4" y="12"/>
                    <a:pt x="2" y="10"/>
                  </a:cubicBezTo>
                  <a:cubicBezTo>
                    <a:pt x="0" y="8"/>
                    <a:pt x="0" y="5"/>
                    <a:pt x="2" y="3"/>
                  </a:cubicBezTo>
                  <a:cubicBezTo>
                    <a:pt x="4" y="0"/>
                    <a:pt x="8" y="0"/>
                    <a:pt x="10" y="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8"/>
            <p:cNvSpPr/>
            <p:nvPr/>
          </p:nvSpPr>
          <p:spPr bwMode="auto">
            <a:xfrm>
              <a:off x="4029752" y="2596358"/>
              <a:ext cx="20871" cy="20198"/>
            </a:xfrm>
            <a:custGeom>
              <a:gdLst>
                <a:gd name="T0" fmla="*/ 8 w 13"/>
                <a:gd name="T1" fmla="*/ 1 h 13"/>
                <a:gd name="T2" fmla="*/ 12 w 13"/>
                <a:gd name="T3" fmla="*/ 8 h 13"/>
                <a:gd name="T4" fmla="*/ 5 w 13"/>
                <a:gd name="T5" fmla="*/ 12 h 13"/>
                <a:gd name="T6" fmla="*/ 1 w 13"/>
                <a:gd name="T7" fmla="*/ 5 h 13"/>
                <a:gd name="T8" fmla="*/ 8 w 13"/>
                <a:gd name="T9" fmla="*/ 1 h 13"/>
              </a:gdLst>
              <a:cxnLst>
                <a:cxn ang="0">
                  <a:pos x="T0" y="T1"/>
                </a:cxn>
                <a:cxn ang="0">
                  <a:pos x="T2" y="T3"/>
                </a:cxn>
                <a:cxn ang="0">
                  <a:pos x="T4" y="T5"/>
                </a:cxn>
                <a:cxn ang="0">
                  <a:pos x="T6" y="T7"/>
                </a:cxn>
                <a:cxn ang="0">
                  <a:pos x="T8" y="T9"/>
                </a:cxn>
              </a:cxnLst>
              <a:rect l="0" t="0" r="r" b="b"/>
              <a:pathLst>
                <a:path w="13" h="13">
                  <a:moveTo>
                    <a:pt x="8" y="1"/>
                  </a:moveTo>
                  <a:cubicBezTo>
                    <a:pt x="11" y="2"/>
                    <a:pt x="13" y="5"/>
                    <a:pt x="12" y="8"/>
                  </a:cubicBezTo>
                  <a:cubicBezTo>
                    <a:pt x="11" y="11"/>
                    <a:pt x="8" y="13"/>
                    <a:pt x="5" y="12"/>
                  </a:cubicBezTo>
                  <a:cubicBezTo>
                    <a:pt x="2" y="11"/>
                    <a:pt x="0" y="8"/>
                    <a:pt x="1" y="5"/>
                  </a:cubicBezTo>
                  <a:cubicBezTo>
                    <a:pt x="2" y="2"/>
                    <a:pt x="5" y="0"/>
                    <a:pt x="8"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9"/>
            <p:cNvSpPr/>
            <p:nvPr/>
          </p:nvSpPr>
          <p:spPr bwMode="auto">
            <a:xfrm>
              <a:off x="4029752" y="2661664"/>
              <a:ext cx="20871" cy="18851"/>
            </a:xfrm>
            <a:custGeom>
              <a:gdLst>
                <a:gd name="T0" fmla="*/ 5 w 13"/>
                <a:gd name="T1" fmla="*/ 1 h 12"/>
                <a:gd name="T2" fmla="*/ 12 w 13"/>
                <a:gd name="T3" fmla="*/ 4 h 12"/>
                <a:gd name="T4" fmla="*/ 8 w 13"/>
                <a:gd name="T5" fmla="*/ 11 h 12"/>
                <a:gd name="T6" fmla="*/ 1 w 13"/>
                <a:gd name="T7" fmla="*/ 7 h 12"/>
                <a:gd name="T8" fmla="*/ 5 w 13"/>
                <a:gd name="T9" fmla="*/ 1 h 12"/>
              </a:gdLst>
              <a:cxnLst>
                <a:cxn ang="0">
                  <a:pos x="T0" y="T1"/>
                </a:cxn>
                <a:cxn ang="0">
                  <a:pos x="T2" y="T3"/>
                </a:cxn>
                <a:cxn ang="0">
                  <a:pos x="T4" y="T5"/>
                </a:cxn>
                <a:cxn ang="0">
                  <a:pos x="T6" y="T7"/>
                </a:cxn>
                <a:cxn ang="0">
                  <a:pos x="T8" y="T9"/>
                </a:cxn>
              </a:cxnLst>
              <a:rect l="0" t="0" r="r" b="b"/>
              <a:pathLst>
                <a:path w="13" h="12">
                  <a:moveTo>
                    <a:pt x="5" y="1"/>
                  </a:moveTo>
                  <a:cubicBezTo>
                    <a:pt x="8" y="0"/>
                    <a:pt x="11" y="2"/>
                    <a:pt x="12" y="4"/>
                  </a:cubicBezTo>
                  <a:cubicBezTo>
                    <a:pt x="13" y="7"/>
                    <a:pt x="11" y="10"/>
                    <a:pt x="8" y="11"/>
                  </a:cubicBezTo>
                  <a:cubicBezTo>
                    <a:pt x="5" y="12"/>
                    <a:pt x="2" y="10"/>
                    <a:pt x="1" y="7"/>
                  </a:cubicBezTo>
                  <a:cubicBezTo>
                    <a:pt x="0" y="4"/>
                    <a:pt x="2" y="1"/>
                    <a:pt x="5" y="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0"/>
            <p:cNvSpPr/>
            <p:nvPr/>
          </p:nvSpPr>
          <p:spPr bwMode="auto">
            <a:xfrm>
              <a:off x="4063415" y="2716871"/>
              <a:ext cx="18851" cy="19524"/>
            </a:xfrm>
            <a:custGeom>
              <a:gdLst>
                <a:gd name="T0" fmla="*/ 2 w 12"/>
                <a:gd name="T1" fmla="*/ 2 h 12"/>
                <a:gd name="T2" fmla="*/ 10 w 12"/>
                <a:gd name="T3" fmla="*/ 2 h 12"/>
                <a:gd name="T4" fmla="*/ 10 w 12"/>
                <a:gd name="T5" fmla="*/ 10 h 12"/>
                <a:gd name="T6" fmla="*/ 2 w 12"/>
                <a:gd name="T7" fmla="*/ 10 h 12"/>
                <a:gd name="T8" fmla="*/ 2 w 12"/>
                <a:gd name="T9" fmla="*/ 2 h 12"/>
              </a:gdLst>
              <a:cxnLst>
                <a:cxn ang="0">
                  <a:pos x="T0" y="T1"/>
                </a:cxn>
                <a:cxn ang="0">
                  <a:pos x="T2" y="T3"/>
                </a:cxn>
                <a:cxn ang="0">
                  <a:pos x="T4" y="T5"/>
                </a:cxn>
                <a:cxn ang="0">
                  <a:pos x="T6" y="T7"/>
                </a:cxn>
                <a:cxn ang="0">
                  <a:pos x="T8" y="T9"/>
                </a:cxn>
              </a:cxnLst>
              <a:rect l="0" t="0" r="r" b="b"/>
              <a:pathLst>
                <a:path w="12" h="12">
                  <a:moveTo>
                    <a:pt x="2" y="2"/>
                  </a:moveTo>
                  <a:cubicBezTo>
                    <a:pt x="4" y="0"/>
                    <a:pt x="8" y="0"/>
                    <a:pt x="10" y="2"/>
                  </a:cubicBezTo>
                  <a:cubicBezTo>
                    <a:pt x="12" y="4"/>
                    <a:pt x="12" y="8"/>
                    <a:pt x="10" y="10"/>
                  </a:cubicBezTo>
                  <a:cubicBezTo>
                    <a:pt x="8" y="12"/>
                    <a:pt x="4" y="12"/>
                    <a:pt x="2" y="10"/>
                  </a:cubicBezTo>
                  <a:cubicBezTo>
                    <a:pt x="0" y="8"/>
                    <a:pt x="0" y="4"/>
                    <a:pt x="2" y="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1"/>
            <p:cNvSpPr/>
            <p:nvPr/>
          </p:nvSpPr>
          <p:spPr bwMode="auto">
            <a:xfrm>
              <a:off x="4119295" y="2749187"/>
              <a:ext cx="18851" cy="18851"/>
            </a:xfrm>
            <a:custGeom>
              <a:gdLst>
                <a:gd name="T0" fmla="*/ 0 w 12"/>
                <a:gd name="T1" fmla="*/ 5 h 12"/>
                <a:gd name="T2" fmla="*/ 7 w 12"/>
                <a:gd name="T3" fmla="*/ 1 h 12"/>
                <a:gd name="T4" fmla="*/ 11 w 12"/>
                <a:gd name="T5" fmla="*/ 8 h 12"/>
                <a:gd name="T6" fmla="*/ 4 w 12"/>
                <a:gd name="T7" fmla="*/ 11 h 12"/>
                <a:gd name="T8" fmla="*/ 0 w 12"/>
                <a:gd name="T9" fmla="*/ 5 h 12"/>
              </a:gdLst>
              <a:cxnLst>
                <a:cxn ang="0">
                  <a:pos x="T0" y="T1"/>
                </a:cxn>
                <a:cxn ang="0">
                  <a:pos x="T2" y="T3"/>
                </a:cxn>
                <a:cxn ang="0">
                  <a:pos x="T4" y="T5"/>
                </a:cxn>
                <a:cxn ang="0">
                  <a:pos x="T6" y="T7"/>
                </a:cxn>
                <a:cxn ang="0">
                  <a:pos x="T8" y="T9"/>
                </a:cxn>
              </a:cxnLst>
              <a:rect l="0" t="0" r="r" b="b"/>
              <a:pathLst>
                <a:path w="12" h="12">
                  <a:moveTo>
                    <a:pt x="0" y="5"/>
                  </a:moveTo>
                  <a:cubicBezTo>
                    <a:pt x="1" y="2"/>
                    <a:pt x="4" y="0"/>
                    <a:pt x="7" y="1"/>
                  </a:cubicBezTo>
                  <a:cubicBezTo>
                    <a:pt x="10" y="2"/>
                    <a:pt x="12" y="5"/>
                    <a:pt x="11" y="8"/>
                  </a:cubicBezTo>
                  <a:cubicBezTo>
                    <a:pt x="10" y="10"/>
                    <a:pt x="7" y="12"/>
                    <a:pt x="4" y="11"/>
                  </a:cubicBezTo>
                  <a:cubicBezTo>
                    <a:pt x="1" y="11"/>
                    <a:pt x="0" y="8"/>
                    <a:pt x="0" y="5"/>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2"/>
            <p:cNvSpPr/>
            <p:nvPr/>
          </p:nvSpPr>
          <p:spPr bwMode="auto">
            <a:xfrm>
              <a:off x="4182581" y="2749187"/>
              <a:ext cx="19524" cy="18851"/>
            </a:xfrm>
            <a:custGeom>
              <a:gdLst>
                <a:gd name="T0" fmla="*/ 1 w 12"/>
                <a:gd name="T1" fmla="*/ 8 h 12"/>
                <a:gd name="T2" fmla="*/ 5 w 12"/>
                <a:gd name="T3" fmla="*/ 1 h 12"/>
                <a:gd name="T4" fmla="*/ 12 w 12"/>
                <a:gd name="T5" fmla="*/ 5 h 12"/>
                <a:gd name="T6" fmla="*/ 8 w 12"/>
                <a:gd name="T7" fmla="*/ 11 h 12"/>
                <a:gd name="T8" fmla="*/ 1 w 12"/>
                <a:gd name="T9" fmla="*/ 8 h 12"/>
              </a:gdLst>
              <a:cxnLst>
                <a:cxn ang="0">
                  <a:pos x="T0" y="T1"/>
                </a:cxn>
                <a:cxn ang="0">
                  <a:pos x="T2" y="T3"/>
                </a:cxn>
                <a:cxn ang="0">
                  <a:pos x="T4" y="T5"/>
                </a:cxn>
                <a:cxn ang="0">
                  <a:pos x="T6" y="T7"/>
                </a:cxn>
                <a:cxn ang="0">
                  <a:pos x="T8" y="T9"/>
                </a:cxn>
              </a:cxnLst>
              <a:rect l="0" t="0" r="r" b="b"/>
              <a:pathLst>
                <a:path w="12" h="12">
                  <a:moveTo>
                    <a:pt x="1" y="8"/>
                  </a:moveTo>
                  <a:cubicBezTo>
                    <a:pt x="0" y="5"/>
                    <a:pt x="2" y="2"/>
                    <a:pt x="5" y="1"/>
                  </a:cubicBezTo>
                  <a:cubicBezTo>
                    <a:pt x="8" y="0"/>
                    <a:pt x="11" y="2"/>
                    <a:pt x="12" y="5"/>
                  </a:cubicBezTo>
                  <a:cubicBezTo>
                    <a:pt x="12" y="8"/>
                    <a:pt x="11" y="11"/>
                    <a:pt x="8" y="11"/>
                  </a:cubicBezTo>
                  <a:cubicBezTo>
                    <a:pt x="5" y="12"/>
                    <a:pt x="2" y="10"/>
                    <a:pt x="1" y="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3"/>
            <p:cNvSpPr/>
            <p:nvPr/>
          </p:nvSpPr>
          <p:spPr bwMode="auto">
            <a:xfrm>
              <a:off x="4238461" y="2716871"/>
              <a:ext cx="18851" cy="19524"/>
            </a:xfrm>
            <a:custGeom>
              <a:gdLst>
                <a:gd name="T0" fmla="*/ 2 w 12"/>
                <a:gd name="T1" fmla="*/ 10 h 12"/>
                <a:gd name="T2" fmla="*/ 2 w 12"/>
                <a:gd name="T3" fmla="*/ 2 h 12"/>
                <a:gd name="T4" fmla="*/ 10 w 12"/>
                <a:gd name="T5" fmla="*/ 2 h 12"/>
                <a:gd name="T6" fmla="*/ 10 w 12"/>
                <a:gd name="T7" fmla="*/ 10 h 12"/>
                <a:gd name="T8" fmla="*/ 2 w 12"/>
                <a:gd name="T9" fmla="*/ 10 h 12"/>
              </a:gdLst>
              <a:cxnLst>
                <a:cxn ang="0">
                  <a:pos x="T0" y="T1"/>
                </a:cxn>
                <a:cxn ang="0">
                  <a:pos x="T2" y="T3"/>
                </a:cxn>
                <a:cxn ang="0">
                  <a:pos x="T4" y="T5"/>
                </a:cxn>
                <a:cxn ang="0">
                  <a:pos x="T6" y="T7"/>
                </a:cxn>
                <a:cxn ang="0">
                  <a:pos x="T8" y="T9"/>
                </a:cxn>
              </a:cxnLst>
              <a:rect l="0" t="0" r="r" b="b"/>
              <a:pathLst>
                <a:path w="12" h="12">
                  <a:moveTo>
                    <a:pt x="2" y="10"/>
                  </a:moveTo>
                  <a:cubicBezTo>
                    <a:pt x="0" y="8"/>
                    <a:pt x="0" y="4"/>
                    <a:pt x="2" y="2"/>
                  </a:cubicBezTo>
                  <a:cubicBezTo>
                    <a:pt x="4" y="0"/>
                    <a:pt x="8" y="0"/>
                    <a:pt x="10" y="2"/>
                  </a:cubicBezTo>
                  <a:cubicBezTo>
                    <a:pt x="12" y="4"/>
                    <a:pt x="12" y="8"/>
                    <a:pt x="10" y="10"/>
                  </a:cubicBezTo>
                  <a:cubicBezTo>
                    <a:pt x="8" y="12"/>
                    <a:pt x="4" y="12"/>
                    <a:pt x="2" y="1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4"/>
            <p:cNvSpPr/>
            <p:nvPr/>
          </p:nvSpPr>
          <p:spPr bwMode="auto">
            <a:xfrm>
              <a:off x="4270104" y="2661664"/>
              <a:ext cx="20871" cy="18851"/>
            </a:xfrm>
            <a:custGeom>
              <a:gdLst>
                <a:gd name="T0" fmla="*/ 5 w 13"/>
                <a:gd name="T1" fmla="*/ 11 h 12"/>
                <a:gd name="T2" fmla="*/ 1 w 13"/>
                <a:gd name="T3" fmla="*/ 4 h 12"/>
                <a:gd name="T4" fmla="*/ 8 w 13"/>
                <a:gd name="T5" fmla="*/ 1 h 12"/>
                <a:gd name="T6" fmla="*/ 12 w 13"/>
                <a:gd name="T7" fmla="*/ 7 h 12"/>
                <a:gd name="T8" fmla="*/ 5 w 13"/>
                <a:gd name="T9" fmla="*/ 11 h 12"/>
              </a:gdLst>
              <a:cxnLst>
                <a:cxn ang="0">
                  <a:pos x="T0" y="T1"/>
                </a:cxn>
                <a:cxn ang="0">
                  <a:pos x="T2" y="T3"/>
                </a:cxn>
                <a:cxn ang="0">
                  <a:pos x="T4" y="T5"/>
                </a:cxn>
                <a:cxn ang="0">
                  <a:pos x="T6" y="T7"/>
                </a:cxn>
                <a:cxn ang="0">
                  <a:pos x="T8" y="T9"/>
                </a:cxn>
              </a:cxnLst>
              <a:rect l="0" t="0" r="r" b="b"/>
              <a:pathLst>
                <a:path w="13" h="12">
                  <a:moveTo>
                    <a:pt x="5" y="11"/>
                  </a:moveTo>
                  <a:cubicBezTo>
                    <a:pt x="2" y="10"/>
                    <a:pt x="0" y="7"/>
                    <a:pt x="1" y="4"/>
                  </a:cubicBezTo>
                  <a:cubicBezTo>
                    <a:pt x="2" y="2"/>
                    <a:pt x="5" y="0"/>
                    <a:pt x="8" y="1"/>
                  </a:cubicBezTo>
                  <a:cubicBezTo>
                    <a:pt x="11" y="1"/>
                    <a:pt x="13" y="4"/>
                    <a:pt x="12" y="7"/>
                  </a:cubicBezTo>
                  <a:cubicBezTo>
                    <a:pt x="11" y="10"/>
                    <a:pt x="8" y="12"/>
                    <a:pt x="5" y="1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5"/>
            <p:cNvSpPr/>
            <p:nvPr/>
          </p:nvSpPr>
          <p:spPr bwMode="auto">
            <a:xfrm>
              <a:off x="4270104" y="2596358"/>
              <a:ext cx="20871" cy="20198"/>
            </a:xfrm>
            <a:custGeom>
              <a:gdLst>
                <a:gd name="T0" fmla="*/ 8 w 13"/>
                <a:gd name="T1" fmla="*/ 12 h 13"/>
                <a:gd name="T2" fmla="*/ 1 w 13"/>
                <a:gd name="T3" fmla="*/ 8 h 13"/>
                <a:gd name="T4" fmla="*/ 5 w 13"/>
                <a:gd name="T5" fmla="*/ 1 h 13"/>
                <a:gd name="T6" fmla="*/ 12 w 13"/>
                <a:gd name="T7" fmla="*/ 5 h 13"/>
                <a:gd name="T8" fmla="*/ 8 w 13"/>
                <a:gd name="T9" fmla="*/ 12 h 13"/>
              </a:gdLst>
              <a:cxnLst>
                <a:cxn ang="0">
                  <a:pos x="T0" y="T1"/>
                </a:cxn>
                <a:cxn ang="0">
                  <a:pos x="T2" y="T3"/>
                </a:cxn>
                <a:cxn ang="0">
                  <a:pos x="T4" y="T5"/>
                </a:cxn>
                <a:cxn ang="0">
                  <a:pos x="T6" y="T7"/>
                </a:cxn>
                <a:cxn ang="0">
                  <a:pos x="T8" y="T9"/>
                </a:cxn>
              </a:cxnLst>
              <a:rect l="0" t="0" r="r" b="b"/>
              <a:pathLst>
                <a:path w="13" h="13">
                  <a:moveTo>
                    <a:pt x="8" y="12"/>
                  </a:moveTo>
                  <a:cubicBezTo>
                    <a:pt x="5" y="13"/>
                    <a:pt x="2" y="11"/>
                    <a:pt x="1" y="8"/>
                  </a:cubicBezTo>
                  <a:cubicBezTo>
                    <a:pt x="0" y="5"/>
                    <a:pt x="2" y="2"/>
                    <a:pt x="5" y="1"/>
                  </a:cubicBezTo>
                  <a:cubicBezTo>
                    <a:pt x="8" y="0"/>
                    <a:pt x="11" y="2"/>
                    <a:pt x="12" y="5"/>
                  </a:cubicBezTo>
                  <a:cubicBezTo>
                    <a:pt x="13" y="8"/>
                    <a:pt x="11" y="11"/>
                    <a:pt x="8" y="1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56"/>
            <p:cNvSpPr/>
            <p:nvPr/>
          </p:nvSpPr>
          <p:spPr bwMode="auto">
            <a:xfrm>
              <a:off x="3390160" y="2990886"/>
              <a:ext cx="418765" cy="418765"/>
            </a:xfrm>
            <a:custGeom>
              <a:gdLst>
                <a:gd name="T0" fmla="*/ 144 w 263"/>
                <a:gd name="T1" fmla="*/ 144 h 263"/>
                <a:gd name="T2" fmla="*/ 7 w 263"/>
                <a:gd name="T3" fmla="*/ 256 h 263"/>
                <a:gd name="T4" fmla="*/ 118 w 263"/>
                <a:gd name="T5" fmla="*/ 118 h 263"/>
                <a:gd name="T6" fmla="*/ 256 w 263"/>
                <a:gd name="T7" fmla="*/ 7 h 263"/>
                <a:gd name="T8" fmla="*/ 144 w 263"/>
                <a:gd name="T9" fmla="*/ 144 h 263"/>
              </a:gdLst>
              <a:cxnLst>
                <a:cxn ang="0">
                  <a:pos x="T0" y="T1"/>
                </a:cxn>
                <a:cxn ang="0">
                  <a:pos x="T2" y="T3"/>
                </a:cxn>
                <a:cxn ang="0">
                  <a:pos x="T4" y="T5"/>
                </a:cxn>
                <a:cxn ang="0">
                  <a:pos x="T6" y="T7"/>
                </a:cxn>
                <a:cxn ang="0">
                  <a:pos x="T8" y="T9"/>
                </a:cxn>
              </a:cxnLst>
              <a:rect l="0" t="0" r="r" b="b"/>
              <a:pathLst>
                <a:path w="263" h="263">
                  <a:moveTo>
                    <a:pt x="144" y="144"/>
                  </a:moveTo>
                  <a:cubicBezTo>
                    <a:pt x="76" y="213"/>
                    <a:pt x="14" y="263"/>
                    <a:pt x="7" y="256"/>
                  </a:cubicBezTo>
                  <a:cubicBezTo>
                    <a:pt x="0" y="249"/>
                    <a:pt x="50" y="187"/>
                    <a:pt x="118" y="118"/>
                  </a:cubicBezTo>
                  <a:cubicBezTo>
                    <a:pt x="187" y="49"/>
                    <a:pt x="249" y="0"/>
                    <a:pt x="256" y="7"/>
                  </a:cubicBezTo>
                  <a:cubicBezTo>
                    <a:pt x="263" y="14"/>
                    <a:pt x="213" y="76"/>
                    <a:pt x="144" y="144"/>
                  </a:cubicBezTo>
                  <a:close/>
                </a:path>
              </a:pathLst>
            </a:custGeom>
            <a:solidFill>
              <a:schemeClr val="accent1">
                <a:lumMod val="7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57"/>
            <p:cNvSpPr/>
            <p:nvPr/>
          </p:nvSpPr>
          <p:spPr bwMode="auto">
            <a:xfrm>
              <a:off x="1429641" y="4756834"/>
              <a:ext cx="1514151" cy="475991"/>
            </a:xfrm>
            <a:custGeom>
              <a:gdLst>
                <a:gd name="T0" fmla="*/ 921 w 951"/>
                <a:gd name="T1" fmla="*/ 299 h 299"/>
                <a:gd name="T2" fmla="*/ 951 w 951"/>
                <a:gd name="T3" fmla="*/ 226 h 299"/>
                <a:gd name="T4" fmla="*/ 913 w 951"/>
                <a:gd name="T5" fmla="*/ 147 h 299"/>
                <a:gd name="T6" fmla="*/ 913 w 951"/>
                <a:gd name="T7" fmla="*/ 139 h 299"/>
                <a:gd name="T8" fmla="*/ 831 w 951"/>
                <a:gd name="T9" fmla="*/ 56 h 299"/>
                <a:gd name="T10" fmla="*/ 765 w 951"/>
                <a:gd name="T11" fmla="*/ 90 h 299"/>
                <a:gd name="T12" fmla="*/ 754 w 951"/>
                <a:gd name="T13" fmla="*/ 87 h 299"/>
                <a:gd name="T14" fmla="*/ 659 w 951"/>
                <a:gd name="T15" fmla="*/ 0 h 299"/>
                <a:gd name="T16" fmla="*/ 566 w 951"/>
                <a:gd name="T17" fmla="*/ 71 h 299"/>
                <a:gd name="T18" fmla="*/ 556 w 951"/>
                <a:gd name="T19" fmla="*/ 71 h 299"/>
                <a:gd name="T20" fmla="*/ 515 w 951"/>
                <a:gd name="T21" fmla="*/ 87 h 299"/>
                <a:gd name="T22" fmla="*/ 515 w 951"/>
                <a:gd name="T23" fmla="*/ 86 h 299"/>
                <a:gd name="T24" fmla="*/ 439 w 951"/>
                <a:gd name="T25" fmla="*/ 10 h 299"/>
                <a:gd name="T26" fmla="*/ 363 w 951"/>
                <a:gd name="T27" fmla="*/ 86 h 299"/>
                <a:gd name="T28" fmla="*/ 363 w 951"/>
                <a:gd name="T29" fmla="*/ 90 h 299"/>
                <a:gd name="T30" fmla="*/ 346 w 951"/>
                <a:gd name="T31" fmla="*/ 95 h 299"/>
                <a:gd name="T32" fmla="*/ 299 w 951"/>
                <a:gd name="T33" fmla="*/ 56 h 299"/>
                <a:gd name="T34" fmla="*/ 259 w 951"/>
                <a:gd name="T35" fmla="*/ 77 h 299"/>
                <a:gd name="T36" fmla="*/ 167 w 951"/>
                <a:gd name="T37" fmla="*/ 22 h 299"/>
                <a:gd name="T38" fmla="*/ 64 w 951"/>
                <a:gd name="T39" fmla="*/ 125 h 299"/>
                <a:gd name="T40" fmla="*/ 65 w 951"/>
                <a:gd name="T41" fmla="*/ 134 h 299"/>
                <a:gd name="T42" fmla="*/ 0 w 951"/>
                <a:gd name="T43" fmla="*/ 248 h 299"/>
                <a:gd name="T44" fmla="*/ 10 w 951"/>
                <a:gd name="T45" fmla="*/ 299 h 299"/>
                <a:gd name="T46" fmla="*/ 921 w 951"/>
                <a:gd name="T47" fmla="*/ 299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1" h="299">
                  <a:moveTo>
                    <a:pt x="921" y="299"/>
                  </a:moveTo>
                  <a:cubicBezTo>
                    <a:pt x="939" y="280"/>
                    <a:pt x="951" y="255"/>
                    <a:pt x="951" y="226"/>
                  </a:cubicBezTo>
                  <a:cubicBezTo>
                    <a:pt x="951" y="194"/>
                    <a:pt x="936" y="166"/>
                    <a:pt x="913" y="147"/>
                  </a:cubicBezTo>
                  <a:cubicBezTo>
                    <a:pt x="913" y="144"/>
                    <a:pt x="913" y="141"/>
                    <a:pt x="913" y="139"/>
                  </a:cubicBezTo>
                  <a:cubicBezTo>
                    <a:pt x="913" y="93"/>
                    <a:pt x="876" y="56"/>
                    <a:pt x="831" y="56"/>
                  </a:cubicBezTo>
                  <a:cubicBezTo>
                    <a:pt x="804" y="56"/>
                    <a:pt x="780" y="69"/>
                    <a:pt x="765" y="90"/>
                  </a:cubicBezTo>
                  <a:cubicBezTo>
                    <a:pt x="761" y="88"/>
                    <a:pt x="758" y="87"/>
                    <a:pt x="754" y="87"/>
                  </a:cubicBezTo>
                  <a:cubicBezTo>
                    <a:pt x="749" y="38"/>
                    <a:pt x="708" y="0"/>
                    <a:pt x="659" y="0"/>
                  </a:cubicBezTo>
                  <a:cubicBezTo>
                    <a:pt x="614" y="0"/>
                    <a:pt x="577" y="31"/>
                    <a:pt x="566" y="71"/>
                  </a:cubicBezTo>
                  <a:cubicBezTo>
                    <a:pt x="563" y="71"/>
                    <a:pt x="559" y="71"/>
                    <a:pt x="556" y="71"/>
                  </a:cubicBezTo>
                  <a:cubicBezTo>
                    <a:pt x="540" y="71"/>
                    <a:pt x="526" y="77"/>
                    <a:pt x="515" y="87"/>
                  </a:cubicBezTo>
                  <a:cubicBezTo>
                    <a:pt x="515" y="86"/>
                    <a:pt x="515" y="86"/>
                    <a:pt x="515" y="86"/>
                  </a:cubicBezTo>
                  <a:cubicBezTo>
                    <a:pt x="515" y="44"/>
                    <a:pt x="481" y="10"/>
                    <a:pt x="439" y="10"/>
                  </a:cubicBezTo>
                  <a:cubicBezTo>
                    <a:pt x="397" y="10"/>
                    <a:pt x="363" y="44"/>
                    <a:pt x="363" y="86"/>
                  </a:cubicBezTo>
                  <a:cubicBezTo>
                    <a:pt x="363" y="88"/>
                    <a:pt x="363" y="89"/>
                    <a:pt x="363" y="90"/>
                  </a:cubicBezTo>
                  <a:cubicBezTo>
                    <a:pt x="357" y="91"/>
                    <a:pt x="351" y="93"/>
                    <a:pt x="346" y="95"/>
                  </a:cubicBezTo>
                  <a:cubicBezTo>
                    <a:pt x="341" y="73"/>
                    <a:pt x="322" y="56"/>
                    <a:pt x="299" y="56"/>
                  </a:cubicBezTo>
                  <a:cubicBezTo>
                    <a:pt x="282" y="56"/>
                    <a:pt x="268" y="65"/>
                    <a:pt x="259" y="77"/>
                  </a:cubicBezTo>
                  <a:cubicBezTo>
                    <a:pt x="242" y="44"/>
                    <a:pt x="207" y="22"/>
                    <a:pt x="167" y="22"/>
                  </a:cubicBezTo>
                  <a:cubicBezTo>
                    <a:pt x="110" y="22"/>
                    <a:pt x="64" y="68"/>
                    <a:pt x="64" y="125"/>
                  </a:cubicBezTo>
                  <a:cubicBezTo>
                    <a:pt x="64" y="128"/>
                    <a:pt x="64" y="131"/>
                    <a:pt x="65" y="134"/>
                  </a:cubicBezTo>
                  <a:cubicBezTo>
                    <a:pt x="26" y="157"/>
                    <a:pt x="0" y="199"/>
                    <a:pt x="0" y="248"/>
                  </a:cubicBezTo>
                  <a:cubicBezTo>
                    <a:pt x="0" y="266"/>
                    <a:pt x="3" y="283"/>
                    <a:pt x="10" y="299"/>
                  </a:cubicBezTo>
                  <a:lnTo>
                    <a:pt x="921" y="299"/>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TextBox 62"/>
          <p:cNvSpPr txBox="1"/>
          <p:nvPr/>
        </p:nvSpPr>
        <p:spPr>
          <a:xfrm>
            <a:off x="6200266" y="2934794"/>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Rectangle 64"/>
          <p:cNvSpPr/>
          <p:nvPr/>
        </p:nvSpPr>
        <p:spPr>
          <a:xfrm>
            <a:off x="6195341" y="3199345"/>
            <a:ext cx="4927941" cy="387798"/>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Donut 65"/>
          <p:cNvSpPr/>
          <p:nvPr/>
        </p:nvSpPr>
        <p:spPr>
          <a:xfrm>
            <a:off x="6283390" y="3838992"/>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66"/>
          <p:cNvSpPr>
            <a:spLocks noEditPoints="1"/>
          </p:cNvSpPr>
          <p:nvPr/>
        </p:nvSpPr>
        <p:spPr bwMode="auto">
          <a:xfrm>
            <a:off x="6489146" y="4036433"/>
            <a:ext cx="312978" cy="329611"/>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67"/>
          <p:cNvSpPr>
            <a:spLocks noEditPoints="1"/>
          </p:cNvSpPr>
          <p:nvPr/>
        </p:nvSpPr>
        <p:spPr bwMode="auto">
          <a:xfrm>
            <a:off x="6460795" y="5561576"/>
            <a:ext cx="355312" cy="287275"/>
          </a:xfrm>
          <a:custGeom>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68"/>
          <p:cNvSpPr>
            <a:spLocks noEditPoints="1"/>
          </p:cNvSpPr>
          <p:nvPr/>
        </p:nvSpPr>
        <p:spPr bwMode="auto">
          <a:xfrm>
            <a:off x="9200349" y="5559055"/>
            <a:ext cx="237380" cy="347754"/>
          </a:xfrm>
          <a:custGeom>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69"/>
          <p:cNvSpPr>
            <a:spLocks noEditPoints="1"/>
          </p:cNvSpPr>
          <p:nvPr/>
        </p:nvSpPr>
        <p:spPr bwMode="auto">
          <a:xfrm>
            <a:off x="9190217" y="4049286"/>
            <a:ext cx="250987" cy="303906"/>
          </a:xfrm>
          <a:custGeom>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Donut 70"/>
          <p:cNvSpPr/>
          <p:nvPr/>
        </p:nvSpPr>
        <p:spPr>
          <a:xfrm>
            <a:off x="8956794" y="5356031"/>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Donut 71"/>
          <p:cNvSpPr/>
          <p:nvPr/>
        </p:nvSpPr>
        <p:spPr>
          <a:xfrm>
            <a:off x="6277970" y="5356182"/>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Donut 72"/>
          <p:cNvSpPr/>
          <p:nvPr/>
        </p:nvSpPr>
        <p:spPr>
          <a:xfrm>
            <a:off x="8951088" y="3838992"/>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73"/>
          <p:cNvSpPr txBox="1"/>
          <p:nvPr/>
        </p:nvSpPr>
        <p:spPr>
          <a:xfrm>
            <a:off x="7026043" y="4146995"/>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TextBox 74"/>
          <p:cNvSpPr txBox="1"/>
          <p:nvPr/>
        </p:nvSpPr>
        <p:spPr>
          <a:xfrm>
            <a:off x="7026043" y="387777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75"/>
          <p:cNvSpPr txBox="1"/>
          <p:nvPr/>
        </p:nvSpPr>
        <p:spPr>
          <a:xfrm>
            <a:off x="9724047" y="4146996"/>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TextBox 76"/>
          <p:cNvSpPr txBox="1"/>
          <p:nvPr/>
        </p:nvSpPr>
        <p:spPr>
          <a:xfrm>
            <a:off x="9724047" y="387777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77"/>
          <p:cNvSpPr txBox="1"/>
          <p:nvPr/>
        </p:nvSpPr>
        <p:spPr>
          <a:xfrm>
            <a:off x="7026043" y="5672942"/>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78"/>
          <p:cNvSpPr txBox="1"/>
          <p:nvPr/>
        </p:nvSpPr>
        <p:spPr>
          <a:xfrm>
            <a:off x="7026043" y="538714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79"/>
          <p:cNvSpPr txBox="1"/>
          <p:nvPr/>
        </p:nvSpPr>
        <p:spPr>
          <a:xfrm>
            <a:off x="9724047" y="5672942"/>
            <a:ext cx="902811"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xtBox 80"/>
          <p:cNvSpPr txBox="1"/>
          <p:nvPr/>
        </p:nvSpPr>
        <p:spPr>
          <a:xfrm>
            <a:off x="9724047" y="5387142"/>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1"/>
          <p:cNvSpPr/>
          <p:nvPr/>
        </p:nvSpPr>
        <p:spPr>
          <a:xfrm>
            <a:off x="6230271" y="4573795"/>
            <a:ext cx="2400274" cy="521938"/>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Rectangle 82"/>
          <p:cNvSpPr/>
          <p:nvPr/>
        </p:nvSpPr>
        <p:spPr>
          <a:xfrm>
            <a:off x="6230271" y="6097340"/>
            <a:ext cx="2400274" cy="521938"/>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ectangle 83"/>
          <p:cNvSpPr/>
          <p:nvPr/>
        </p:nvSpPr>
        <p:spPr>
          <a:xfrm>
            <a:off x="8894583" y="4573795"/>
            <a:ext cx="2400274" cy="521938"/>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ectangle 84"/>
          <p:cNvSpPr/>
          <p:nvPr/>
        </p:nvSpPr>
        <p:spPr>
          <a:xfrm>
            <a:off x="8888454" y="6097340"/>
            <a:ext cx="2400274" cy="521938"/>
          </a:xfrm>
          <a:prstGeom prst="rect">
            <a:avLst/>
          </a:prstGeom>
        </p:spPr>
        <p:txBody>
          <a:bodyPr wrap="square">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anim calcmode="lin" valueType="num">
                                      <p:cBhvr>
                                        <p:cTn id="8" dur="1000" fill="hold"/>
                                        <p:tgtEl>
                                          <p:spTgt spid="68"/>
                                        </p:tgtEl>
                                        <p:attrNameLst>
                                          <p:attrName>ppt_x</p:attrName>
                                        </p:attrNameLst>
                                      </p:cBhvr>
                                      <p:tavLst>
                                        <p:tav tm="0">
                                          <p:val>
                                            <p:strVal val="#ppt_x"/>
                                          </p:val>
                                        </p:tav>
                                        <p:tav tm="100000">
                                          <p:val>
                                            <p:strVal val="#ppt_x"/>
                                          </p:val>
                                        </p:tav>
                                      </p:tavLst>
                                    </p:anim>
                                    <p:anim calcmode="lin" valueType="num">
                                      <p:cBhvr>
                                        <p:cTn id="9" dur="1000" fill="hold"/>
                                        <p:tgtEl>
                                          <p:spTgt spid="6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Effect transition="in" filter="fade">
                                      <p:cBhvr>
                                        <p:cTn id="15" dur="500"/>
                                        <p:tgtEl>
                                          <p:spTgt spid="7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par>
                          <p:cTn id="20" fill="hold" nodeType="afterGroup">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anim calcmode="lin" valueType="num">
                                      <p:cBhvr>
                                        <p:cTn id="25" dur="500" fill="hold"/>
                                        <p:tgtEl>
                                          <p:spTgt spid="74"/>
                                        </p:tgtEl>
                                        <p:attrNameLst>
                                          <p:attrName>style.rotation</p:attrName>
                                        </p:attrNameLst>
                                      </p:cBhvr>
                                      <p:tavLst>
                                        <p:tav tm="0">
                                          <p:val>
                                            <p:fltVal val="360"/>
                                          </p:val>
                                        </p:tav>
                                        <p:tav tm="100000">
                                          <p:val>
                                            <p:fltVal val="0"/>
                                          </p:val>
                                        </p:tav>
                                      </p:tavLst>
                                    </p:anim>
                                    <p:animEffect transition="in" filter="fade">
                                      <p:cBhvr>
                                        <p:cTn id="26" dur="500"/>
                                        <p:tgtEl>
                                          <p:spTgt spid="74"/>
                                        </p:tgtEl>
                                      </p:cBhvr>
                                    </p:animEffect>
                                  </p:childTnLst>
                                </p:cTn>
                              </p:par>
                            </p:childTnLst>
                          </p:cTn>
                        </p:par>
                        <p:par>
                          <p:cTn id="27" fill="hold" nodeType="afterGroup">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 calcmode="lin" valueType="num">
                                      <p:cBhvr>
                                        <p:cTn id="32" dur="500" fill="hold"/>
                                        <p:tgtEl>
                                          <p:spTgt spid="75"/>
                                        </p:tgtEl>
                                        <p:attrNameLst>
                                          <p:attrName>style.rotation</p:attrName>
                                        </p:attrNameLst>
                                      </p:cBhvr>
                                      <p:tavLst>
                                        <p:tav tm="0">
                                          <p:val>
                                            <p:fltVal val="360"/>
                                          </p:val>
                                        </p:tav>
                                        <p:tav tm="100000">
                                          <p:val>
                                            <p:fltVal val="0"/>
                                          </p:val>
                                        </p:tav>
                                      </p:tavLst>
                                    </p:anim>
                                    <p:animEffect transition="in" filter="fade">
                                      <p:cBhvr>
                                        <p:cTn id="33" dur="500"/>
                                        <p:tgtEl>
                                          <p:spTgt spid="75"/>
                                        </p:tgtEl>
                                      </p:cBhvr>
                                    </p:animEffect>
                                  </p:child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fade">
                                      <p:cBhvr>
                                        <p:cTn id="37" dur="500"/>
                                        <p:tgtEl>
                                          <p:spTgt spid="83"/>
                                        </p:tgtEl>
                                      </p:cBhvr>
                                    </p:animEffect>
                                  </p:child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fade">
                                      <p:cBhvr>
                                        <p:cTn id="41" dur="500"/>
                                        <p:tgtEl>
                                          <p:spTgt spid="82"/>
                                        </p:tgtEl>
                                      </p:cBhvr>
                                    </p:animEffect>
                                  </p:childTnLst>
                                </p:cTn>
                              </p:par>
                            </p:childTnLst>
                          </p:cTn>
                        </p:par>
                        <p:par>
                          <p:cTn id="42" fill="hold" nodeType="afterGroup">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 calcmode="lin" valueType="num">
                                      <p:cBhvr>
                                        <p:cTn id="45" dur="500" fill="hold"/>
                                        <p:tgtEl>
                                          <p:spTgt spid="90"/>
                                        </p:tgtEl>
                                        <p:attrNameLst>
                                          <p:attrName>ppt_w</p:attrName>
                                        </p:attrNameLst>
                                      </p:cBhvr>
                                      <p:tavLst>
                                        <p:tav tm="0">
                                          <p:val>
                                            <p:fltVal val="0"/>
                                          </p:val>
                                        </p:tav>
                                        <p:tav tm="100000">
                                          <p:val>
                                            <p:strVal val="#ppt_w"/>
                                          </p:val>
                                        </p:tav>
                                      </p:tavLst>
                                    </p:anim>
                                    <p:anim calcmode="lin" valueType="num">
                                      <p:cBhvr>
                                        <p:cTn id="46" dur="500" fill="hold"/>
                                        <p:tgtEl>
                                          <p:spTgt spid="90"/>
                                        </p:tgtEl>
                                        <p:attrNameLst>
                                          <p:attrName>ppt_h</p:attrName>
                                        </p:attrNameLst>
                                      </p:cBhvr>
                                      <p:tavLst>
                                        <p:tav tm="0">
                                          <p:val>
                                            <p:fltVal val="0"/>
                                          </p:val>
                                        </p:tav>
                                        <p:tav tm="100000">
                                          <p:val>
                                            <p:strVal val="#ppt_h"/>
                                          </p:val>
                                        </p:tav>
                                      </p:tavLst>
                                    </p:anim>
                                    <p:animEffect transition="in" filter="fade">
                                      <p:cBhvr>
                                        <p:cTn id="47" dur="500"/>
                                        <p:tgtEl>
                                          <p:spTgt spid="90"/>
                                        </p:tgtEl>
                                      </p:cBhvr>
                                    </p:animEffect>
                                  </p:childTnLst>
                                </p:cTn>
                              </p:par>
                            </p:childTnLst>
                          </p:cTn>
                        </p:par>
                        <p:par>
                          <p:cTn id="48" fill="hold" nodeType="afterGroup">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 calcmode="lin" valueType="num">
                                      <p:cBhvr>
                                        <p:cTn id="53" dur="500" fill="hold"/>
                                        <p:tgtEl>
                                          <p:spTgt spid="81"/>
                                        </p:tgtEl>
                                        <p:attrNameLst>
                                          <p:attrName>style.rotation</p:attrName>
                                        </p:attrNameLst>
                                      </p:cBhvr>
                                      <p:tavLst>
                                        <p:tav tm="0">
                                          <p:val>
                                            <p:fltVal val="360"/>
                                          </p:val>
                                        </p:tav>
                                        <p:tav tm="100000">
                                          <p:val>
                                            <p:fltVal val="0"/>
                                          </p:val>
                                        </p:tav>
                                      </p:tavLst>
                                    </p:anim>
                                    <p:animEffect transition="in" filter="fade">
                                      <p:cBhvr>
                                        <p:cTn id="54" dur="500"/>
                                        <p:tgtEl>
                                          <p:spTgt spid="81"/>
                                        </p:tgtEl>
                                      </p:cBhvr>
                                    </p:animEffect>
                                  </p:childTnLst>
                                </p:cTn>
                              </p:par>
                            </p:childTnLst>
                          </p:cTn>
                        </p:par>
                        <p:par>
                          <p:cTn id="55" fill="hold" nodeType="afterGroup">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anim calcmode="lin" valueType="num">
                                      <p:cBhvr>
                                        <p:cTn id="60" dur="500" fill="hold"/>
                                        <p:tgtEl>
                                          <p:spTgt spid="78"/>
                                        </p:tgtEl>
                                        <p:attrNameLst>
                                          <p:attrName>style.rotation</p:attrName>
                                        </p:attrNameLst>
                                      </p:cBhvr>
                                      <p:tavLst>
                                        <p:tav tm="0">
                                          <p:val>
                                            <p:fltVal val="360"/>
                                          </p:val>
                                        </p:tav>
                                        <p:tav tm="100000">
                                          <p:val>
                                            <p:fltVal val="0"/>
                                          </p:val>
                                        </p:tav>
                                      </p:tavLst>
                                    </p:anim>
                                    <p:animEffect transition="in" filter="fade">
                                      <p:cBhvr>
                                        <p:cTn id="61" dur="500"/>
                                        <p:tgtEl>
                                          <p:spTgt spid="78"/>
                                        </p:tgtEl>
                                      </p:cBhvr>
                                    </p:animEffect>
                                  </p:childTnLst>
                                </p:cTn>
                              </p:par>
                            </p:childTnLst>
                          </p:cTn>
                        </p:par>
                        <p:par>
                          <p:cTn id="62" fill="hold" nodeType="afterGroup">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par>
                          <p:cTn id="66" fill="hold" nodeType="afterGroup">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childTnLst>
                          </p:cTn>
                        </p:par>
                        <p:par>
                          <p:cTn id="70" fill="hold" nodeType="afterGroup">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p:cTn id="73" dur="500" fill="hold"/>
                                        <p:tgtEl>
                                          <p:spTgt spid="92"/>
                                        </p:tgtEl>
                                        <p:attrNameLst>
                                          <p:attrName>ppt_w</p:attrName>
                                        </p:attrNameLst>
                                      </p:cBhvr>
                                      <p:tavLst>
                                        <p:tav tm="0">
                                          <p:val>
                                            <p:fltVal val="0"/>
                                          </p:val>
                                        </p:tav>
                                        <p:tav tm="100000">
                                          <p:val>
                                            <p:strVal val="#ppt_w"/>
                                          </p:val>
                                        </p:tav>
                                      </p:tavLst>
                                    </p:anim>
                                    <p:anim calcmode="lin" valueType="num">
                                      <p:cBhvr>
                                        <p:cTn id="74" dur="500" fill="hold"/>
                                        <p:tgtEl>
                                          <p:spTgt spid="92"/>
                                        </p:tgtEl>
                                        <p:attrNameLst>
                                          <p:attrName>ppt_h</p:attrName>
                                        </p:attrNameLst>
                                      </p:cBhvr>
                                      <p:tavLst>
                                        <p:tav tm="0">
                                          <p:val>
                                            <p:fltVal val="0"/>
                                          </p:val>
                                        </p:tav>
                                        <p:tav tm="100000">
                                          <p:val>
                                            <p:strVal val="#ppt_h"/>
                                          </p:val>
                                        </p:tav>
                                      </p:tavLst>
                                    </p:anim>
                                    <p:animEffect transition="in" filter="fade">
                                      <p:cBhvr>
                                        <p:cTn id="75" dur="500"/>
                                        <p:tgtEl>
                                          <p:spTgt spid="92"/>
                                        </p:tgtEl>
                                      </p:cBhvr>
                                    </p:animEffect>
                                  </p:childTnLst>
                                </p:cTn>
                              </p:par>
                            </p:childTnLst>
                          </p:cTn>
                        </p:par>
                        <p:par>
                          <p:cTn id="76" fill="hold" nodeType="afterGroup">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p:cTn id="79" dur="500" fill="hold"/>
                                        <p:tgtEl>
                                          <p:spTgt spid="80"/>
                                        </p:tgtEl>
                                        <p:attrNameLst>
                                          <p:attrName>ppt_w</p:attrName>
                                        </p:attrNameLst>
                                      </p:cBhvr>
                                      <p:tavLst>
                                        <p:tav tm="0">
                                          <p:val>
                                            <p:fltVal val="0"/>
                                          </p:val>
                                        </p:tav>
                                        <p:tav tm="100000">
                                          <p:val>
                                            <p:strVal val="#ppt_w"/>
                                          </p:val>
                                        </p:tav>
                                      </p:tavLst>
                                    </p:anim>
                                    <p:anim calcmode="lin" valueType="num">
                                      <p:cBhvr>
                                        <p:cTn id="80" dur="500" fill="hold"/>
                                        <p:tgtEl>
                                          <p:spTgt spid="80"/>
                                        </p:tgtEl>
                                        <p:attrNameLst>
                                          <p:attrName>ppt_h</p:attrName>
                                        </p:attrNameLst>
                                      </p:cBhvr>
                                      <p:tavLst>
                                        <p:tav tm="0">
                                          <p:val>
                                            <p:fltVal val="0"/>
                                          </p:val>
                                        </p:tav>
                                        <p:tav tm="100000">
                                          <p:val>
                                            <p:strVal val="#ppt_h"/>
                                          </p:val>
                                        </p:tav>
                                      </p:tavLst>
                                    </p:anim>
                                    <p:anim calcmode="lin" valueType="num">
                                      <p:cBhvr>
                                        <p:cTn id="81" dur="500" fill="hold"/>
                                        <p:tgtEl>
                                          <p:spTgt spid="80"/>
                                        </p:tgtEl>
                                        <p:attrNameLst>
                                          <p:attrName>style.rotation</p:attrName>
                                        </p:attrNameLst>
                                      </p:cBhvr>
                                      <p:tavLst>
                                        <p:tav tm="0">
                                          <p:val>
                                            <p:fltVal val="360"/>
                                          </p:val>
                                        </p:tav>
                                        <p:tav tm="100000">
                                          <p:val>
                                            <p:fltVal val="0"/>
                                          </p:val>
                                        </p:tav>
                                      </p:tavLst>
                                    </p:anim>
                                    <p:animEffect transition="in" filter="fade">
                                      <p:cBhvr>
                                        <p:cTn id="82" dur="500"/>
                                        <p:tgtEl>
                                          <p:spTgt spid="80"/>
                                        </p:tgtEl>
                                      </p:cBhvr>
                                    </p:animEffect>
                                  </p:childTnLst>
                                </p:cTn>
                              </p:par>
                            </p:childTnLst>
                          </p:cTn>
                        </p:par>
                        <p:par>
                          <p:cTn id="83" fill="hold" nodeType="afterGroup">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 calcmode="lin" valueType="num">
                                      <p:cBhvr>
                                        <p:cTn id="86" dur="500" fill="hold"/>
                                        <p:tgtEl>
                                          <p:spTgt spid="76"/>
                                        </p:tgtEl>
                                        <p:attrNameLst>
                                          <p:attrName>ppt_w</p:attrName>
                                        </p:attrNameLst>
                                      </p:cBhvr>
                                      <p:tavLst>
                                        <p:tav tm="0">
                                          <p:val>
                                            <p:fltVal val="0"/>
                                          </p:val>
                                        </p:tav>
                                        <p:tav tm="100000">
                                          <p:val>
                                            <p:strVal val="#ppt_w"/>
                                          </p:val>
                                        </p:tav>
                                      </p:tavLst>
                                    </p:anim>
                                    <p:anim calcmode="lin" valueType="num">
                                      <p:cBhvr>
                                        <p:cTn id="87" dur="500" fill="hold"/>
                                        <p:tgtEl>
                                          <p:spTgt spid="76"/>
                                        </p:tgtEl>
                                        <p:attrNameLst>
                                          <p:attrName>ppt_h</p:attrName>
                                        </p:attrNameLst>
                                      </p:cBhvr>
                                      <p:tavLst>
                                        <p:tav tm="0">
                                          <p:val>
                                            <p:fltVal val="0"/>
                                          </p:val>
                                        </p:tav>
                                        <p:tav tm="100000">
                                          <p:val>
                                            <p:strVal val="#ppt_h"/>
                                          </p:val>
                                        </p:tav>
                                      </p:tavLst>
                                    </p:anim>
                                    <p:anim calcmode="lin" valueType="num">
                                      <p:cBhvr>
                                        <p:cTn id="88" dur="500" fill="hold"/>
                                        <p:tgtEl>
                                          <p:spTgt spid="76"/>
                                        </p:tgtEl>
                                        <p:attrNameLst>
                                          <p:attrName>style.rotation</p:attrName>
                                        </p:attrNameLst>
                                      </p:cBhvr>
                                      <p:tavLst>
                                        <p:tav tm="0">
                                          <p:val>
                                            <p:fltVal val="360"/>
                                          </p:val>
                                        </p:tav>
                                        <p:tav tm="100000">
                                          <p:val>
                                            <p:fltVal val="0"/>
                                          </p:val>
                                        </p:tav>
                                      </p:tavLst>
                                    </p:anim>
                                    <p:animEffect transition="in" filter="fade">
                                      <p:cBhvr>
                                        <p:cTn id="89" dur="500"/>
                                        <p:tgtEl>
                                          <p:spTgt spid="76"/>
                                        </p:tgtEl>
                                      </p:cBhvr>
                                    </p:animEffect>
                                  </p:childTnLst>
                                </p:cTn>
                              </p:par>
                            </p:childTnLst>
                          </p:cTn>
                        </p:par>
                        <p:par>
                          <p:cTn id="90" fill="hold" nodeType="afterGroup">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500"/>
                                        <p:tgtEl>
                                          <p:spTgt spid="87"/>
                                        </p:tgtEl>
                                      </p:cBhvr>
                                    </p:animEffect>
                                  </p:childTnLst>
                                </p:cTn>
                              </p:par>
                            </p:childTnLst>
                          </p:cTn>
                        </p:par>
                        <p:par>
                          <p:cTn id="94" fill="hold" nodeType="afterGroup">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500"/>
                                        <p:tgtEl>
                                          <p:spTgt spid="86"/>
                                        </p:tgtEl>
                                      </p:cBhvr>
                                    </p:animEffect>
                                  </p:childTnLst>
                                </p:cTn>
                              </p:par>
                            </p:childTnLst>
                          </p:cTn>
                        </p:par>
                        <p:par>
                          <p:cTn id="98" fill="hold" nodeType="afterGroup">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91"/>
                                        </p:tgtEl>
                                        <p:attrNameLst>
                                          <p:attrName>style.visibility</p:attrName>
                                        </p:attrNameLst>
                                      </p:cBhvr>
                                      <p:to>
                                        <p:strVal val="visible"/>
                                      </p:to>
                                    </p:set>
                                    <p:anim calcmode="lin" valueType="num">
                                      <p:cBhvr>
                                        <p:cTn id="101" dur="500" fill="hold"/>
                                        <p:tgtEl>
                                          <p:spTgt spid="91"/>
                                        </p:tgtEl>
                                        <p:attrNameLst>
                                          <p:attrName>ppt_w</p:attrName>
                                        </p:attrNameLst>
                                      </p:cBhvr>
                                      <p:tavLst>
                                        <p:tav tm="0">
                                          <p:val>
                                            <p:fltVal val="0"/>
                                          </p:val>
                                        </p:tav>
                                        <p:tav tm="100000">
                                          <p:val>
                                            <p:strVal val="#ppt_w"/>
                                          </p:val>
                                        </p:tav>
                                      </p:tavLst>
                                    </p:anim>
                                    <p:anim calcmode="lin" valueType="num">
                                      <p:cBhvr>
                                        <p:cTn id="102" dur="500" fill="hold"/>
                                        <p:tgtEl>
                                          <p:spTgt spid="91"/>
                                        </p:tgtEl>
                                        <p:attrNameLst>
                                          <p:attrName>ppt_h</p:attrName>
                                        </p:attrNameLst>
                                      </p:cBhvr>
                                      <p:tavLst>
                                        <p:tav tm="0">
                                          <p:val>
                                            <p:fltVal val="0"/>
                                          </p:val>
                                        </p:tav>
                                        <p:tav tm="100000">
                                          <p:val>
                                            <p:strVal val="#ppt_h"/>
                                          </p:val>
                                        </p:tav>
                                      </p:tavLst>
                                    </p:anim>
                                    <p:animEffect transition="in" filter="fade">
                                      <p:cBhvr>
                                        <p:cTn id="103" dur="500"/>
                                        <p:tgtEl>
                                          <p:spTgt spid="91"/>
                                        </p:tgtEl>
                                      </p:cBhvr>
                                    </p:animEffect>
                                  </p:childTnLst>
                                </p:cTn>
                              </p:par>
                            </p:childTnLst>
                          </p:cTn>
                        </p:par>
                        <p:par>
                          <p:cTn id="104" fill="hold" nodeType="afterGroup">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 calcmode="lin" valueType="num">
                                      <p:cBhvr>
                                        <p:cTn id="107" dur="500" fill="hold"/>
                                        <p:tgtEl>
                                          <p:spTgt spid="79"/>
                                        </p:tgtEl>
                                        <p:attrNameLst>
                                          <p:attrName>ppt_w</p:attrName>
                                        </p:attrNameLst>
                                      </p:cBhvr>
                                      <p:tavLst>
                                        <p:tav tm="0">
                                          <p:val>
                                            <p:fltVal val="0"/>
                                          </p:val>
                                        </p:tav>
                                        <p:tav tm="100000">
                                          <p:val>
                                            <p:strVal val="#ppt_w"/>
                                          </p:val>
                                        </p:tav>
                                      </p:tavLst>
                                    </p:anim>
                                    <p:anim calcmode="lin" valueType="num">
                                      <p:cBhvr>
                                        <p:cTn id="108" dur="500" fill="hold"/>
                                        <p:tgtEl>
                                          <p:spTgt spid="79"/>
                                        </p:tgtEl>
                                        <p:attrNameLst>
                                          <p:attrName>ppt_h</p:attrName>
                                        </p:attrNameLst>
                                      </p:cBhvr>
                                      <p:tavLst>
                                        <p:tav tm="0">
                                          <p:val>
                                            <p:fltVal val="0"/>
                                          </p:val>
                                        </p:tav>
                                        <p:tav tm="100000">
                                          <p:val>
                                            <p:strVal val="#ppt_h"/>
                                          </p:val>
                                        </p:tav>
                                      </p:tavLst>
                                    </p:anim>
                                    <p:anim calcmode="lin" valueType="num">
                                      <p:cBhvr>
                                        <p:cTn id="109" dur="500" fill="hold"/>
                                        <p:tgtEl>
                                          <p:spTgt spid="79"/>
                                        </p:tgtEl>
                                        <p:attrNameLst>
                                          <p:attrName>style.rotation</p:attrName>
                                        </p:attrNameLst>
                                      </p:cBhvr>
                                      <p:tavLst>
                                        <p:tav tm="0">
                                          <p:val>
                                            <p:fltVal val="360"/>
                                          </p:val>
                                        </p:tav>
                                        <p:tav tm="100000">
                                          <p:val>
                                            <p:fltVal val="0"/>
                                          </p:val>
                                        </p:tav>
                                      </p:tavLst>
                                    </p:anim>
                                    <p:animEffect transition="in" filter="fade">
                                      <p:cBhvr>
                                        <p:cTn id="110" dur="500"/>
                                        <p:tgtEl>
                                          <p:spTgt spid="79"/>
                                        </p:tgtEl>
                                      </p:cBhvr>
                                    </p:animEffect>
                                  </p:childTnLst>
                                </p:cTn>
                              </p:par>
                            </p:childTnLst>
                          </p:cTn>
                        </p:par>
                        <p:par>
                          <p:cTn id="111" fill="hold" nodeType="afterGroup">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77"/>
                                        </p:tgtEl>
                                        <p:attrNameLst>
                                          <p:attrName>style.visibility</p:attrName>
                                        </p:attrNameLst>
                                      </p:cBhvr>
                                      <p:to>
                                        <p:strVal val="visible"/>
                                      </p:to>
                                    </p:set>
                                    <p:anim calcmode="lin" valueType="num">
                                      <p:cBhvr>
                                        <p:cTn id="114" dur="500" fill="hold"/>
                                        <p:tgtEl>
                                          <p:spTgt spid="77"/>
                                        </p:tgtEl>
                                        <p:attrNameLst>
                                          <p:attrName>ppt_w</p:attrName>
                                        </p:attrNameLst>
                                      </p:cBhvr>
                                      <p:tavLst>
                                        <p:tav tm="0">
                                          <p:val>
                                            <p:fltVal val="0"/>
                                          </p:val>
                                        </p:tav>
                                        <p:tav tm="100000">
                                          <p:val>
                                            <p:strVal val="#ppt_w"/>
                                          </p:val>
                                        </p:tav>
                                      </p:tavLst>
                                    </p:anim>
                                    <p:anim calcmode="lin" valueType="num">
                                      <p:cBhvr>
                                        <p:cTn id="115" dur="500" fill="hold"/>
                                        <p:tgtEl>
                                          <p:spTgt spid="77"/>
                                        </p:tgtEl>
                                        <p:attrNameLst>
                                          <p:attrName>ppt_h</p:attrName>
                                        </p:attrNameLst>
                                      </p:cBhvr>
                                      <p:tavLst>
                                        <p:tav tm="0">
                                          <p:val>
                                            <p:fltVal val="0"/>
                                          </p:val>
                                        </p:tav>
                                        <p:tav tm="100000">
                                          <p:val>
                                            <p:strVal val="#ppt_h"/>
                                          </p:val>
                                        </p:tav>
                                      </p:tavLst>
                                    </p:anim>
                                    <p:anim calcmode="lin" valueType="num">
                                      <p:cBhvr>
                                        <p:cTn id="116" dur="500" fill="hold"/>
                                        <p:tgtEl>
                                          <p:spTgt spid="77"/>
                                        </p:tgtEl>
                                        <p:attrNameLst>
                                          <p:attrName>style.rotation</p:attrName>
                                        </p:attrNameLst>
                                      </p:cBhvr>
                                      <p:tavLst>
                                        <p:tav tm="0">
                                          <p:val>
                                            <p:fltVal val="360"/>
                                          </p:val>
                                        </p:tav>
                                        <p:tav tm="100000">
                                          <p:val>
                                            <p:fltVal val="0"/>
                                          </p:val>
                                        </p:tav>
                                      </p:tavLst>
                                    </p:anim>
                                    <p:animEffect transition="in" filter="fade">
                                      <p:cBhvr>
                                        <p:cTn id="117" dur="500"/>
                                        <p:tgtEl>
                                          <p:spTgt spid="77"/>
                                        </p:tgtEl>
                                      </p:cBhvr>
                                    </p:animEffect>
                                  </p:childTnLst>
                                </p:cTn>
                              </p:par>
                            </p:childTnLst>
                          </p:cTn>
                        </p:par>
                        <p:par>
                          <p:cTn id="118" fill="hold" nodeType="afterGroup">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500"/>
                                        <p:tgtEl>
                                          <p:spTgt spid="89"/>
                                        </p:tgtEl>
                                      </p:cBhvr>
                                    </p:animEffect>
                                  </p:childTnLst>
                                </p:cTn>
                              </p:par>
                            </p:childTnLst>
                          </p:cTn>
                        </p:par>
                        <p:par>
                          <p:cTn id="122" fill="hold" nodeType="afterGroup">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fade">
                                      <p:cBhvr>
                                        <p:cTn id="125" dur="500"/>
                                        <p:tgtEl>
                                          <p:spTgt spid="88"/>
                                        </p:tgtEl>
                                      </p:cBhvr>
                                    </p:animEffect>
                                  </p:childTnLst>
                                </p:cTn>
                              </p:par>
                            </p:childTnLst>
                          </p:cTn>
                        </p:par>
                        <p:par>
                          <p:cTn id="126" fill="hold" nodeType="afterGroup">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animBg="1"/>
      <p:bldP spid="75" grpId="0" animBg="1"/>
      <p:bldP spid="76" grpId="0" animBg="1"/>
      <p:bldP spid="77" grpId="0" animBg="1"/>
      <p:bldP spid="78" grpId="0" animBg="1"/>
      <p:bldP spid="79" grpId="0" animBg="1"/>
      <p:bldP spid="80" grpId="0" animBg="1"/>
      <p:bldP spid="81" grpId="0" animBg="1"/>
      <p:bldP spid="82" grpId="0"/>
      <p:bldP spid="83" grpId="0"/>
      <p:bldP spid="84" grpId="0"/>
      <p:bldP spid="85" grpId="0"/>
      <p:bldP spid="86" grpId="0"/>
      <p:bldP spid="87" grpId="0"/>
      <p:bldP spid="88" grpId="0"/>
      <p:bldP spid="89" grpId="0"/>
      <p:bldP spid="90" grpId="0"/>
      <p:bldP spid="91" grpId="0"/>
      <p:bldP spid="92" grpId="0"/>
      <p:bldP spid="9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4238595" y="3493237"/>
            <a:ext cx="4381561" cy="97007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919107" y="2214740"/>
            <a:ext cx="1020536" cy="1020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3"/>
            </p:custDataLst>
          </p:nvPr>
        </p:nvSpPr>
        <p:spPr>
          <a:xfrm>
            <a:off x="5161330" y="3624330"/>
            <a:ext cx="2536091" cy="70788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rPr>
              <a:t>工作计划</a:t>
            </a:r>
            <a:endParaRPr lang="en-US" altLang="zh-CN"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508612" y="4646971"/>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737868" y="4646971"/>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508612" y="4916628"/>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737868" y="4916628"/>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childTnLst>
                    </p:cTn>
                  </p:par>
                  <p:par>
                    <p:cTn id="24" fill="hold" nodeType="clickPar">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Shape 5166"/>
          <p:cNvSpPr/>
          <p:nvPr/>
        </p:nvSpPr>
        <p:spPr>
          <a:xfrm>
            <a:off x="3724935" y="2194576"/>
            <a:ext cx="1487369" cy="1317704"/>
          </a:xfrm>
          <a:custGeom>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accent1">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5167"/>
          <p:cNvSpPr/>
          <p:nvPr/>
        </p:nvSpPr>
        <p:spPr>
          <a:xfrm>
            <a:off x="3273871" y="2975795"/>
            <a:ext cx="2395107" cy="1371804"/>
          </a:xfrm>
          <a:custGeom>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accent2">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5168"/>
          <p:cNvSpPr/>
          <p:nvPr/>
        </p:nvSpPr>
        <p:spPr>
          <a:xfrm>
            <a:off x="2822811" y="3822873"/>
            <a:ext cx="3302845" cy="1371798"/>
          </a:xfrm>
          <a:custGeom>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accent3">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5169"/>
          <p:cNvSpPr/>
          <p:nvPr/>
        </p:nvSpPr>
        <p:spPr>
          <a:xfrm>
            <a:off x="2361258" y="4669953"/>
            <a:ext cx="4210573" cy="1371791"/>
          </a:xfrm>
          <a:custGeom>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accent4">
              <a:lumMod val="50000"/>
            </a:schemeClr>
          </a:solidFill>
          <a:ln w="12700" cap="flat">
            <a:noFill/>
            <a:miter lim="400000"/>
          </a:ln>
          <a:effectLst/>
        </p:spPr>
        <p:txBody>
          <a:bodyPr wrap="square" lIns="46524" tIns="46524" rIns="46524" bIns="46524" numCol="1" anchor="ctr">
            <a:noAutofit/>
          </a:bodyPr>
          <a:lstStyle/>
          <a:p>
            <a:pPr algn="ctr">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8" name="组合 37"/>
          <p:cNvGrpSpPr/>
          <p:nvPr/>
        </p:nvGrpSpPr>
        <p:grpSpPr>
          <a:xfrm>
            <a:off x="4175998" y="1829529"/>
            <a:ext cx="1047559" cy="898079"/>
            <a:chOff x="2313735" y="1108481"/>
            <a:chExt cx="857881" cy="735467"/>
          </a:xfrm>
        </p:grpSpPr>
        <p:sp>
          <p:nvSpPr>
            <p:cNvPr id="4" name="Shape 5171"/>
            <p:cNvSpPr/>
            <p:nvPr/>
          </p:nvSpPr>
          <p:spPr>
            <a:xfrm>
              <a:off x="2313735" y="1108481"/>
              <a:ext cx="849654" cy="687055"/>
            </a:xfrm>
            <a:custGeom>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lnSpc>
                  <a:spcPct val="120000"/>
                </a:lnSpc>
                <a:defRPr>
                  <a:solidFill>
                    <a:srgbClr val="4C4C4C"/>
                  </a:solidFill>
                </a:defRPr>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组合 36"/>
          <p:cNvGrpSpPr/>
          <p:nvPr/>
        </p:nvGrpSpPr>
        <p:grpSpPr>
          <a:xfrm>
            <a:off x="3724935" y="2975797"/>
            <a:ext cx="1941237" cy="528018"/>
            <a:chOff x="1944344" y="2047198"/>
            <a:chExt cx="1589745" cy="432411"/>
          </a:xfrm>
        </p:grpSpPr>
        <p:sp>
          <p:nvSpPr>
            <p:cNvPr id="6" name="Shape 5173"/>
            <p:cNvSpPr/>
            <p:nvPr/>
          </p:nvSpPr>
          <p:spPr>
            <a:xfrm>
              <a:off x="1944344" y="2047198"/>
              <a:ext cx="1589745" cy="432411"/>
            </a:xfrm>
            <a:custGeom>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2"/>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组合 35"/>
          <p:cNvGrpSpPr/>
          <p:nvPr/>
        </p:nvGrpSpPr>
        <p:grpSpPr>
          <a:xfrm>
            <a:off x="3273874" y="3822872"/>
            <a:ext cx="2848974" cy="528019"/>
            <a:chOff x="1574955" y="2740898"/>
            <a:chExt cx="2333121" cy="432412"/>
          </a:xfrm>
        </p:grpSpPr>
        <p:sp>
          <p:nvSpPr>
            <p:cNvPr id="5" name="Shape 5172"/>
            <p:cNvSpPr/>
            <p:nvPr/>
          </p:nvSpPr>
          <p:spPr>
            <a:xfrm>
              <a:off x="1574955" y="2740898"/>
              <a:ext cx="2333121" cy="432412"/>
            </a:xfrm>
            <a:custGeom>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组合 34"/>
          <p:cNvGrpSpPr/>
          <p:nvPr/>
        </p:nvGrpSpPr>
        <p:grpSpPr>
          <a:xfrm>
            <a:off x="2822810" y="4669950"/>
            <a:ext cx="3756702" cy="528012"/>
            <a:chOff x="1205565" y="3434598"/>
            <a:chExt cx="3076490" cy="432407"/>
          </a:xfrm>
        </p:grpSpPr>
        <p:sp>
          <p:nvSpPr>
            <p:cNvPr id="7" name="Shape 5174"/>
            <p:cNvSpPr/>
            <p:nvPr/>
          </p:nvSpPr>
          <p:spPr>
            <a:xfrm>
              <a:off x="1205565" y="3434598"/>
              <a:ext cx="3076490" cy="432407"/>
            </a:xfrm>
            <a:custGeom>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4"/>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32"/>
          <p:cNvGrpSpPr/>
          <p:nvPr/>
        </p:nvGrpSpPr>
        <p:grpSpPr>
          <a:xfrm>
            <a:off x="2361260" y="5505266"/>
            <a:ext cx="4664442" cy="528012"/>
            <a:chOff x="827585" y="4118665"/>
            <a:chExt cx="3819870" cy="432407"/>
          </a:xfrm>
        </p:grpSpPr>
        <p:sp>
          <p:nvSpPr>
            <p:cNvPr id="8" name="Shape 5175"/>
            <p:cNvSpPr/>
            <p:nvPr/>
          </p:nvSpPr>
          <p:spPr>
            <a:xfrm>
              <a:off x="827585" y="4118665"/>
              <a:ext cx="3819870" cy="432407"/>
            </a:xfrm>
            <a:custGeom>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6"/>
            </a:solidFill>
            <a:ln w="12700" cap="flat">
              <a:noFill/>
              <a:miter lim="400000"/>
            </a:ln>
            <a:effectLst/>
          </p:spPr>
          <p:txBody>
            <a:bodyPr wrap="square" lIns="46524" tIns="46524" rIns="46524" bIns="46524" numCol="1" anchor="ctr">
              <a:noAutofit/>
            </a:bodyPr>
            <a:lstStyle/>
            <a:p>
              <a:pPr lvl="0" algn="ctr">
                <a:lnSpc>
                  <a:spcPct val="120000"/>
                </a:lnSpc>
                <a:defRPr>
                  <a:solidFill>
                    <a:srgbClr val="4C4C4C"/>
                  </a:solidFill>
                </a:defRPr>
              </a:pPr>
              <a:endParaRPr 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ct val="0"/>
                </a:spcBef>
                <a:defRPr sz="1500" cap="all">
                  <a:solidFill>
                    <a:srgbClr val="FFFFFF"/>
                  </a:solidFill>
                  <a:latin typeface="Helvetica Neue"/>
                  <a:ea typeface="Helvetica Neue"/>
                  <a:cs typeface="Helvetica Neue"/>
                  <a:sym typeface="Helvetica Neue"/>
                </a:defRPr>
              </a:lvl1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8" name="Round Same Side Corner Rectangle 67"/>
          <p:cNvSpPr/>
          <p:nvPr/>
        </p:nvSpPr>
        <p:spPr>
          <a:xfrm rot="10800000" flipH="1">
            <a:off x="7567575" y="1845937"/>
            <a:ext cx="60936" cy="6277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 Same Side Corner Rectangle 68"/>
          <p:cNvSpPr/>
          <p:nvPr/>
        </p:nvSpPr>
        <p:spPr>
          <a:xfrm rot="10800000" flipH="1">
            <a:off x="7565573" y="2799971"/>
            <a:ext cx="60936" cy="62770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69"/>
          <p:cNvSpPr/>
          <p:nvPr/>
        </p:nvSpPr>
        <p:spPr>
          <a:xfrm rot="10800000" flipH="1">
            <a:off x="7567575" y="3667113"/>
            <a:ext cx="60936" cy="6277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9" name="组合 38"/>
          <p:cNvGrpSpPr/>
          <p:nvPr/>
        </p:nvGrpSpPr>
        <p:grpSpPr>
          <a:xfrm>
            <a:off x="7735229" y="1830491"/>
            <a:ext cx="2700245" cy="518561"/>
            <a:chOff x="5228512" y="1109269"/>
            <a:chExt cx="2871880" cy="424667"/>
          </a:xfrm>
        </p:grpSpPr>
        <p:sp>
          <p:nvSpPr>
            <p:cNvPr id="21" name="TextBox 20"/>
            <p:cNvSpPr txBox="1"/>
            <p:nvPr/>
          </p:nvSpPr>
          <p:spPr>
            <a:xfrm>
              <a:off x="5228512" y="1303102"/>
              <a:ext cx="2871880" cy="230834"/>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71"/>
            <p:cNvSpPr/>
            <p:nvPr/>
          </p:nvSpPr>
          <p:spPr>
            <a:xfrm>
              <a:off x="5228513" y="1109269"/>
              <a:ext cx="1336637" cy="211720"/>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组合 39"/>
          <p:cNvGrpSpPr/>
          <p:nvPr/>
        </p:nvGrpSpPr>
        <p:grpSpPr>
          <a:xfrm>
            <a:off x="7735229" y="2758415"/>
            <a:ext cx="2700245" cy="518564"/>
            <a:chOff x="5228512" y="1869180"/>
            <a:chExt cx="2871880" cy="424670"/>
          </a:xfrm>
        </p:grpSpPr>
        <p:sp>
          <p:nvSpPr>
            <p:cNvPr id="23" name="TextBox 22"/>
            <p:cNvSpPr txBox="1"/>
            <p:nvPr/>
          </p:nvSpPr>
          <p:spPr>
            <a:xfrm>
              <a:off x="5228512" y="2063015"/>
              <a:ext cx="2871880" cy="230835"/>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73"/>
            <p:cNvSpPr/>
            <p:nvPr/>
          </p:nvSpPr>
          <p:spPr>
            <a:xfrm>
              <a:off x="5228513" y="186918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组合 40"/>
          <p:cNvGrpSpPr/>
          <p:nvPr/>
        </p:nvGrpSpPr>
        <p:grpSpPr>
          <a:xfrm>
            <a:off x="7735229" y="3686338"/>
            <a:ext cx="2700245" cy="518564"/>
            <a:chOff x="5228512" y="2629091"/>
            <a:chExt cx="2871880" cy="424670"/>
          </a:xfrm>
        </p:grpSpPr>
        <p:sp>
          <p:nvSpPr>
            <p:cNvPr id="25" name="TextBox 24"/>
            <p:cNvSpPr txBox="1"/>
            <p:nvPr/>
          </p:nvSpPr>
          <p:spPr>
            <a:xfrm>
              <a:off x="5228512" y="2822926"/>
              <a:ext cx="2871880" cy="230835"/>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75"/>
            <p:cNvSpPr/>
            <p:nvPr/>
          </p:nvSpPr>
          <p:spPr>
            <a:xfrm>
              <a:off x="5228513" y="262909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ound Same Side Corner Rectangle 76"/>
          <p:cNvSpPr/>
          <p:nvPr/>
        </p:nvSpPr>
        <p:spPr>
          <a:xfrm rot="10800000" flipH="1">
            <a:off x="7565573" y="4546901"/>
            <a:ext cx="60936" cy="6277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ound Same Side Corner Rectangle 77"/>
          <p:cNvSpPr/>
          <p:nvPr/>
        </p:nvSpPr>
        <p:spPr>
          <a:xfrm rot="10800000" flipH="1">
            <a:off x="7567575" y="5414043"/>
            <a:ext cx="60936" cy="627700"/>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0475" tIns="50237" rIns="100475" bIns="50237" rtlCol="0" anchor="ctr"/>
          <a:lstStyle/>
          <a:p>
            <a:pPr algn="ctr">
              <a:lnSpc>
                <a:spcPct val="120000"/>
              </a:lnSpc>
            </a:pPr>
            <a:endParaRPr lang="bg-BG"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组合 41"/>
          <p:cNvGrpSpPr/>
          <p:nvPr/>
        </p:nvGrpSpPr>
        <p:grpSpPr>
          <a:xfrm>
            <a:off x="7735229" y="4505342"/>
            <a:ext cx="2700245" cy="518564"/>
            <a:chOff x="5228512" y="3299800"/>
            <a:chExt cx="2871880" cy="424670"/>
          </a:xfrm>
        </p:grpSpPr>
        <p:sp>
          <p:nvSpPr>
            <p:cNvPr id="29" name="TextBox 28"/>
            <p:cNvSpPr txBox="1"/>
            <p:nvPr/>
          </p:nvSpPr>
          <p:spPr>
            <a:xfrm>
              <a:off x="5228512" y="3493635"/>
              <a:ext cx="2871880" cy="230835"/>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79"/>
            <p:cNvSpPr/>
            <p:nvPr/>
          </p:nvSpPr>
          <p:spPr>
            <a:xfrm>
              <a:off x="5228513" y="3299800"/>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组合 42"/>
          <p:cNvGrpSpPr/>
          <p:nvPr/>
        </p:nvGrpSpPr>
        <p:grpSpPr>
          <a:xfrm>
            <a:off x="7735229" y="5433263"/>
            <a:ext cx="2700245" cy="518565"/>
            <a:chOff x="5228512" y="4059711"/>
            <a:chExt cx="2871880" cy="424671"/>
          </a:xfrm>
        </p:grpSpPr>
        <p:sp>
          <p:nvSpPr>
            <p:cNvPr id="31" name="TextBox 30"/>
            <p:cNvSpPr txBox="1"/>
            <p:nvPr/>
          </p:nvSpPr>
          <p:spPr>
            <a:xfrm>
              <a:off x="5228512" y="4253547"/>
              <a:ext cx="2871880" cy="230835"/>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81"/>
            <p:cNvSpPr/>
            <p:nvPr/>
          </p:nvSpPr>
          <p:spPr>
            <a:xfrm>
              <a:off x="5228513" y="4059711"/>
              <a:ext cx="1336637" cy="211721"/>
            </a:xfrm>
            <a:prstGeom prst="rect">
              <a:avLst/>
            </a:prstGeom>
          </p:spPr>
          <p:txBody>
            <a:bodyPr wrap="none" lIns="0" tIns="0" rIns="0" bIns="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nodeType="afterGroup">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nodeType="afterGroup">
                            <p:stCondLst>
                              <p:cond delay="600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nodeType="afterGroup">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par>
                          <p:cTn id="60" fill="hold" nodeType="afterGroup">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nodeType="afterGroup">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nodeType="afterGroup">
                            <p:stCondLst>
                              <p:cond delay="8000"/>
                            </p:stCondLst>
                            <p:childTnLst>
                              <p:par>
                                <p:cTn id="69" presetID="22" presetClass="entr" presetSubtype="8"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childTnLst>
                          </p:cTn>
                        </p:par>
                        <p:par>
                          <p:cTn id="72" fill="hold" nodeType="afterGroup">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nodeType="afterGroup">
                            <p:stCondLst>
                              <p:cond delay="9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MH_SubTitle_4"/>
          <p:cNvSpPr>
            <a:spLocks noChangeArrowheads="1"/>
          </p:cNvSpPr>
          <p:nvPr>
            <p:custDataLst>
              <p:tags r:id="rId3"/>
            </p:custDataLst>
          </p:nvPr>
        </p:nvSpPr>
        <p:spPr bwMode="gray">
          <a:xfrm>
            <a:off x="6506243" y="4869776"/>
            <a:ext cx="4395771" cy="681409"/>
          </a:xfrm>
          <a:prstGeom prst="roundRect">
            <a:avLst>
              <a:gd name="adj" fmla="val 50000"/>
            </a:avLst>
          </a:prstGeom>
          <a:solidFill>
            <a:schemeClr val="accent5"/>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lvl="0" algn="ctr">
              <a:buNone/>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buNone/>
            </a:pPr>
            <a:r>
              <a:rPr lang="en-US" altLang="zh-CN" sz="105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Other_1"/>
          <p:cNvSpPr>
            <a:spLocks noChangeShapeType="1"/>
          </p:cNvSpPr>
          <p:nvPr>
            <p:custDataLst>
              <p:tags r:id="rId4"/>
            </p:custDataLst>
          </p:nvPr>
        </p:nvSpPr>
        <p:spPr bwMode="auto">
          <a:xfrm flipV="1">
            <a:off x="3847576" y="2147487"/>
            <a:ext cx="2467807" cy="1299198"/>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Other_2"/>
          <p:cNvSpPr>
            <a:spLocks noChangeShapeType="1"/>
          </p:cNvSpPr>
          <p:nvPr>
            <p:custDataLst>
              <p:tags r:id="rId5"/>
            </p:custDataLst>
          </p:nvPr>
        </p:nvSpPr>
        <p:spPr bwMode="auto">
          <a:xfrm flipV="1">
            <a:off x="3847576" y="3150347"/>
            <a:ext cx="2482876" cy="385072"/>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Other_3"/>
          <p:cNvSpPr>
            <a:spLocks noChangeShapeType="1"/>
          </p:cNvSpPr>
          <p:nvPr>
            <p:custDataLst>
              <p:tags r:id="rId6"/>
            </p:custDataLst>
          </p:nvPr>
        </p:nvSpPr>
        <p:spPr bwMode="auto">
          <a:xfrm>
            <a:off x="3944680" y="3669356"/>
            <a:ext cx="2370702" cy="370004"/>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Other_4"/>
          <p:cNvSpPr>
            <a:spLocks noChangeShapeType="1"/>
          </p:cNvSpPr>
          <p:nvPr>
            <p:custDataLst>
              <p:tags r:id="rId7"/>
            </p:custDataLst>
          </p:nvPr>
        </p:nvSpPr>
        <p:spPr bwMode="auto">
          <a:xfrm>
            <a:off x="4075270" y="3855196"/>
            <a:ext cx="2271923" cy="1325986"/>
          </a:xfrm>
          <a:prstGeom prst="line">
            <a:avLst/>
          </a:prstGeom>
          <a:noFill/>
          <a:ln w="38100" cap="rnd">
            <a:solidFill>
              <a:schemeClr val="accent1">
                <a:lumMod val="40000"/>
                <a:lumOff val="60000"/>
              </a:schemeClr>
            </a:solidFill>
            <a:prstDash val="sysDot"/>
            <a:rou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SubTitle_1"/>
          <p:cNvSpPr>
            <a:spLocks noChangeArrowheads="1"/>
          </p:cNvSpPr>
          <p:nvPr>
            <p:custDataLst>
              <p:tags r:id="rId8"/>
            </p:custDataLst>
          </p:nvPr>
        </p:nvSpPr>
        <p:spPr bwMode="gray">
          <a:xfrm>
            <a:off x="6506243" y="1760740"/>
            <a:ext cx="4395771" cy="683084"/>
          </a:xfrm>
          <a:prstGeom prst="roundRect">
            <a:avLst>
              <a:gd name="adj" fmla="val 50000"/>
            </a:avLst>
          </a:prstGeom>
          <a:solidFill>
            <a:schemeClr val="accent2"/>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gn="ctr">
              <a:buNone/>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 概述</a:t>
            </a:r>
            <a:endPar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en-US" altLang="zh-CN" sz="105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SubTitle_2"/>
          <p:cNvSpPr>
            <a:spLocks noChangeArrowheads="1"/>
          </p:cNvSpPr>
          <p:nvPr>
            <p:custDataLst>
              <p:tags r:id="rId9"/>
            </p:custDataLst>
          </p:nvPr>
        </p:nvSpPr>
        <p:spPr bwMode="gray">
          <a:xfrm>
            <a:off x="6506243" y="2797086"/>
            <a:ext cx="4395771" cy="683084"/>
          </a:xfrm>
          <a:prstGeom prst="roundRect">
            <a:avLst>
              <a:gd name="adj" fmla="val 50000"/>
            </a:avLst>
          </a:prstGeom>
          <a:solidFill>
            <a:schemeClr val="accent3"/>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lvl="0" algn="ctr">
              <a:buNone/>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buNone/>
            </a:pPr>
            <a:r>
              <a:rPr lang="en-US" altLang="zh-CN" sz="105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SubTitle_3"/>
          <p:cNvSpPr>
            <a:spLocks noChangeArrowheads="1"/>
          </p:cNvSpPr>
          <p:nvPr>
            <p:custDataLst>
              <p:tags r:id="rId10"/>
            </p:custDataLst>
          </p:nvPr>
        </p:nvSpPr>
        <p:spPr bwMode="gray">
          <a:xfrm>
            <a:off x="6506243" y="3833431"/>
            <a:ext cx="4395771" cy="681410"/>
          </a:xfrm>
          <a:prstGeom prst="roundRect">
            <a:avLst>
              <a:gd name="adj" fmla="val 50000"/>
            </a:avLst>
          </a:prstGeom>
          <a:solidFill>
            <a:schemeClr val="accent4"/>
          </a:solidFill>
          <a:ln>
            <a:noFill/>
          </a:ln>
        </p:spPr>
        <p:txBody>
          <a:bodyPr lIns="0" tIns="0" rIns="0" bIns="0" anchor="ctr" anchorCtr="1">
            <a:no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lvl="0" algn="ctr">
              <a:buNone/>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0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buNone/>
            </a:pPr>
            <a:r>
              <a:rPr lang="en-US" altLang="zh-CN" sz="105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05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MH_Other_5"/>
          <p:cNvSpPr>
            <a:spLocks noChangeArrowheads="1"/>
          </p:cNvSpPr>
          <p:nvPr>
            <p:custDataLst>
              <p:tags r:id="rId11"/>
            </p:custDataLst>
          </p:nvPr>
        </p:nvSpPr>
        <p:spPr bwMode="gray">
          <a:xfrm>
            <a:off x="1758052" y="2308292"/>
            <a:ext cx="2606608" cy="2606608"/>
          </a:xfrm>
          <a:prstGeom prst="ellipse">
            <a:avLst/>
          </a:prstGeom>
          <a:solidFill>
            <a:schemeClr val="accent1">
              <a:lumMod val="40000"/>
              <a:lumOff val="60000"/>
            </a:schemeClr>
          </a:solidFill>
          <a:ln>
            <a:noFill/>
          </a:ln>
        </p:spPr>
        <p:txBody>
          <a:bodyPr lIns="0" tIns="0" rIns="0" bIns="0" anchor="ctr" anchorCtr="1">
            <a:normAutofit/>
          </a:bodyPr>
          <a:lstStyle>
            <a:lvl1pPr eaLnBrk="0" hangingPunct="0">
              <a:spcBef>
                <a:spcPct val="20000"/>
              </a:spcBef>
              <a:buChar char="•"/>
              <a:defRPr kumimoji="1" sz="2800" b="1">
                <a:solidFill>
                  <a:schemeClr val="tx1"/>
                </a:solidFill>
                <a:latin typeface="Microsoft JhengHei" panose="020b0604030504040204" pitchFamily="34" charset="-120"/>
                <a:ea typeface="Microsoft JhengHei" panose="020b0604030504040204" pitchFamily="34" charset="-120"/>
              </a:defRPr>
            </a:lvl1pPr>
            <a:lvl2pPr marL="742950" indent="-285750" eaLnBrk="0" hangingPunct="0">
              <a:spcBef>
                <a:spcPct val="20000"/>
              </a:spcBef>
              <a:buChar char="–"/>
              <a:defRPr kumimoji="1" sz="2400" b="1">
                <a:solidFill>
                  <a:schemeClr val="tx1"/>
                </a:solidFill>
                <a:latin typeface="Microsoft JhengHei" panose="020b0604030504040204" pitchFamily="34" charset="-120"/>
                <a:ea typeface="Microsoft JhengHei" panose="020b0604030504040204" pitchFamily="34" charset="-120"/>
              </a:defRPr>
            </a:lvl2pPr>
            <a:lvl3pPr marL="1143000" indent="-228600" eaLnBrk="0" hangingPunct="0">
              <a:spcBef>
                <a:spcPct val="20000"/>
              </a:spcBef>
              <a:buChar char="•"/>
              <a:defRPr kumimoji="1" sz="2000" b="1">
                <a:solidFill>
                  <a:schemeClr val="tx1"/>
                </a:solidFill>
                <a:latin typeface="Microsoft JhengHei" panose="020b0604030504040204" pitchFamily="34" charset="-120"/>
                <a:ea typeface="Microsoft JhengHei" panose="020b0604030504040204" pitchFamily="34" charset="-120"/>
              </a:defRPr>
            </a:lvl3pPr>
            <a:lvl4pPr marL="1600200" indent="-228600" eaLnBrk="0" hangingPunct="0">
              <a:spcBef>
                <a:spcPct val="20000"/>
              </a:spcBef>
              <a:buChar char="–"/>
              <a:defRPr kumimoji="1" b="1">
                <a:solidFill>
                  <a:schemeClr val="tx1"/>
                </a:solidFill>
                <a:latin typeface="Microsoft JhengHei" panose="020b0604030504040204" pitchFamily="34" charset="-120"/>
                <a:ea typeface="Microsoft JhengHei"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PMingLiU"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PMingLiU" panose="02020500000000000000" pitchFamily="18" charset="-120"/>
              </a:defRPr>
            </a:lvl9pPr>
          </a:lstStyle>
          <a:p>
            <a:pPr algn="ctr" eaLnBrk="1" hangingPunct="1">
              <a:spcBef>
                <a:spcPct val="0"/>
              </a:spcBef>
              <a:buNone/>
              <a:defRPr/>
            </a:pPr>
            <a:endParaRPr lang="zh-TW" altLang="en-US" sz="2530" b="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Title_1"/>
          <p:cNvSpPr/>
          <p:nvPr>
            <p:custDataLst>
              <p:tags r:id="rId12"/>
            </p:custDataLst>
          </p:nvPr>
        </p:nvSpPr>
        <p:spPr>
          <a:xfrm>
            <a:off x="2049116" y="2599356"/>
            <a:ext cx="2026154" cy="20261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zh-CN" altLang="en-US" sz="5400">
                <a:solidFill>
                  <a:srgbClr val="FFFFFF"/>
                </a:solidFill>
                <a:latin typeface="Arial" panose="020b0604020202020204" pitchFamily="34" charset="0"/>
                <a:ea typeface="微软雅黑" panose="020b0503020204020204" pitchFamily="34" charset="-122"/>
                <a:sym typeface="Arial" panose="020b0604020202020204" pitchFamily="34" charset="0"/>
              </a:rPr>
              <a:t>目录</a:t>
            </a:r>
            <a:endParaRPr lang="zh-TW" altLang="en-US" sz="5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3"/>
    </p:custDataLst>
  </p:cSld>
  <p:clrMapOvr>
    <a:masterClrMapping/>
  </p:clrMapOvr>
  <mc:AlternateContent>
    <mc:Choice xmlns:p15="http://schemas.microsoft.com/office/powerpoint/2012/main" Requires="p15">
      <p:transition spd="slow" advTm="0" p14:dur="125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 presetClass="entr" presetSubtype="8" accel="4000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500" fill="hold"/>
                                        <p:tgtEl>
                                          <p:spTgt spid="9"/>
                                        </p:tgtEl>
                                        <p:attrNameLst>
                                          <p:attrName>ppt_x</p:attrName>
                                        </p:attrNameLst>
                                      </p:cBhvr>
                                      <p:tavLst>
                                        <p:tav tm="0">
                                          <p:val>
                                            <p:strVal val="0-#ppt_w/2"/>
                                          </p:val>
                                        </p:tav>
                                        <p:tav tm="100000">
                                          <p:val>
                                            <p:strVal val="#ppt_x"/>
                                          </p:val>
                                        </p:tav>
                                      </p:tavLst>
                                    </p:anim>
                                    <p:anim calcmode="lin" valueType="num">
                                      <p:cBhvr additive="base">
                                        <p:cTn id="27"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8" accel="4000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500" fill="hold"/>
                                        <p:tgtEl>
                                          <p:spTgt spid="10"/>
                                        </p:tgtEl>
                                        <p:attrNameLst>
                                          <p:attrName>ppt_x</p:attrName>
                                        </p:attrNameLst>
                                      </p:cBhvr>
                                      <p:tavLst>
                                        <p:tav tm="0">
                                          <p:val>
                                            <p:strVal val="0-#ppt_w/2"/>
                                          </p:val>
                                        </p:tav>
                                        <p:tav tm="100000">
                                          <p:val>
                                            <p:strVal val="#ppt_x"/>
                                          </p:val>
                                        </p:tav>
                                      </p:tavLst>
                                    </p:anim>
                                    <p:anim calcmode="lin" valueType="num">
                                      <p:cBhvr additive="base">
                                        <p:cTn id="3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2" presetClass="entr" presetSubtype="8" accel="4000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1500" fill="hold"/>
                                        <p:tgtEl>
                                          <p:spTgt spid="11"/>
                                        </p:tgtEl>
                                        <p:attrNameLst>
                                          <p:attrName>ppt_x</p:attrName>
                                        </p:attrNameLst>
                                      </p:cBhvr>
                                      <p:tavLst>
                                        <p:tav tm="0">
                                          <p:val>
                                            <p:strVal val="0-#ppt_w/2"/>
                                          </p:val>
                                        </p:tav>
                                        <p:tav tm="100000">
                                          <p:val>
                                            <p:strVal val="#ppt_x"/>
                                          </p:val>
                                        </p:tav>
                                      </p:tavLst>
                                    </p:anim>
                                    <p:anim calcmode="lin" valueType="num">
                                      <p:cBhvr additive="base">
                                        <p:cTn id="49"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nodeType="clickPar">
                      <p:stCondLst>
                        <p:cond delay="indefinite"/>
                      </p:stCondLst>
                      <p:childTnLst>
                        <p:par>
                          <p:cTn id="56" fill="hold">
                            <p:stCondLst>
                              <p:cond delay="0"/>
                            </p:stCondLst>
                            <p:childTnLst>
                              <p:par>
                                <p:cTn id="57" presetID="2" presetClass="entr" presetSubtype="8" accel="4000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1500" fill="hold"/>
                                        <p:tgtEl>
                                          <p:spTgt spid="3"/>
                                        </p:tgtEl>
                                        <p:attrNameLst>
                                          <p:attrName>ppt_x</p:attrName>
                                        </p:attrNameLst>
                                      </p:cBhvr>
                                      <p:tavLst>
                                        <p:tav tm="0">
                                          <p:val>
                                            <p:strVal val="0-#ppt_w/2"/>
                                          </p:val>
                                        </p:tav>
                                        <p:tav tm="100000">
                                          <p:val>
                                            <p:strVal val="#ppt_x"/>
                                          </p:val>
                                        </p:tav>
                                      </p:tavLst>
                                    </p:anim>
                                    <p:anim calcmode="lin" valueType="num">
                                      <p:cBhvr additive="base">
                                        <p:cTn id="60"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0485" name="Group 5"/>
          <p:cNvGrpSpPr/>
          <p:nvPr/>
        </p:nvGrpSpPr>
        <p:grpSpPr>
          <a:xfrm>
            <a:off x="2382217" y="2009070"/>
            <a:ext cx="732194" cy="732194"/>
            <a:chExt cx="520701" cy="520701"/>
          </a:xfrm>
        </p:grpSpPr>
        <p:sp>
          <p:nvSpPr>
            <p:cNvPr id="20486" name="AutoShape 6"/>
            <p:cNvSpPr/>
            <p:nvPr/>
          </p:nvSpPr>
          <p:spPr bwMode="auto">
            <a:xfrm>
              <a:off x="0" y="0"/>
              <a:ext cx="520701" cy="520701"/>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7" name="AutoShape 7"/>
            <p:cNvSpPr/>
            <p:nvPr/>
          </p:nvSpPr>
          <p:spPr bwMode="auto">
            <a:xfrm>
              <a:off x="109537" y="125413"/>
              <a:ext cx="406401" cy="3952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605" y="2541"/>
                  </a:moveTo>
                  <a:cubicBezTo>
                    <a:pt x="13321" y="4495"/>
                    <a:pt x="13321" y="4495"/>
                    <a:pt x="13321" y="4495"/>
                  </a:cubicBezTo>
                  <a:cubicBezTo>
                    <a:pt x="12274" y="3225"/>
                    <a:pt x="12274" y="3225"/>
                    <a:pt x="12274" y="3225"/>
                  </a:cubicBezTo>
                  <a:cubicBezTo>
                    <a:pt x="10086" y="586"/>
                    <a:pt x="10086" y="586"/>
                    <a:pt x="10086" y="586"/>
                  </a:cubicBezTo>
                  <a:cubicBezTo>
                    <a:pt x="9896" y="781"/>
                    <a:pt x="9896" y="781"/>
                    <a:pt x="9896" y="781"/>
                  </a:cubicBezTo>
                  <a:cubicBezTo>
                    <a:pt x="9610" y="390"/>
                    <a:pt x="9610" y="390"/>
                    <a:pt x="9610" y="390"/>
                  </a:cubicBezTo>
                  <a:cubicBezTo>
                    <a:pt x="6470" y="0"/>
                    <a:pt x="6470" y="0"/>
                    <a:pt x="6470" y="0"/>
                  </a:cubicBezTo>
                  <a:cubicBezTo>
                    <a:pt x="4662" y="3029"/>
                    <a:pt x="4662" y="3029"/>
                    <a:pt x="4662" y="3029"/>
                  </a:cubicBezTo>
                  <a:cubicBezTo>
                    <a:pt x="0" y="5571"/>
                    <a:pt x="0" y="5571"/>
                    <a:pt x="0" y="5571"/>
                  </a:cubicBezTo>
                  <a:cubicBezTo>
                    <a:pt x="1998" y="8307"/>
                    <a:pt x="1998" y="8307"/>
                    <a:pt x="1998" y="8307"/>
                  </a:cubicBezTo>
                  <a:cubicBezTo>
                    <a:pt x="3520" y="10262"/>
                    <a:pt x="3520" y="10262"/>
                    <a:pt x="3520" y="10262"/>
                  </a:cubicBezTo>
                  <a:cubicBezTo>
                    <a:pt x="190" y="13292"/>
                    <a:pt x="190" y="13292"/>
                    <a:pt x="190" y="13292"/>
                  </a:cubicBezTo>
                  <a:cubicBezTo>
                    <a:pt x="7231" y="21502"/>
                    <a:pt x="7231" y="21502"/>
                    <a:pt x="7231" y="21502"/>
                  </a:cubicBezTo>
                  <a:cubicBezTo>
                    <a:pt x="7422" y="21600"/>
                    <a:pt x="7707" y="21600"/>
                    <a:pt x="7992" y="21600"/>
                  </a:cubicBezTo>
                  <a:cubicBezTo>
                    <a:pt x="14844" y="21600"/>
                    <a:pt x="20553" y="16419"/>
                    <a:pt x="21600" y="9676"/>
                  </a:cubicBezTo>
                  <a:lnTo>
                    <a:pt x="15605" y="2541"/>
                  </a:lnTo>
                  <a:close/>
                </a:path>
              </a:pathLst>
            </a:custGeom>
            <a:solidFill>
              <a:schemeClr val="accent1">
                <a:lumMod val="75000"/>
              </a:schemeClr>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8" name="AutoShape 8"/>
            <p:cNvSpPr/>
            <p:nvPr/>
          </p:nvSpPr>
          <p:spPr bwMode="auto">
            <a:xfrm>
              <a:off x="107950" y="117475"/>
              <a:ext cx="303213" cy="1492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89" name="AutoShape 9"/>
            <p:cNvSpPr/>
            <p:nvPr/>
          </p:nvSpPr>
          <p:spPr bwMode="auto">
            <a:xfrm>
              <a:off x="107950" y="238125"/>
              <a:ext cx="303213" cy="1365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490" name="Group 10"/>
          <p:cNvGrpSpPr/>
          <p:nvPr/>
        </p:nvGrpSpPr>
        <p:grpSpPr>
          <a:xfrm>
            <a:off x="2366590" y="4259227"/>
            <a:ext cx="734427" cy="732194"/>
            <a:chOff x="-1" y="0"/>
            <a:chExt cx="522289" cy="520701"/>
          </a:xfrm>
        </p:grpSpPr>
        <p:sp>
          <p:nvSpPr>
            <p:cNvPr id="2" name="AutoShape 11"/>
            <p:cNvSpPr/>
            <p:nvPr/>
          </p:nvSpPr>
          <p:spPr bwMode="auto">
            <a:xfrm>
              <a:off x="-1" y="0"/>
              <a:ext cx="520701" cy="520701"/>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2" name="AutoShape 12"/>
            <p:cNvSpPr/>
            <p:nvPr/>
          </p:nvSpPr>
          <p:spPr bwMode="auto">
            <a:xfrm>
              <a:off x="63499" y="187325"/>
              <a:ext cx="458789" cy="32067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99" y="7119"/>
                  </a:moveTo>
                  <a:cubicBezTo>
                    <a:pt x="18140" y="1930"/>
                    <a:pt x="18140" y="1930"/>
                    <a:pt x="18140" y="1930"/>
                  </a:cubicBezTo>
                  <a:cubicBezTo>
                    <a:pt x="9787" y="0"/>
                    <a:pt x="9787" y="0"/>
                    <a:pt x="9787" y="0"/>
                  </a:cubicBezTo>
                  <a:cubicBezTo>
                    <a:pt x="3037" y="724"/>
                    <a:pt x="3037" y="724"/>
                    <a:pt x="3037" y="724"/>
                  </a:cubicBezTo>
                  <a:cubicBezTo>
                    <a:pt x="0" y="1930"/>
                    <a:pt x="0" y="1930"/>
                    <a:pt x="0" y="1930"/>
                  </a:cubicBezTo>
                  <a:cubicBezTo>
                    <a:pt x="5062" y="9653"/>
                    <a:pt x="5062" y="9653"/>
                    <a:pt x="5062" y="9653"/>
                  </a:cubicBezTo>
                  <a:cubicBezTo>
                    <a:pt x="12824" y="21600"/>
                    <a:pt x="12824" y="21600"/>
                    <a:pt x="12824" y="21600"/>
                  </a:cubicBezTo>
                  <a:cubicBezTo>
                    <a:pt x="17465" y="19789"/>
                    <a:pt x="21009" y="14118"/>
                    <a:pt x="21599" y="7119"/>
                  </a:cubicBezTo>
                  <a:close/>
                </a:path>
              </a:pathLst>
            </a:custGeom>
            <a:solidFill>
              <a:schemeClr val="accent2">
                <a:lumMod val="75000"/>
              </a:schemeClr>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3" name="AutoShape 13"/>
            <p:cNvSpPr/>
            <p:nvPr/>
          </p:nvSpPr>
          <p:spPr bwMode="auto">
            <a:xfrm>
              <a:off x="163512" y="258763"/>
              <a:ext cx="187325" cy="9683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1423" y="8799"/>
                  </a:moveTo>
                  <a:cubicBezTo>
                    <a:pt x="11215" y="8399"/>
                    <a:pt x="11215" y="8399"/>
                    <a:pt x="11215" y="8399"/>
                  </a:cubicBezTo>
                  <a:cubicBezTo>
                    <a:pt x="0" y="0"/>
                    <a:pt x="0" y="0"/>
                    <a:pt x="0" y="0"/>
                  </a:cubicBezTo>
                  <a:cubicBezTo>
                    <a:pt x="0" y="12400"/>
                    <a:pt x="0" y="12400"/>
                    <a:pt x="0" y="12400"/>
                  </a:cubicBezTo>
                  <a:cubicBezTo>
                    <a:pt x="0" y="17599"/>
                    <a:pt x="4776" y="21599"/>
                    <a:pt x="10800" y="21599"/>
                  </a:cubicBezTo>
                  <a:cubicBezTo>
                    <a:pt x="16823" y="21599"/>
                    <a:pt x="21599" y="17599"/>
                    <a:pt x="21599" y="12400"/>
                  </a:cubicBezTo>
                  <a:cubicBezTo>
                    <a:pt x="21599" y="800"/>
                    <a:pt x="21599" y="800"/>
                    <a:pt x="21599" y="800"/>
                  </a:cubicBezTo>
                  <a:lnTo>
                    <a:pt x="11423" y="8799"/>
                  </a:lnTo>
                  <a:close/>
                </a:path>
              </a:pathLst>
            </a:custGeom>
            <a:solidFill>
              <a:srgbClr val="E3E3E3"/>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4" name="AutoShape 14"/>
            <p:cNvSpPr/>
            <p:nvPr/>
          </p:nvSpPr>
          <p:spPr bwMode="auto">
            <a:xfrm>
              <a:off x="63499" y="131763"/>
              <a:ext cx="403226" cy="2127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99" y="21236"/>
                  </a:moveTo>
                  <a:cubicBezTo>
                    <a:pt x="20735" y="16699"/>
                    <a:pt x="20735" y="16699"/>
                    <a:pt x="20735" y="16699"/>
                  </a:cubicBezTo>
                  <a:cubicBezTo>
                    <a:pt x="20735" y="16517"/>
                    <a:pt x="20735" y="16154"/>
                    <a:pt x="20735" y="15973"/>
                  </a:cubicBezTo>
                  <a:cubicBezTo>
                    <a:pt x="20735" y="8712"/>
                    <a:pt x="20735" y="8712"/>
                    <a:pt x="20735" y="8712"/>
                  </a:cubicBezTo>
                  <a:cubicBezTo>
                    <a:pt x="20735" y="8712"/>
                    <a:pt x="20735" y="8712"/>
                    <a:pt x="20735" y="8712"/>
                  </a:cubicBezTo>
                  <a:cubicBezTo>
                    <a:pt x="20735" y="8712"/>
                    <a:pt x="20735" y="8712"/>
                    <a:pt x="20735" y="8712"/>
                  </a:cubicBezTo>
                  <a:cubicBezTo>
                    <a:pt x="20735" y="8531"/>
                    <a:pt x="20735" y="8531"/>
                    <a:pt x="20735" y="8531"/>
                  </a:cubicBezTo>
                  <a:cubicBezTo>
                    <a:pt x="20639" y="8531"/>
                    <a:pt x="20639" y="8531"/>
                    <a:pt x="20639" y="8531"/>
                  </a:cubicBezTo>
                  <a:cubicBezTo>
                    <a:pt x="10367" y="0"/>
                    <a:pt x="10367" y="0"/>
                    <a:pt x="10367" y="0"/>
                  </a:cubicBezTo>
                  <a:cubicBezTo>
                    <a:pt x="0" y="8531"/>
                    <a:pt x="0" y="8531"/>
                    <a:pt x="0" y="8531"/>
                  </a:cubicBezTo>
                  <a:cubicBezTo>
                    <a:pt x="10655" y="16336"/>
                    <a:pt x="10655" y="16336"/>
                    <a:pt x="10655" y="16336"/>
                  </a:cubicBezTo>
                  <a:cubicBezTo>
                    <a:pt x="20063" y="9075"/>
                    <a:pt x="20063" y="9075"/>
                    <a:pt x="20063" y="9075"/>
                  </a:cubicBezTo>
                  <a:cubicBezTo>
                    <a:pt x="20063" y="16699"/>
                    <a:pt x="20063" y="16699"/>
                    <a:pt x="20063" y="16699"/>
                  </a:cubicBezTo>
                  <a:cubicBezTo>
                    <a:pt x="19295" y="21236"/>
                    <a:pt x="19295" y="21236"/>
                    <a:pt x="19295" y="21236"/>
                  </a:cubicBezTo>
                  <a:cubicBezTo>
                    <a:pt x="19871" y="21600"/>
                    <a:pt x="19871" y="21600"/>
                    <a:pt x="19871" y="21600"/>
                  </a:cubicBezTo>
                  <a:cubicBezTo>
                    <a:pt x="20159" y="20329"/>
                    <a:pt x="20159" y="20329"/>
                    <a:pt x="20159" y="20329"/>
                  </a:cubicBezTo>
                  <a:cubicBezTo>
                    <a:pt x="20159" y="21600"/>
                    <a:pt x="20159" y="21600"/>
                    <a:pt x="20159" y="21600"/>
                  </a:cubicBezTo>
                  <a:cubicBezTo>
                    <a:pt x="20735" y="21600"/>
                    <a:pt x="20735" y="21600"/>
                    <a:pt x="20735" y="21600"/>
                  </a:cubicBezTo>
                  <a:cubicBezTo>
                    <a:pt x="20735" y="20329"/>
                    <a:pt x="20735" y="20329"/>
                    <a:pt x="20735" y="20329"/>
                  </a:cubicBezTo>
                  <a:cubicBezTo>
                    <a:pt x="21023" y="21600"/>
                    <a:pt x="21023" y="21600"/>
                    <a:pt x="21023" y="21600"/>
                  </a:cubicBezTo>
                  <a:lnTo>
                    <a:pt x="21599" y="21236"/>
                  </a:lnTo>
                  <a:close/>
                </a:path>
              </a:pathLst>
            </a:custGeom>
            <a:solidFill>
              <a:srgbClr val="E3E3E3"/>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495" name="Group 15"/>
          <p:cNvGrpSpPr/>
          <p:nvPr/>
        </p:nvGrpSpPr>
        <p:grpSpPr>
          <a:xfrm>
            <a:off x="9429585" y="2009070"/>
            <a:ext cx="732194" cy="732194"/>
            <a:chExt cx="520701" cy="520701"/>
          </a:xfrm>
        </p:grpSpPr>
        <p:sp>
          <p:nvSpPr>
            <p:cNvPr id="20496" name="AutoShape 16"/>
            <p:cNvSpPr/>
            <p:nvPr/>
          </p:nvSpPr>
          <p:spPr bwMode="auto">
            <a:xfrm>
              <a:off x="0" y="0"/>
              <a:ext cx="520701" cy="520701"/>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7" name="AutoShape 17"/>
            <p:cNvSpPr/>
            <p:nvPr/>
          </p:nvSpPr>
          <p:spPr bwMode="auto">
            <a:xfrm>
              <a:off x="144463" y="95250"/>
              <a:ext cx="333376" cy="42545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99" y="15610"/>
                  </a:moveTo>
                  <a:cubicBezTo>
                    <a:pt x="3367" y="0"/>
                    <a:pt x="3367" y="0"/>
                    <a:pt x="3367" y="0"/>
                  </a:cubicBezTo>
                  <a:cubicBezTo>
                    <a:pt x="1393" y="1361"/>
                    <a:pt x="1393" y="1361"/>
                    <a:pt x="1393" y="1361"/>
                  </a:cubicBezTo>
                  <a:cubicBezTo>
                    <a:pt x="3251" y="3357"/>
                    <a:pt x="3251" y="3357"/>
                    <a:pt x="3251" y="3357"/>
                  </a:cubicBezTo>
                  <a:cubicBezTo>
                    <a:pt x="0" y="7986"/>
                    <a:pt x="0" y="7986"/>
                    <a:pt x="0" y="7986"/>
                  </a:cubicBezTo>
                  <a:cubicBezTo>
                    <a:pt x="2090" y="9983"/>
                    <a:pt x="2090" y="9983"/>
                    <a:pt x="2090" y="9983"/>
                  </a:cubicBezTo>
                  <a:cubicBezTo>
                    <a:pt x="1161" y="10618"/>
                    <a:pt x="1161" y="10618"/>
                    <a:pt x="1161" y="10618"/>
                  </a:cubicBezTo>
                  <a:cubicBezTo>
                    <a:pt x="7200" y="15882"/>
                    <a:pt x="7200" y="15882"/>
                    <a:pt x="7200" y="15882"/>
                  </a:cubicBezTo>
                  <a:cubicBezTo>
                    <a:pt x="3832" y="17243"/>
                    <a:pt x="3832" y="17243"/>
                    <a:pt x="3832" y="17243"/>
                  </a:cubicBezTo>
                  <a:cubicBezTo>
                    <a:pt x="8709" y="21600"/>
                    <a:pt x="8709" y="21600"/>
                    <a:pt x="8709" y="21600"/>
                  </a:cubicBezTo>
                  <a:cubicBezTo>
                    <a:pt x="14051" y="21236"/>
                    <a:pt x="18812" y="18968"/>
                    <a:pt x="21599" y="15610"/>
                  </a:cubicBezTo>
                  <a:close/>
                </a:path>
              </a:pathLst>
            </a:custGeom>
            <a:solidFill>
              <a:schemeClr val="accent3">
                <a:lumMod val="75000"/>
              </a:schemeClr>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8" name="AutoShape 18"/>
            <p:cNvSpPr/>
            <p:nvPr/>
          </p:nvSpPr>
          <p:spPr bwMode="auto">
            <a:xfrm>
              <a:off x="165100" y="93663"/>
              <a:ext cx="36513"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3600"/>
                  </a:moveTo>
                  <a:lnTo>
                    <a:pt x="19721" y="0"/>
                  </a:lnTo>
                  <a:lnTo>
                    <a:pt x="0" y="18000"/>
                  </a:lnTo>
                  <a:lnTo>
                    <a:pt x="1878" y="21600"/>
                  </a:lnTo>
                  <a:lnTo>
                    <a:pt x="21600" y="3600"/>
                  </a:ln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499" name="AutoShape 19"/>
            <p:cNvSpPr/>
            <p:nvPr/>
          </p:nvSpPr>
          <p:spPr bwMode="auto">
            <a:xfrm>
              <a:off x="273051" y="258763"/>
              <a:ext cx="65088" cy="4921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07" y="21599"/>
                  </a:moveTo>
                  <a:lnTo>
                    <a:pt x="21599" y="3483"/>
                  </a:lnTo>
                  <a:lnTo>
                    <a:pt x="18965" y="0"/>
                  </a:lnTo>
                  <a:lnTo>
                    <a:pt x="0" y="18116"/>
                  </a:lnTo>
                  <a:lnTo>
                    <a:pt x="2107" y="21599"/>
                  </a:ln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0" name="AutoShape 20"/>
            <p:cNvSpPr/>
            <p:nvPr/>
          </p:nvSpPr>
          <p:spPr bwMode="auto">
            <a:xfrm>
              <a:off x="144463" y="104775"/>
              <a:ext cx="231775" cy="338139"/>
            </a:xfrm>
            <a:custGeom>
              <a:gdLst>
                <a:gd name="T0" fmla="+- 0 11314 1028"/>
                <a:gd name="T1" fmla="*/ T0 w 20572"/>
                <a:gd name="T2" fmla="*/ 10800 h 21600"/>
                <a:gd name="T3" fmla="+- 0 11314 1028"/>
                <a:gd name="T4" fmla="*/ T3 w 20572"/>
                <a:gd name="T5" fmla="*/ 10800 h 21600"/>
                <a:gd name="T6" fmla="+- 0 11314 1028"/>
                <a:gd name="T7" fmla="*/ T6 w 20572"/>
                <a:gd name="T8" fmla="*/ 10800 h 21600"/>
                <a:gd name="T9" fmla="+- 0 11314 1028"/>
                <a:gd name="T10" fmla="*/ T9 w 20572"/>
                <a:gd name="T11" fmla="*/ 10800 h 21600"/>
              </a:gdLst>
              <a:cxnLst>
                <a:cxn ang="0">
                  <a:pos x="T1" y="T2"/>
                </a:cxn>
                <a:cxn ang="0">
                  <a:pos x="T4" y="T5"/>
                </a:cxn>
                <a:cxn ang="0">
                  <a:pos x="T7" y="T8"/>
                </a:cxn>
                <a:cxn ang="0">
                  <a:pos x="T10" y="T11"/>
                </a:cxn>
              </a:cxnLst>
              <a:rect l="0" t="0" r="r" b="b"/>
              <a:pathLst>
                <a:path w="20572" h="21600">
                  <a:moveTo>
                    <a:pt x="16892" y="18742"/>
                  </a:moveTo>
                  <a:cubicBezTo>
                    <a:pt x="13852" y="18742"/>
                    <a:pt x="13852" y="18742"/>
                    <a:pt x="13852" y="18742"/>
                  </a:cubicBezTo>
                  <a:cubicBezTo>
                    <a:pt x="13852" y="18171"/>
                    <a:pt x="13852" y="18171"/>
                    <a:pt x="13852" y="18171"/>
                  </a:cubicBezTo>
                  <a:cubicBezTo>
                    <a:pt x="13852" y="18057"/>
                    <a:pt x="14012" y="18057"/>
                    <a:pt x="14012" y="17942"/>
                  </a:cubicBezTo>
                  <a:cubicBezTo>
                    <a:pt x="14012" y="17257"/>
                    <a:pt x="13371" y="16685"/>
                    <a:pt x="12412" y="16457"/>
                  </a:cubicBezTo>
                  <a:cubicBezTo>
                    <a:pt x="12412" y="15885"/>
                    <a:pt x="12412" y="15885"/>
                    <a:pt x="12412" y="15885"/>
                  </a:cubicBezTo>
                  <a:cubicBezTo>
                    <a:pt x="12891" y="15771"/>
                    <a:pt x="13212" y="15657"/>
                    <a:pt x="13532" y="15542"/>
                  </a:cubicBezTo>
                  <a:cubicBezTo>
                    <a:pt x="13691" y="15542"/>
                    <a:pt x="13691" y="15542"/>
                    <a:pt x="13691" y="15542"/>
                  </a:cubicBezTo>
                  <a:cubicBezTo>
                    <a:pt x="20572" y="12228"/>
                    <a:pt x="20572" y="12228"/>
                    <a:pt x="20572" y="12228"/>
                  </a:cubicBezTo>
                  <a:cubicBezTo>
                    <a:pt x="19772" y="11428"/>
                    <a:pt x="19772" y="11428"/>
                    <a:pt x="19772" y="11428"/>
                  </a:cubicBezTo>
                  <a:cubicBezTo>
                    <a:pt x="12732" y="14742"/>
                    <a:pt x="12732" y="14742"/>
                    <a:pt x="12732" y="14742"/>
                  </a:cubicBezTo>
                  <a:cubicBezTo>
                    <a:pt x="12891" y="14742"/>
                    <a:pt x="12891" y="14742"/>
                    <a:pt x="12891" y="14742"/>
                  </a:cubicBezTo>
                  <a:cubicBezTo>
                    <a:pt x="8572" y="15199"/>
                    <a:pt x="4411" y="13942"/>
                    <a:pt x="2651" y="11314"/>
                  </a:cubicBezTo>
                  <a:cubicBezTo>
                    <a:pt x="1051" y="8914"/>
                    <a:pt x="2012" y="6057"/>
                    <a:pt x="4732" y="4000"/>
                  </a:cubicBezTo>
                  <a:cubicBezTo>
                    <a:pt x="12252" y="11885"/>
                    <a:pt x="12252" y="11885"/>
                    <a:pt x="12252" y="11885"/>
                  </a:cubicBezTo>
                  <a:cubicBezTo>
                    <a:pt x="15611" y="10171"/>
                    <a:pt x="15611" y="10171"/>
                    <a:pt x="15611" y="10171"/>
                  </a:cubicBezTo>
                  <a:cubicBezTo>
                    <a:pt x="6011" y="800"/>
                    <a:pt x="6011" y="800"/>
                    <a:pt x="6011" y="800"/>
                  </a:cubicBezTo>
                  <a:cubicBezTo>
                    <a:pt x="5532" y="1028"/>
                    <a:pt x="5532" y="1028"/>
                    <a:pt x="5532" y="1028"/>
                  </a:cubicBezTo>
                  <a:cubicBezTo>
                    <a:pt x="4411" y="0"/>
                    <a:pt x="4411" y="0"/>
                    <a:pt x="4411" y="0"/>
                  </a:cubicBezTo>
                  <a:cubicBezTo>
                    <a:pt x="2651" y="914"/>
                    <a:pt x="2651" y="914"/>
                    <a:pt x="2651" y="914"/>
                  </a:cubicBezTo>
                  <a:cubicBezTo>
                    <a:pt x="3612" y="1942"/>
                    <a:pt x="3612" y="1942"/>
                    <a:pt x="3612" y="1942"/>
                  </a:cubicBezTo>
                  <a:cubicBezTo>
                    <a:pt x="3132" y="2171"/>
                    <a:pt x="3132" y="2171"/>
                    <a:pt x="3132" y="2171"/>
                  </a:cubicBezTo>
                  <a:cubicBezTo>
                    <a:pt x="3771" y="2971"/>
                    <a:pt x="3771" y="2971"/>
                    <a:pt x="3771" y="2971"/>
                  </a:cubicBezTo>
                  <a:cubicBezTo>
                    <a:pt x="251" y="5257"/>
                    <a:pt x="-1028" y="8800"/>
                    <a:pt x="891" y="11885"/>
                  </a:cubicBezTo>
                  <a:cubicBezTo>
                    <a:pt x="2651" y="14514"/>
                    <a:pt x="7772" y="16114"/>
                    <a:pt x="11451" y="15885"/>
                  </a:cubicBezTo>
                  <a:cubicBezTo>
                    <a:pt x="11451" y="16457"/>
                    <a:pt x="11451" y="16457"/>
                    <a:pt x="11451" y="16457"/>
                  </a:cubicBezTo>
                  <a:cubicBezTo>
                    <a:pt x="10492" y="16685"/>
                    <a:pt x="9852" y="17257"/>
                    <a:pt x="9852" y="17942"/>
                  </a:cubicBezTo>
                  <a:cubicBezTo>
                    <a:pt x="9852" y="18742"/>
                    <a:pt x="9852" y="18742"/>
                    <a:pt x="9852" y="18742"/>
                  </a:cubicBezTo>
                  <a:cubicBezTo>
                    <a:pt x="6971" y="18742"/>
                    <a:pt x="6971" y="18742"/>
                    <a:pt x="6971" y="18742"/>
                  </a:cubicBezTo>
                  <a:cubicBezTo>
                    <a:pt x="5851" y="18742"/>
                    <a:pt x="5051" y="19428"/>
                    <a:pt x="5051" y="20228"/>
                  </a:cubicBezTo>
                  <a:cubicBezTo>
                    <a:pt x="5051" y="20914"/>
                    <a:pt x="5851" y="21599"/>
                    <a:pt x="6971" y="21599"/>
                  </a:cubicBezTo>
                  <a:cubicBezTo>
                    <a:pt x="16892" y="21599"/>
                    <a:pt x="16892" y="21599"/>
                    <a:pt x="16892" y="21599"/>
                  </a:cubicBezTo>
                  <a:cubicBezTo>
                    <a:pt x="18012" y="21599"/>
                    <a:pt x="18812" y="20914"/>
                    <a:pt x="18812" y="20228"/>
                  </a:cubicBezTo>
                  <a:cubicBezTo>
                    <a:pt x="18812" y="19428"/>
                    <a:pt x="18012" y="18742"/>
                    <a:pt x="16892" y="18742"/>
                  </a:cubicBezTo>
                  <a:close/>
                </a:path>
              </a:pathLst>
            </a:custGeom>
            <a:solidFill>
              <a:srgbClr val="E4E4E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501" name="Group 21"/>
          <p:cNvGrpSpPr/>
          <p:nvPr/>
        </p:nvGrpSpPr>
        <p:grpSpPr>
          <a:xfrm>
            <a:off x="9427354" y="4256995"/>
            <a:ext cx="747820" cy="747820"/>
            <a:chOff x="-1" y="-1"/>
            <a:chExt cx="530228" cy="530228"/>
          </a:xfrm>
        </p:grpSpPr>
        <p:sp>
          <p:nvSpPr>
            <p:cNvPr id="3" name="AutoShape 22"/>
            <p:cNvSpPr/>
            <p:nvPr/>
          </p:nvSpPr>
          <p:spPr bwMode="auto">
            <a:xfrm>
              <a:off x="-1" y="-1"/>
              <a:ext cx="530228" cy="530228"/>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3" name="AutoShape 23"/>
            <p:cNvSpPr/>
            <p:nvPr/>
          </p:nvSpPr>
          <p:spPr bwMode="auto">
            <a:xfrm>
              <a:off x="147196" y="125037"/>
              <a:ext cx="379865" cy="40519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9079"/>
                  </a:moveTo>
                  <a:cubicBezTo>
                    <a:pt x="12735" y="0"/>
                    <a:pt x="12735" y="0"/>
                    <a:pt x="12735" y="0"/>
                  </a:cubicBezTo>
                  <a:cubicBezTo>
                    <a:pt x="8049" y="286"/>
                    <a:pt x="8049" y="286"/>
                    <a:pt x="8049" y="286"/>
                  </a:cubicBezTo>
                  <a:cubicBezTo>
                    <a:pt x="203" y="286"/>
                    <a:pt x="203" y="286"/>
                    <a:pt x="203" y="286"/>
                  </a:cubicBezTo>
                  <a:cubicBezTo>
                    <a:pt x="407" y="8123"/>
                    <a:pt x="407" y="8123"/>
                    <a:pt x="407" y="8123"/>
                  </a:cubicBezTo>
                  <a:cubicBezTo>
                    <a:pt x="0" y="14623"/>
                    <a:pt x="0" y="14623"/>
                    <a:pt x="0" y="14623"/>
                  </a:cubicBezTo>
                  <a:cubicBezTo>
                    <a:pt x="6724" y="21599"/>
                    <a:pt x="6724" y="21599"/>
                    <a:pt x="6724" y="21599"/>
                  </a:cubicBezTo>
                  <a:cubicBezTo>
                    <a:pt x="14366" y="21504"/>
                    <a:pt x="20683" y="16056"/>
                    <a:pt x="21600" y="9079"/>
                  </a:cubicBezTo>
                  <a:close/>
                </a:path>
              </a:pathLst>
            </a:custGeom>
            <a:solidFill>
              <a:schemeClr val="accent4">
                <a:lumMod val="75000"/>
              </a:schemeClr>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4" name="AutoShape 24"/>
            <p:cNvSpPr/>
            <p:nvPr/>
          </p:nvSpPr>
          <p:spPr bwMode="auto">
            <a:xfrm>
              <a:off x="147196" y="125037"/>
              <a:ext cx="234250" cy="28173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rgbClr val="E9E9E9"/>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0505" name="Group 25"/>
          <p:cNvGrpSpPr/>
          <p:nvPr/>
        </p:nvGrpSpPr>
        <p:grpSpPr>
          <a:xfrm>
            <a:off x="4514063" y="1732264"/>
            <a:ext cx="3515872" cy="4562820"/>
            <a:chOff x="-1" y="0"/>
            <a:chExt cx="2500315" cy="3244407"/>
          </a:xfrm>
        </p:grpSpPr>
        <p:grpSp>
          <p:nvGrpSpPr>
            <p:cNvPr id="20502" name="Group 27"/>
            <p:cNvGrpSpPr/>
            <p:nvPr/>
          </p:nvGrpSpPr>
          <p:grpSpPr>
            <a:xfrm>
              <a:off x="-1" y="0"/>
              <a:ext cx="2500315" cy="3244407"/>
              <a:chOff x="-1" y="0"/>
              <a:chExt cx="2500315" cy="3244407"/>
            </a:xfrm>
          </p:grpSpPr>
          <p:sp>
            <p:nvSpPr>
              <p:cNvPr id="20508" name="AutoShape 28"/>
              <p:cNvSpPr/>
              <p:nvPr/>
            </p:nvSpPr>
            <p:spPr bwMode="auto">
              <a:xfrm>
                <a:off x="-1" y="0"/>
                <a:ext cx="2500315" cy="324440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09" name="AutoShape 29"/>
              <p:cNvSpPr/>
              <p:nvPr/>
            </p:nvSpPr>
            <p:spPr bwMode="auto">
              <a:xfrm>
                <a:off x="1174750" y="3017426"/>
                <a:ext cx="177800" cy="176188"/>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10" name="AutoShape 30"/>
              <p:cNvSpPr/>
              <p:nvPr/>
            </p:nvSpPr>
            <p:spPr bwMode="auto">
              <a:xfrm>
                <a:off x="1228725" y="109523"/>
                <a:ext cx="49213" cy="49205"/>
              </a:xfrm>
              <a:custGeom>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20511" name="AutoShape 31"/>
            <p:cNvSpPr/>
            <p:nvPr/>
          </p:nvSpPr>
          <p:spPr bwMode="auto">
            <a:xfrm rot="10800000">
              <a:off x="1049338" y="11111"/>
              <a:ext cx="1435101" cy="231584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21599"/>
                  </a:moveTo>
                  <a:lnTo>
                    <a:pt x="0" y="0"/>
                  </a:lnTo>
                  <a:lnTo>
                    <a:pt x="21599" y="21599"/>
                  </a:lnTo>
                  <a:close/>
                </a:path>
              </a:pathLst>
            </a:custGeom>
            <a:solidFill>
              <a:srgbClr val="F2F2F2">
                <a:alpha val="20000"/>
              </a:srgbClr>
            </a:solidFill>
            <a:ln>
              <a:noFill/>
            </a:ln>
            <a:effectLst/>
          </p:spPr>
          <p:txBody>
            <a:bodyPr lIns="0" tIns="0" rIns="0" bIns="0" anchor="ctr"/>
            <a:lstStyle/>
            <a:p>
              <a:pPr algn="ctr">
                <a:lnSpc>
                  <a:spcPct val="150000"/>
                </a:lnSpc>
                <a:defRPr/>
              </a:pPr>
              <a:endParaRPr lang="es-ES" sz="2670">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4" name="矩形 3"/>
          <p:cNvSpPr/>
          <p:nvPr/>
        </p:nvSpPr>
        <p:spPr>
          <a:xfrm>
            <a:off x="4845199" y="2093896"/>
            <a:ext cx="2880320" cy="3810537"/>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0512" name="Group 32"/>
          <p:cNvGrpSpPr/>
          <p:nvPr/>
        </p:nvGrpSpPr>
        <p:grpSpPr>
          <a:xfrm>
            <a:off x="5043119" y="5116430"/>
            <a:ext cx="1073735" cy="2116220"/>
            <a:chExt cx="762745" cy="1504951"/>
          </a:xfrm>
          <a:solidFill>
            <a:schemeClr val="bg1">
              <a:lumMod val="75000"/>
            </a:schemeClr>
          </a:solidFill>
        </p:grpSpPr>
        <p:sp>
          <p:nvSpPr>
            <p:cNvPr id="20513" name="AutoShape 33"/>
            <p:cNvSpPr/>
            <p:nvPr/>
          </p:nvSpPr>
          <p:spPr bwMode="auto">
            <a:xfrm>
              <a:off x="0" y="0"/>
              <a:ext cx="762745" cy="1504951"/>
            </a:xfrm>
            <a:custGeom>
              <a:gdLst>
                <a:gd name="T0" fmla="+- 0 10879 158"/>
                <a:gd name="T1" fmla="*/ T0 w 21442"/>
                <a:gd name="T2" fmla="*/ 10800 h 21600"/>
                <a:gd name="T3" fmla="+- 0 10879 158"/>
                <a:gd name="T4" fmla="*/ T3 w 21442"/>
                <a:gd name="T5" fmla="*/ 10800 h 21600"/>
                <a:gd name="T6" fmla="+- 0 10879 158"/>
                <a:gd name="T7" fmla="*/ T6 w 21442"/>
                <a:gd name="T8" fmla="*/ 10800 h 21600"/>
                <a:gd name="T9" fmla="+- 0 10879 158"/>
                <a:gd name="T10" fmla="*/ T9 w 21442"/>
                <a:gd name="T11" fmla="*/ 10800 h 21600"/>
              </a:gdLst>
              <a:cxnLst>
                <a:cxn ang="0">
                  <a:pos x="T1" y="T2"/>
                </a:cxn>
                <a:cxn ang="0">
                  <a:pos x="T4" y="T5"/>
                </a:cxn>
                <a:cxn ang="0">
                  <a:pos x="T7" y="T8"/>
                </a:cxn>
                <a:cxn ang="0">
                  <a:pos x="T10" y="T11"/>
                </a:cxn>
              </a:cxnLst>
              <a:rect l="0" t="0" r="r" b="b"/>
              <a:pathLst>
                <a:path w="21442" h="21600">
                  <a:moveTo>
                    <a:pt x="1659" y="11288"/>
                  </a:moveTo>
                  <a:cubicBezTo>
                    <a:pt x="1659" y="11288"/>
                    <a:pt x="1659" y="11288"/>
                    <a:pt x="1659" y="11288"/>
                  </a:cubicBezTo>
                  <a:cubicBezTo>
                    <a:pt x="2729" y="13025"/>
                    <a:pt x="2729" y="13025"/>
                    <a:pt x="2729" y="13025"/>
                  </a:cubicBezTo>
                  <a:cubicBezTo>
                    <a:pt x="4226" y="15250"/>
                    <a:pt x="6792" y="15901"/>
                    <a:pt x="8289" y="16118"/>
                  </a:cubicBezTo>
                  <a:cubicBezTo>
                    <a:pt x="7647" y="21600"/>
                    <a:pt x="7647" y="21600"/>
                    <a:pt x="7647" y="21600"/>
                  </a:cubicBezTo>
                  <a:cubicBezTo>
                    <a:pt x="18768" y="21600"/>
                    <a:pt x="18768" y="21600"/>
                    <a:pt x="18768" y="21600"/>
                  </a:cubicBezTo>
                  <a:cubicBezTo>
                    <a:pt x="17913" y="15901"/>
                    <a:pt x="17913" y="15901"/>
                    <a:pt x="17913" y="15901"/>
                  </a:cubicBezTo>
                  <a:cubicBezTo>
                    <a:pt x="19838" y="15413"/>
                    <a:pt x="21441" y="14110"/>
                    <a:pt x="21441" y="11234"/>
                  </a:cubicBezTo>
                  <a:cubicBezTo>
                    <a:pt x="21441" y="8194"/>
                    <a:pt x="21441" y="8194"/>
                    <a:pt x="21441" y="8194"/>
                  </a:cubicBezTo>
                  <a:cubicBezTo>
                    <a:pt x="21441" y="7597"/>
                    <a:pt x="20479" y="7109"/>
                    <a:pt x="19303" y="7109"/>
                  </a:cubicBezTo>
                  <a:cubicBezTo>
                    <a:pt x="19089" y="7109"/>
                    <a:pt x="19089" y="7109"/>
                    <a:pt x="19089" y="7109"/>
                  </a:cubicBezTo>
                  <a:cubicBezTo>
                    <a:pt x="18768" y="7109"/>
                    <a:pt x="18447" y="7218"/>
                    <a:pt x="18234" y="7380"/>
                  </a:cubicBezTo>
                  <a:cubicBezTo>
                    <a:pt x="18127" y="6892"/>
                    <a:pt x="17378" y="6566"/>
                    <a:pt x="16523" y="6566"/>
                  </a:cubicBezTo>
                  <a:cubicBezTo>
                    <a:pt x="15026" y="6566"/>
                    <a:pt x="15026" y="6566"/>
                    <a:pt x="15026" y="6566"/>
                  </a:cubicBezTo>
                  <a:cubicBezTo>
                    <a:pt x="14598" y="6566"/>
                    <a:pt x="14277" y="6675"/>
                    <a:pt x="14063" y="6838"/>
                  </a:cubicBezTo>
                  <a:cubicBezTo>
                    <a:pt x="13956" y="6512"/>
                    <a:pt x="13422" y="6241"/>
                    <a:pt x="12673" y="6241"/>
                  </a:cubicBezTo>
                  <a:cubicBezTo>
                    <a:pt x="10855" y="6241"/>
                    <a:pt x="10855" y="6241"/>
                    <a:pt x="10855" y="6241"/>
                  </a:cubicBezTo>
                  <a:cubicBezTo>
                    <a:pt x="10321" y="6241"/>
                    <a:pt x="10000" y="6404"/>
                    <a:pt x="9893" y="6621"/>
                  </a:cubicBezTo>
                  <a:cubicBezTo>
                    <a:pt x="9679" y="922"/>
                    <a:pt x="9679" y="922"/>
                    <a:pt x="9679" y="922"/>
                  </a:cubicBezTo>
                  <a:cubicBezTo>
                    <a:pt x="9679" y="434"/>
                    <a:pt x="9144" y="0"/>
                    <a:pt x="8075" y="0"/>
                  </a:cubicBezTo>
                  <a:cubicBezTo>
                    <a:pt x="7541" y="0"/>
                    <a:pt x="7541" y="0"/>
                    <a:pt x="7541" y="0"/>
                  </a:cubicBezTo>
                  <a:cubicBezTo>
                    <a:pt x="6578" y="0"/>
                    <a:pt x="5937" y="434"/>
                    <a:pt x="5937" y="922"/>
                  </a:cubicBezTo>
                  <a:cubicBezTo>
                    <a:pt x="5723" y="9877"/>
                    <a:pt x="5723" y="9877"/>
                    <a:pt x="5723" y="9877"/>
                  </a:cubicBezTo>
                  <a:cubicBezTo>
                    <a:pt x="5723" y="10800"/>
                    <a:pt x="5723" y="10800"/>
                    <a:pt x="5723" y="10800"/>
                  </a:cubicBezTo>
                  <a:cubicBezTo>
                    <a:pt x="4974" y="9660"/>
                    <a:pt x="4974" y="9660"/>
                    <a:pt x="4974" y="9660"/>
                  </a:cubicBezTo>
                  <a:cubicBezTo>
                    <a:pt x="4440" y="8846"/>
                    <a:pt x="2836" y="8249"/>
                    <a:pt x="1125" y="8249"/>
                  </a:cubicBezTo>
                  <a:cubicBezTo>
                    <a:pt x="804" y="8249"/>
                    <a:pt x="804" y="8249"/>
                    <a:pt x="804" y="8249"/>
                  </a:cubicBezTo>
                  <a:cubicBezTo>
                    <a:pt x="269" y="8249"/>
                    <a:pt x="-158" y="8520"/>
                    <a:pt x="55" y="8791"/>
                  </a:cubicBezTo>
                  <a:lnTo>
                    <a:pt x="1659" y="11288"/>
                  </a:lnTo>
                  <a:close/>
                </a:path>
              </a:pathLst>
            </a:custGeom>
            <a:grp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0514" name="AutoShape 34"/>
            <p:cNvSpPr/>
            <p:nvPr/>
          </p:nvSpPr>
          <p:spPr bwMode="auto">
            <a:xfrm>
              <a:off x="237862" y="19050"/>
              <a:ext cx="84044" cy="9525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21600"/>
                  </a:moveTo>
                  <a:cubicBezTo>
                    <a:pt x="21600" y="9503"/>
                    <a:pt x="21600" y="9503"/>
                    <a:pt x="21600" y="9503"/>
                  </a:cubicBezTo>
                  <a:cubicBezTo>
                    <a:pt x="21600" y="4320"/>
                    <a:pt x="17672" y="0"/>
                    <a:pt x="11781" y="0"/>
                  </a:cubicBezTo>
                  <a:cubicBezTo>
                    <a:pt x="8836" y="0"/>
                    <a:pt x="8836" y="0"/>
                    <a:pt x="8836" y="0"/>
                  </a:cubicBezTo>
                  <a:cubicBezTo>
                    <a:pt x="2945" y="0"/>
                    <a:pt x="0" y="4320"/>
                    <a:pt x="0" y="9503"/>
                  </a:cubicBezTo>
                  <a:cubicBezTo>
                    <a:pt x="0" y="21600"/>
                    <a:pt x="0" y="21600"/>
                    <a:pt x="0" y="21600"/>
                  </a:cubicBezTo>
                  <a:lnTo>
                    <a:pt x="21600" y="21600"/>
                  </a:lnTo>
                  <a:close/>
                </a:path>
              </a:pathLst>
            </a:custGeom>
            <a:grpFill/>
            <a:ln>
              <a:noFill/>
            </a:ln>
            <a:effectLst/>
          </p:spPr>
          <p:txBody>
            <a:bodyPr lIns="0" tIns="0" rIns="0" bIns="0"/>
            <a:lstStyle/>
            <a:p>
              <a:pPr>
                <a:lnSpc>
                  <a:spcPct val="150000"/>
                </a:lnSpc>
                <a:defRPr/>
              </a:pPr>
              <a:endParaRPr lang="es-ES" sz="267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45" name="TextBox 15"/>
          <p:cNvSpPr txBox="1"/>
          <p:nvPr/>
        </p:nvSpPr>
        <p:spPr>
          <a:xfrm>
            <a:off x="956767" y="3203308"/>
            <a:ext cx="2811263" cy="553998"/>
          </a:xfrm>
          <a:prstGeom prst="rect">
            <a:avLst/>
          </a:prstGeom>
          <a:noFill/>
        </p:spPr>
        <p:txBody>
          <a:bodyPr wrap="square" lIns="0" tIns="0" rIns="0" bIns="0" rtlCol="0">
            <a:spAutoFit/>
          </a:bodyPr>
          <a:lstStyle/>
          <a:p>
            <a:pPr algn="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6"/>
          <p:cNvSpPr txBox="1"/>
          <p:nvPr/>
        </p:nvSpPr>
        <p:spPr>
          <a:xfrm>
            <a:off x="2152203" y="2882577"/>
            <a:ext cx="1615827" cy="215444"/>
          </a:xfrm>
          <a:prstGeom prst="rect">
            <a:avLst/>
          </a:prstGeom>
          <a:noFill/>
        </p:spPr>
        <p:txBody>
          <a:bodyPr wrap="none" lIns="0" tIns="0" rIns="0" bIns="0" rtlCol="0">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5"/>
          <p:cNvSpPr txBox="1"/>
          <p:nvPr/>
        </p:nvSpPr>
        <p:spPr>
          <a:xfrm>
            <a:off x="9124845" y="3203308"/>
            <a:ext cx="2777138" cy="553998"/>
          </a:xfrm>
          <a:prstGeom prst="rect">
            <a:avLst/>
          </a:prstGeom>
          <a:noFill/>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6"/>
          <p:cNvSpPr txBox="1"/>
          <p:nvPr/>
        </p:nvSpPr>
        <p:spPr>
          <a:xfrm>
            <a:off x="9124845" y="2882577"/>
            <a:ext cx="1615827" cy="215444"/>
          </a:xfrm>
          <a:prstGeom prst="rect">
            <a:avLst/>
          </a:prstGeom>
          <a:noFill/>
        </p:spPr>
        <p:txBody>
          <a:bodyPr wrap="none" lIns="0" tIns="0" rIns="0" bIns="0" rtlCol="0">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5"/>
          <p:cNvSpPr txBox="1"/>
          <p:nvPr/>
        </p:nvSpPr>
        <p:spPr>
          <a:xfrm>
            <a:off x="956767" y="5565508"/>
            <a:ext cx="2811263" cy="553998"/>
          </a:xfrm>
          <a:prstGeom prst="rect">
            <a:avLst/>
          </a:prstGeom>
          <a:noFill/>
        </p:spPr>
        <p:txBody>
          <a:bodyPr wrap="square" lIns="0" tIns="0" rIns="0" bIns="0" rtlCol="0">
            <a:spAutoFit/>
          </a:bodyPr>
          <a:lstStyle/>
          <a:p>
            <a:pPr algn="r">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6"/>
          <p:cNvSpPr txBox="1"/>
          <p:nvPr/>
        </p:nvSpPr>
        <p:spPr>
          <a:xfrm>
            <a:off x="2152203" y="5244777"/>
            <a:ext cx="1615827" cy="215444"/>
          </a:xfrm>
          <a:prstGeom prst="rect">
            <a:avLst/>
          </a:prstGeom>
          <a:noFill/>
        </p:spPr>
        <p:txBody>
          <a:bodyPr wrap="none" lIns="0" tIns="0" rIns="0" bIns="0" rtlCol="0">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5"/>
          <p:cNvSpPr txBox="1"/>
          <p:nvPr/>
        </p:nvSpPr>
        <p:spPr>
          <a:xfrm>
            <a:off x="9124845" y="5565508"/>
            <a:ext cx="2777138" cy="553998"/>
          </a:xfrm>
          <a:prstGeom prst="rect">
            <a:avLst/>
          </a:prstGeom>
          <a:noFill/>
        </p:spPr>
        <p:txBody>
          <a:bodyPr wrap="square" lIns="0" tIns="0" rIns="0" bIns="0" rtlCol="0">
            <a:spAutoFit/>
          </a:bodyPr>
          <a:lstStyle/>
          <a:p>
            <a:pPr algn="just">
              <a:lnSpc>
                <a:spcPct val="150000"/>
              </a:lnSpc>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endPar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6"/>
          <p:cNvSpPr txBox="1"/>
          <p:nvPr/>
        </p:nvSpPr>
        <p:spPr>
          <a:xfrm>
            <a:off x="9124845" y="5244777"/>
            <a:ext cx="1615827" cy="215444"/>
          </a:xfrm>
          <a:prstGeom prst="rect">
            <a:avLst/>
          </a:prstGeom>
          <a:noFill/>
        </p:spPr>
        <p:txBody>
          <a:bodyPr wrap="none" lIns="0" tIns="0" rIns="0" bIns="0" rtlCol="0">
            <a:spAutoFit/>
          </a:bodyPr>
          <a:lstStyle/>
          <a:p>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1200"/>
                                  </p:stCondLst>
                                  <p:childTnLst>
                                    <p:set>
                                      <p:cBhvr>
                                        <p:cTn id="6" dur="1" fill="hold">
                                          <p:stCondLst>
                                            <p:cond delay="0"/>
                                          </p:stCondLst>
                                        </p:cTn>
                                        <p:tgtEl>
                                          <p:spTgt spid="20505"/>
                                        </p:tgtEl>
                                        <p:attrNameLst>
                                          <p:attrName>style.visibility</p:attrName>
                                        </p:attrNameLst>
                                      </p:cBhvr>
                                      <p:to>
                                        <p:strVal val="visible"/>
                                      </p:to>
                                    </p:set>
                                    <p:animEffect transition="in" filter="wipe(down)">
                                      <p:cBhvr>
                                        <p:cTn id="7" dur="500"/>
                                        <p:tgtEl>
                                          <p:spTgt spid="20505"/>
                                        </p:tgtEl>
                                      </p:cBhvr>
                                    </p:animEffect>
                                  </p:childTnLst>
                                </p:cTn>
                              </p:par>
                            </p:childTnLst>
                          </p:cTn>
                        </p:par>
                        <p:par>
                          <p:cTn id="8" fill="hold" nodeType="afterGroup">
                            <p:stCondLst>
                              <p:cond delay="17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nodeType="afterGroup">
                            <p:stCondLst>
                              <p:cond delay="2200"/>
                            </p:stCondLst>
                            <p:childTnLst>
                              <p:par>
                                <p:cTn id="13" presetID="2" presetClass="entr" presetSubtype="4" fill="hold" nodeType="afterEffect">
                                  <p:stCondLst>
                                    <p:cond delay="0"/>
                                  </p:stCondLst>
                                  <p:childTnLst>
                                    <p:set>
                                      <p:cBhvr>
                                        <p:cTn id="14" dur="1" fill="hold">
                                          <p:stCondLst>
                                            <p:cond delay="0"/>
                                          </p:stCondLst>
                                        </p:cTn>
                                        <p:tgtEl>
                                          <p:spTgt spid="20512"/>
                                        </p:tgtEl>
                                        <p:attrNameLst>
                                          <p:attrName>style.visibility</p:attrName>
                                        </p:attrNameLst>
                                      </p:cBhvr>
                                      <p:to>
                                        <p:strVal val="visible"/>
                                      </p:to>
                                    </p:set>
                                    <p:anim calcmode="lin" valueType="num">
                                      <p:cBhvr additive="base">
                                        <p:cTn id="15" dur="500" fill="hold"/>
                                        <p:tgtEl>
                                          <p:spTgt spid="20512"/>
                                        </p:tgtEl>
                                        <p:attrNameLst>
                                          <p:attrName>ppt_x</p:attrName>
                                        </p:attrNameLst>
                                      </p:cBhvr>
                                      <p:tavLst>
                                        <p:tav tm="0">
                                          <p:val>
                                            <p:strVal val="#ppt_x"/>
                                          </p:val>
                                        </p:tav>
                                        <p:tav tm="100000">
                                          <p:val>
                                            <p:strVal val="#ppt_x"/>
                                          </p:val>
                                        </p:tav>
                                      </p:tavLst>
                                    </p:anim>
                                    <p:anim calcmode="lin" valueType="num">
                                      <p:cBhvr additive="base">
                                        <p:cTn id="16" dur="500" fill="hold"/>
                                        <p:tgtEl>
                                          <p:spTgt spid="20512"/>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2700"/>
                            </p:stCondLst>
                            <p:childTnLst>
                              <p:par>
                                <p:cTn id="18" presetID="2" presetClass="entr" presetSubtype="8" fill="hold" nodeType="afterEffect">
                                  <p:stCondLst>
                                    <p:cond delay="250"/>
                                  </p:stCondLst>
                                  <p:childTnLst>
                                    <p:set>
                                      <p:cBhvr>
                                        <p:cTn id="19" dur="1" fill="hold">
                                          <p:stCondLst>
                                            <p:cond delay="0"/>
                                          </p:stCondLst>
                                        </p:cTn>
                                        <p:tgtEl>
                                          <p:spTgt spid="20485"/>
                                        </p:tgtEl>
                                        <p:attrNameLst>
                                          <p:attrName>style.visibility</p:attrName>
                                        </p:attrNameLst>
                                      </p:cBhvr>
                                      <p:to>
                                        <p:strVal val="visible"/>
                                      </p:to>
                                    </p:set>
                                    <p:anim calcmode="lin" valueType="num">
                                      <p:cBhvr additive="base">
                                        <p:cTn id="20" dur="500" fill="hold"/>
                                        <p:tgtEl>
                                          <p:spTgt spid="20485"/>
                                        </p:tgtEl>
                                        <p:attrNameLst>
                                          <p:attrName>ppt_x</p:attrName>
                                        </p:attrNameLst>
                                      </p:cBhvr>
                                      <p:tavLst>
                                        <p:tav tm="0">
                                          <p:val>
                                            <p:strVal val="0-#ppt_w/2"/>
                                          </p:val>
                                        </p:tav>
                                        <p:tav tm="100000">
                                          <p:val>
                                            <p:strVal val="#ppt_x"/>
                                          </p:val>
                                        </p:tav>
                                      </p:tavLst>
                                    </p:anim>
                                    <p:anim calcmode="lin" valueType="num">
                                      <p:cBhvr additive="base">
                                        <p:cTn id="21" dur="500" fill="hold"/>
                                        <p:tgtEl>
                                          <p:spTgt spid="20485"/>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345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46"/>
                                        </p:tgtEl>
                                        <p:attrNameLst>
                                          <p:attrName>style.visibility</p:attrName>
                                        </p:attrNameLst>
                                      </p:cBhvr>
                                      <p:to>
                                        <p:strVal val="visible"/>
                                      </p:to>
                                    </p:set>
                                    <p:anim calcmode="lin" valueType="num">
                                      <p:cBhvr>
                                        <p:cTn id="25" dur="250" fill="hold"/>
                                        <p:tgtEl>
                                          <p:spTgt spid="46"/>
                                        </p:tgtEl>
                                        <p:attrNameLst>
                                          <p:attrName>ppt_x</p:attrName>
                                        </p:attrNameLst>
                                      </p:cBhvr>
                                      <p:tavLst>
                                        <p:tav tm="0">
                                          <p:val>
                                            <p:strVal val="#ppt_x"/>
                                          </p:val>
                                        </p:tav>
                                        <p:tav tm="100000">
                                          <p:val>
                                            <p:strVal val="#ppt_x"/>
                                          </p:val>
                                        </p:tav>
                                      </p:tavLst>
                                    </p:anim>
                                    <p:anim calcmode="lin" valueType="num">
                                      <p:cBhvr>
                                        <p:cTn id="26" dur="250" fill="hold"/>
                                        <p:tgtEl>
                                          <p:spTgt spid="46"/>
                                        </p:tgtEl>
                                        <p:attrNameLst>
                                          <p:attrName>ppt_y</p:attrName>
                                        </p:attrNameLst>
                                      </p:cBhvr>
                                      <p:tavLst>
                                        <p:tav tm="0">
                                          <p:val>
                                            <p:strVal val="#ppt_y-#ppt_h/2"/>
                                          </p:val>
                                        </p:tav>
                                        <p:tav tm="100000">
                                          <p:val>
                                            <p:strVal val="#ppt_y"/>
                                          </p:val>
                                        </p:tav>
                                      </p:tavLst>
                                    </p:anim>
                                    <p:anim calcmode="lin" valueType="num">
                                      <p:cBhvr>
                                        <p:cTn id="27" dur="250" fill="hold"/>
                                        <p:tgtEl>
                                          <p:spTgt spid="46"/>
                                        </p:tgtEl>
                                        <p:attrNameLst>
                                          <p:attrName>ppt_w</p:attrName>
                                        </p:attrNameLst>
                                      </p:cBhvr>
                                      <p:tavLst>
                                        <p:tav tm="0">
                                          <p:val>
                                            <p:strVal val="#ppt_w"/>
                                          </p:val>
                                        </p:tav>
                                        <p:tav tm="100000">
                                          <p:val>
                                            <p:strVal val="#ppt_w"/>
                                          </p:val>
                                        </p:tav>
                                      </p:tavLst>
                                    </p:anim>
                                    <p:anim calcmode="lin" valueType="num">
                                      <p:cBhvr>
                                        <p:cTn id="28" dur="250" fill="hold"/>
                                        <p:tgtEl>
                                          <p:spTgt spid="46"/>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700"/>
                            </p:stCondLst>
                            <p:childTnLst>
                              <p:par>
                                <p:cTn id="30" presetID="2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500"/>
                                        <p:tgtEl>
                                          <p:spTgt spid="45"/>
                                        </p:tgtEl>
                                      </p:cBhvr>
                                    </p:animEffect>
                                  </p:childTnLst>
                                </p:cTn>
                              </p:par>
                            </p:childTnLst>
                          </p:cTn>
                        </p:par>
                        <p:par>
                          <p:cTn id="33" fill="hold" nodeType="afterGroup">
                            <p:stCondLst>
                              <p:cond delay="4200"/>
                            </p:stCondLst>
                            <p:childTnLst>
                              <p:par>
                                <p:cTn id="34" presetID="2" presetClass="entr" presetSubtype="8" fill="hold" nodeType="afterEffect">
                                  <p:stCondLst>
                                    <p:cond delay="500"/>
                                  </p:stCondLst>
                                  <p:childTnLst>
                                    <p:set>
                                      <p:cBhvr>
                                        <p:cTn id="35" dur="1" fill="hold">
                                          <p:stCondLst>
                                            <p:cond delay="0"/>
                                          </p:stCondLst>
                                        </p:cTn>
                                        <p:tgtEl>
                                          <p:spTgt spid="20490"/>
                                        </p:tgtEl>
                                        <p:attrNameLst>
                                          <p:attrName>style.visibility</p:attrName>
                                        </p:attrNameLst>
                                      </p:cBhvr>
                                      <p:to>
                                        <p:strVal val="visible"/>
                                      </p:to>
                                    </p:set>
                                    <p:anim calcmode="lin" valueType="num">
                                      <p:cBhvr additive="base">
                                        <p:cTn id="36" dur="500" fill="hold"/>
                                        <p:tgtEl>
                                          <p:spTgt spid="20490"/>
                                        </p:tgtEl>
                                        <p:attrNameLst>
                                          <p:attrName>ppt_x</p:attrName>
                                        </p:attrNameLst>
                                      </p:cBhvr>
                                      <p:tavLst>
                                        <p:tav tm="0">
                                          <p:val>
                                            <p:strVal val="0-#ppt_w/2"/>
                                          </p:val>
                                        </p:tav>
                                        <p:tav tm="100000">
                                          <p:val>
                                            <p:strVal val="#ppt_x"/>
                                          </p:val>
                                        </p:tav>
                                      </p:tavLst>
                                    </p:anim>
                                    <p:anim calcmode="lin" valueType="num">
                                      <p:cBhvr additive="base">
                                        <p:cTn id="37" dur="500" fill="hold"/>
                                        <p:tgtEl>
                                          <p:spTgt spid="20490"/>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20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50"/>
                                        </p:tgtEl>
                                        <p:attrNameLst>
                                          <p:attrName>style.visibility</p:attrName>
                                        </p:attrNameLst>
                                      </p:cBhvr>
                                      <p:to>
                                        <p:strVal val="visible"/>
                                      </p:to>
                                    </p:set>
                                    <p:anim calcmode="lin" valueType="num">
                                      <p:cBhvr>
                                        <p:cTn id="41" dur="250" fill="hold"/>
                                        <p:tgtEl>
                                          <p:spTgt spid="50"/>
                                        </p:tgtEl>
                                        <p:attrNameLst>
                                          <p:attrName>ppt_x</p:attrName>
                                        </p:attrNameLst>
                                      </p:cBhvr>
                                      <p:tavLst>
                                        <p:tav tm="0">
                                          <p:val>
                                            <p:strVal val="#ppt_x"/>
                                          </p:val>
                                        </p:tav>
                                        <p:tav tm="100000">
                                          <p:val>
                                            <p:strVal val="#ppt_x"/>
                                          </p:val>
                                        </p:tav>
                                      </p:tavLst>
                                    </p:anim>
                                    <p:anim calcmode="lin" valueType="num">
                                      <p:cBhvr>
                                        <p:cTn id="42" dur="250" fill="hold"/>
                                        <p:tgtEl>
                                          <p:spTgt spid="50"/>
                                        </p:tgtEl>
                                        <p:attrNameLst>
                                          <p:attrName>ppt_y</p:attrName>
                                        </p:attrNameLst>
                                      </p:cBhvr>
                                      <p:tavLst>
                                        <p:tav tm="0">
                                          <p:val>
                                            <p:strVal val="#ppt_y-#ppt_h/2"/>
                                          </p:val>
                                        </p:tav>
                                        <p:tav tm="100000">
                                          <p:val>
                                            <p:strVal val="#ppt_y"/>
                                          </p:val>
                                        </p:tav>
                                      </p:tavLst>
                                    </p:anim>
                                    <p:anim calcmode="lin" valueType="num">
                                      <p:cBhvr>
                                        <p:cTn id="43" dur="250" fill="hold"/>
                                        <p:tgtEl>
                                          <p:spTgt spid="50"/>
                                        </p:tgtEl>
                                        <p:attrNameLst>
                                          <p:attrName>ppt_w</p:attrName>
                                        </p:attrNameLst>
                                      </p:cBhvr>
                                      <p:tavLst>
                                        <p:tav tm="0">
                                          <p:val>
                                            <p:strVal val="#ppt_w"/>
                                          </p:val>
                                        </p:tav>
                                        <p:tav tm="100000">
                                          <p:val>
                                            <p:strVal val="#ppt_w"/>
                                          </p:val>
                                        </p:tav>
                                      </p:tavLst>
                                    </p:anim>
                                    <p:anim calcmode="lin" valueType="num">
                                      <p:cBhvr>
                                        <p:cTn id="44" dur="250" fill="hold"/>
                                        <p:tgtEl>
                                          <p:spTgt spid="50"/>
                                        </p:tgtEl>
                                        <p:attrNameLst>
                                          <p:attrName>ppt_h</p:attrName>
                                        </p:attrNameLst>
                                      </p:cBhvr>
                                      <p:tavLst>
                                        <p:tav tm="0">
                                          <p:val>
                                            <p:fltVal val="0"/>
                                          </p:val>
                                        </p:tav>
                                        <p:tav tm="100000">
                                          <p:val>
                                            <p:strVal val="#ppt_h"/>
                                          </p:val>
                                        </p:tav>
                                      </p:tavLst>
                                    </p:anim>
                                  </p:childTnLst>
                                </p:cTn>
                              </p:par>
                            </p:childTnLst>
                          </p:cTn>
                        </p:par>
                        <p:par>
                          <p:cTn id="45" fill="hold" nodeType="afterGroup">
                            <p:stCondLst>
                              <p:cond delay="5450"/>
                            </p:stCondLst>
                            <p:childTnLst>
                              <p:par>
                                <p:cTn id="46" presetID="22" presetClass="entr" presetSubtype="8"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nodeType="afterGroup">
                            <p:stCondLst>
                              <p:cond delay="5950"/>
                            </p:stCondLst>
                            <p:childTnLst>
                              <p:par>
                                <p:cTn id="50" presetID="2" presetClass="entr" presetSubtype="2" fill="hold" nodeType="afterEffect">
                                  <p:stCondLst>
                                    <p:cond delay="750"/>
                                  </p:stCondLst>
                                  <p:childTnLst>
                                    <p:set>
                                      <p:cBhvr>
                                        <p:cTn id="51" dur="1" fill="hold">
                                          <p:stCondLst>
                                            <p:cond delay="0"/>
                                          </p:stCondLst>
                                        </p:cTn>
                                        <p:tgtEl>
                                          <p:spTgt spid="20495"/>
                                        </p:tgtEl>
                                        <p:attrNameLst>
                                          <p:attrName>style.visibility</p:attrName>
                                        </p:attrNameLst>
                                      </p:cBhvr>
                                      <p:to>
                                        <p:strVal val="visible"/>
                                      </p:to>
                                    </p:set>
                                    <p:anim calcmode="lin" valueType="num">
                                      <p:cBhvr additive="base">
                                        <p:cTn id="52" dur="500" fill="hold"/>
                                        <p:tgtEl>
                                          <p:spTgt spid="20495"/>
                                        </p:tgtEl>
                                        <p:attrNameLst>
                                          <p:attrName>ppt_x</p:attrName>
                                        </p:attrNameLst>
                                      </p:cBhvr>
                                      <p:tavLst>
                                        <p:tav tm="0">
                                          <p:val>
                                            <p:strVal val="1+#ppt_w/2"/>
                                          </p:val>
                                        </p:tav>
                                        <p:tav tm="100000">
                                          <p:val>
                                            <p:strVal val="#ppt_x"/>
                                          </p:val>
                                        </p:tav>
                                      </p:tavLst>
                                    </p:anim>
                                    <p:anim calcmode="lin" valueType="num">
                                      <p:cBhvr additive="base">
                                        <p:cTn id="53" dur="500" fill="hold"/>
                                        <p:tgtEl>
                                          <p:spTgt spid="20495"/>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72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48"/>
                                        </p:tgtEl>
                                        <p:attrNameLst>
                                          <p:attrName>style.visibility</p:attrName>
                                        </p:attrNameLst>
                                      </p:cBhvr>
                                      <p:to>
                                        <p:strVal val="visible"/>
                                      </p:to>
                                    </p:set>
                                    <p:anim calcmode="lin" valueType="num">
                                      <p:cBhvr>
                                        <p:cTn id="57" dur="250" fill="hold"/>
                                        <p:tgtEl>
                                          <p:spTgt spid="48"/>
                                        </p:tgtEl>
                                        <p:attrNameLst>
                                          <p:attrName>ppt_x</p:attrName>
                                        </p:attrNameLst>
                                      </p:cBhvr>
                                      <p:tavLst>
                                        <p:tav tm="0">
                                          <p:val>
                                            <p:strVal val="#ppt_x"/>
                                          </p:val>
                                        </p:tav>
                                        <p:tav tm="100000">
                                          <p:val>
                                            <p:strVal val="#ppt_x"/>
                                          </p:val>
                                        </p:tav>
                                      </p:tavLst>
                                    </p:anim>
                                    <p:anim calcmode="lin" valueType="num">
                                      <p:cBhvr>
                                        <p:cTn id="58" dur="250" fill="hold"/>
                                        <p:tgtEl>
                                          <p:spTgt spid="48"/>
                                        </p:tgtEl>
                                        <p:attrNameLst>
                                          <p:attrName>ppt_y</p:attrName>
                                        </p:attrNameLst>
                                      </p:cBhvr>
                                      <p:tavLst>
                                        <p:tav tm="0">
                                          <p:val>
                                            <p:strVal val="#ppt_y-#ppt_h/2"/>
                                          </p:val>
                                        </p:tav>
                                        <p:tav tm="100000">
                                          <p:val>
                                            <p:strVal val="#ppt_y"/>
                                          </p:val>
                                        </p:tav>
                                      </p:tavLst>
                                    </p:anim>
                                    <p:anim calcmode="lin" valueType="num">
                                      <p:cBhvr>
                                        <p:cTn id="59" dur="250" fill="hold"/>
                                        <p:tgtEl>
                                          <p:spTgt spid="48"/>
                                        </p:tgtEl>
                                        <p:attrNameLst>
                                          <p:attrName>ppt_w</p:attrName>
                                        </p:attrNameLst>
                                      </p:cBhvr>
                                      <p:tavLst>
                                        <p:tav tm="0">
                                          <p:val>
                                            <p:strVal val="#ppt_w"/>
                                          </p:val>
                                        </p:tav>
                                        <p:tav tm="100000">
                                          <p:val>
                                            <p:strVal val="#ppt_w"/>
                                          </p:val>
                                        </p:tav>
                                      </p:tavLst>
                                    </p:anim>
                                    <p:anim calcmode="lin" valueType="num">
                                      <p:cBhvr>
                                        <p:cTn id="60" dur="250" fill="hold"/>
                                        <p:tgtEl>
                                          <p:spTgt spid="48"/>
                                        </p:tgtEl>
                                        <p:attrNameLst>
                                          <p:attrName>ppt_h</p:attrName>
                                        </p:attrNameLst>
                                      </p:cBhvr>
                                      <p:tavLst>
                                        <p:tav tm="0">
                                          <p:val>
                                            <p:fltVal val="0"/>
                                          </p:val>
                                        </p:tav>
                                        <p:tav tm="100000">
                                          <p:val>
                                            <p:strVal val="#ppt_h"/>
                                          </p:val>
                                        </p:tav>
                                      </p:tavLst>
                                    </p:anim>
                                  </p:childTnLst>
                                </p:cTn>
                              </p:par>
                            </p:childTnLst>
                          </p:cTn>
                        </p:par>
                        <p:par>
                          <p:cTn id="61" fill="hold" nodeType="afterGroup">
                            <p:stCondLst>
                              <p:cond delay="745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nodeType="afterGroup">
                            <p:stCondLst>
                              <p:cond delay="7950"/>
                            </p:stCondLst>
                            <p:childTnLst>
                              <p:par>
                                <p:cTn id="66" presetID="2" presetClass="entr" presetSubtype="2" fill="hold" nodeType="afterEffect">
                                  <p:stCondLst>
                                    <p:cond delay="1000"/>
                                  </p:stCondLst>
                                  <p:childTnLst>
                                    <p:set>
                                      <p:cBhvr>
                                        <p:cTn id="67" dur="1" fill="hold">
                                          <p:stCondLst>
                                            <p:cond delay="0"/>
                                          </p:stCondLst>
                                        </p:cTn>
                                        <p:tgtEl>
                                          <p:spTgt spid="20501"/>
                                        </p:tgtEl>
                                        <p:attrNameLst>
                                          <p:attrName>style.visibility</p:attrName>
                                        </p:attrNameLst>
                                      </p:cBhvr>
                                      <p:to>
                                        <p:strVal val="visible"/>
                                      </p:to>
                                    </p:set>
                                    <p:anim calcmode="lin" valueType="num">
                                      <p:cBhvr additive="base">
                                        <p:cTn id="68" dur="500" fill="hold"/>
                                        <p:tgtEl>
                                          <p:spTgt spid="20501"/>
                                        </p:tgtEl>
                                        <p:attrNameLst>
                                          <p:attrName>ppt_x</p:attrName>
                                        </p:attrNameLst>
                                      </p:cBhvr>
                                      <p:tavLst>
                                        <p:tav tm="0">
                                          <p:val>
                                            <p:strVal val="1+#ppt_w/2"/>
                                          </p:val>
                                        </p:tav>
                                        <p:tav tm="100000">
                                          <p:val>
                                            <p:strVal val="#ppt_x"/>
                                          </p:val>
                                        </p:tav>
                                      </p:tavLst>
                                    </p:anim>
                                    <p:anim calcmode="lin" valueType="num">
                                      <p:cBhvr additive="base">
                                        <p:cTn id="69" dur="500" fill="hold"/>
                                        <p:tgtEl>
                                          <p:spTgt spid="20501"/>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9450"/>
                            </p:stCondLst>
                            <p:childTnLst>
                              <p:par>
                                <p:cTn id="71" presetID="17" presetClass="entr" presetSubtype="1" fill="hold" grpId="0" nodeType="afterEffect">
                                  <p:stCondLst>
                                    <p:cond delay="0"/>
                                  </p:stCondLst>
                                  <p:iterate type="lt">
                                    <p:tmPct val="40000"/>
                                  </p:iterate>
                                  <p:childTnLst>
                                    <p:set>
                                      <p:cBhvr>
                                        <p:cTn id="72" dur="1" fill="hold">
                                          <p:stCondLst>
                                            <p:cond delay="0"/>
                                          </p:stCondLst>
                                        </p:cTn>
                                        <p:tgtEl>
                                          <p:spTgt spid="52"/>
                                        </p:tgtEl>
                                        <p:attrNameLst>
                                          <p:attrName>style.visibility</p:attrName>
                                        </p:attrNameLst>
                                      </p:cBhvr>
                                      <p:to>
                                        <p:strVal val="visible"/>
                                      </p:to>
                                    </p:set>
                                    <p:anim calcmode="lin" valueType="num">
                                      <p:cBhvr>
                                        <p:cTn id="73" dur="250" fill="hold"/>
                                        <p:tgtEl>
                                          <p:spTgt spid="52"/>
                                        </p:tgtEl>
                                        <p:attrNameLst>
                                          <p:attrName>ppt_x</p:attrName>
                                        </p:attrNameLst>
                                      </p:cBhvr>
                                      <p:tavLst>
                                        <p:tav tm="0">
                                          <p:val>
                                            <p:strVal val="#ppt_x"/>
                                          </p:val>
                                        </p:tav>
                                        <p:tav tm="100000">
                                          <p:val>
                                            <p:strVal val="#ppt_x"/>
                                          </p:val>
                                        </p:tav>
                                      </p:tavLst>
                                    </p:anim>
                                    <p:anim calcmode="lin" valueType="num">
                                      <p:cBhvr>
                                        <p:cTn id="74" dur="250" fill="hold"/>
                                        <p:tgtEl>
                                          <p:spTgt spid="52"/>
                                        </p:tgtEl>
                                        <p:attrNameLst>
                                          <p:attrName>ppt_y</p:attrName>
                                        </p:attrNameLst>
                                      </p:cBhvr>
                                      <p:tavLst>
                                        <p:tav tm="0">
                                          <p:val>
                                            <p:strVal val="#ppt_y-#ppt_h/2"/>
                                          </p:val>
                                        </p:tav>
                                        <p:tav tm="100000">
                                          <p:val>
                                            <p:strVal val="#ppt_y"/>
                                          </p:val>
                                        </p:tav>
                                      </p:tavLst>
                                    </p:anim>
                                    <p:anim calcmode="lin" valueType="num">
                                      <p:cBhvr>
                                        <p:cTn id="75" dur="250" fill="hold"/>
                                        <p:tgtEl>
                                          <p:spTgt spid="52"/>
                                        </p:tgtEl>
                                        <p:attrNameLst>
                                          <p:attrName>ppt_w</p:attrName>
                                        </p:attrNameLst>
                                      </p:cBhvr>
                                      <p:tavLst>
                                        <p:tav tm="0">
                                          <p:val>
                                            <p:strVal val="#ppt_w"/>
                                          </p:val>
                                        </p:tav>
                                        <p:tav tm="100000">
                                          <p:val>
                                            <p:strVal val="#ppt_w"/>
                                          </p:val>
                                        </p:tav>
                                      </p:tavLst>
                                    </p:anim>
                                    <p:anim calcmode="lin" valueType="num">
                                      <p:cBhvr>
                                        <p:cTn id="76" dur="250" fill="hold"/>
                                        <p:tgtEl>
                                          <p:spTgt spid="52"/>
                                        </p:tgtEl>
                                        <p:attrNameLst>
                                          <p:attrName>ppt_h</p:attrName>
                                        </p:attrNameLst>
                                      </p:cBhvr>
                                      <p:tavLst>
                                        <p:tav tm="0">
                                          <p:val>
                                            <p:fltVal val="0"/>
                                          </p:val>
                                        </p:tav>
                                        <p:tav tm="100000">
                                          <p:val>
                                            <p:strVal val="#ppt_h"/>
                                          </p:val>
                                        </p:tav>
                                      </p:tavLst>
                                    </p:anim>
                                  </p:childTnLst>
                                </p:cTn>
                              </p:par>
                            </p:childTnLst>
                          </p:cTn>
                        </p:par>
                        <p:par>
                          <p:cTn id="77" fill="hold" nodeType="afterGroup">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left)">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1787"/>
          <p:cNvSpPr/>
          <p:nvPr/>
        </p:nvSpPr>
        <p:spPr>
          <a:xfrm>
            <a:off x="6463470" y="2370411"/>
            <a:ext cx="1" cy="1437958"/>
          </a:xfrm>
          <a:prstGeom prst="line">
            <a:avLst/>
          </a:prstGeom>
          <a:ln w="6350">
            <a:solidFill>
              <a:schemeClr val="bg1">
                <a:lumMod val="65000"/>
              </a:schemeClr>
            </a:solidFill>
            <a:miter lim="400000"/>
          </a:ln>
        </p:spPr>
        <p:txBody>
          <a:bodyPr lIns="0" tIns="0" rIns="0" bIns="0"/>
          <a:lstStyle/>
          <a:p>
            <a:pPr defTabSz="240665">
              <a:defRPr sz="1200">
                <a:solidFill>
                  <a:srgbClr val="000000"/>
                </a:solidFill>
                <a:latin typeface="Helvetica"/>
                <a:ea typeface="Helvetica"/>
                <a:cs typeface="Helvetica"/>
                <a:sym typeface="Helvetica"/>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Shape 1785"/>
          <p:cNvSpPr/>
          <p:nvPr/>
        </p:nvSpPr>
        <p:spPr>
          <a:xfrm>
            <a:off x="6463468" y="2370413"/>
            <a:ext cx="4364259" cy="1430195"/>
          </a:xfrm>
          <a:prstGeom prst="line">
            <a:avLst/>
          </a:prstGeom>
          <a:ln w="6350">
            <a:solidFill>
              <a:schemeClr val="bg1">
                <a:lumMod val="65000"/>
              </a:schemeClr>
            </a:solidFill>
            <a:miter lim="400000"/>
          </a:ln>
        </p:spPr>
        <p:txBody>
          <a:bodyPr lIns="0" tIns="0" rIns="0" bIns="0"/>
          <a:lstStyle/>
          <a:p>
            <a:pPr defTabSz="240665">
              <a:defRPr sz="1200">
                <a:solidFill>
                  <a:srgbClr val="000000"/>
                </a:solidFill>
                <a:latin typeface="Helvetica"/>
                <a:ea typeface="Helvetica"/>
                <a:cs typeface="Helvetica"/>
                <a:sym typeface="Helvetica"/>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Shape 1786"/>
          <p:cNvSpPr/>
          <p:nvPr/>
        </p:nvSpPr>
        <p:spPr>
          <a:xfrm>
            <a:off x="6469727" y="2370411"/>
            <a:ext cx="2195274" cy="1430197"/>
          </a:xfrm>
          <a:prstGeom prst="line">
            <a:avLst/>
          </a:prstGeom>
          <a:ln w="6350">
            <a:solidFill>
              <a:schemeClr val="bg1">
                <a:lumMod val="65000"/>
              </a:schemeClr>
            </a:solidFill>
            <a:miter lim="400000"/>
          </a:ln>
        </p:spPr>
        <p:txBody>
          <a:bodyPr lIns="0" tIns="0" rIns="0" bIns="0"/>
          <a:lstStyle/>
          <a:p>
            <a:pPr defTabSz="240665">
              <a:defRPr sz="1200">
                <a:solidFill>
                  <a:srgbClr val="000000"/>
                </a:solidFill>
                <a:latin typeface="Helvetica"/>
                <a:ea typeface="Helvetica"/>
                <a:cs typeface="Helvetica"/>
                <a:sym typeface="Helvetica"/>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1788"/>
          <p:cNvSpPr/>
          <p:nvPr/>
        </p:nvSpPr>
        <p:spPr>
          <a:xfrm flipH="1">
            <a:off x="4277458" y="2370411"/>
            <a:ext cx="2186813" cy="1422435"/>
          </a:xfrm>
          <a:prstGeom prst="line">
            <a:avLst/>
          </a:prstGeom>
          <a:ln w="6350">
            <a:solidFill>
              <a:schemeClr val="bg1">
                <a:lumMod val="65000"/>
              </a:schemeClr>
            </a:solidFill>
            <a:miter lim="400000"/>
          </a:ln>
        </p:spPr>
        <p:txBody>
          <a:bodyPr lIns="0" tIns="0" rIns="0" bIns="0"/>
          <a:lstStyle/>
          <a:p>
            <a:pPr defTabSz="240665">
              <a:defRPr sz="1200">
                <a:solidFill>
                  <a:srgbClr val="000000"/>
                </a:solidFill>
                <a:latin typeface="Helvetica"/>
                <a:ea typeface="Helvetica"/>
                <a:cs typeface="Helvetica"/>
                <a:sym typeface="Helvetica"/>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789"/>
          <p:cNvSpPr/>
          <p:nvPr/>
        </p:nvSpPr>
        <p:spPr>
          <a:xfrm flipH="1">
            <a:off x="2091449" y="2370411"/>
            <a:ext cx="4372020" cy="1437958"/>
          </a:xfrm>
          <a:prstGeom prst="line">
            <a:avLst/>
          </a:prstGeom>
          <a:ln w="6350">
            <a:solidFill>
              <a:schemeClr val="bg1">
                <a:lumMod val="65000"/>
              </a:schemeClr>
            </a:solidFill>
            <a:miter lim="400000"/>
          </a:ln>
        </p:spPr>
        <p:txBody>
          <a:bodyPr lIns="0" tIns="0" rIns="0" bIns="0"/>
          <a:lstStyle/>
          <a:p>
            <a:pPr defTabSz="240665">
              <a:defRPr sz="1200">
                <a:solidFill>
                  <a:srgbClr val="000000"/>
                </a:solidFill>
                <a:latin typeface="Helvetica"/>
                <a:ea typeface="Helvetica"/>
                <a:cs typeface="Helvetica"/>
                <a:sym typeface="Helvetica"/>
              </a:defRPr>
            </a:pPr>
            <a:endParaRPr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794"/>
          <p:cNvSpPr/>
          <p:nvPr/>
        </p:nvSpPr>
        <p:spPr>
          <a:xfrm>
            <a:off x="1106512" y="3538660"/>
            <a:ext cx="1995392" cy="621146"/>
          </a:xfrm>
          <a:prstGeom prst="roundRect">
            <a:avLst>
              <a:gd name="adj" fmla="val 50000"/>
            </a:avLst>
          </a:prstGeom>
          <a:solidFill>
            <a:schemeClr val="accent2"/>
          </a:solidFill>
          <a:ln w="12700">
            <a:miter lim="400000"/>
          </a:ln>
        </p:spPr>
        <p:txBody>
          <a:bodyPr lIns="20090" tIns="20090" rIns="20090" bIns="2009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796"/>
          <p:cNvSpPr/>
          <p:nvPr/>
        </p:nvSpPr>
        <p:spPr>
          <a:xfrm>
            <a:off x="3281581" y="3538660"/>
            <a:ext cx="1995392" cy="621146"/>
          </a:xfrm>
          <a:prstGeom prst="roundRect">
            <a:avLst>
              <a:gd name="adj" fmla="val 50000"/>
            </a:avLst>
          </a:prstGeom>
          <a:solidFill>
            <a:schemeClr val="accent3"/>
          </a:solidFill>
          <a:ln w="12700">
            <a:miter lim="400000"/>
          </a:ln>
        </p:spPr>
        <p:txBody>
          <a:bodyPr lIns="20090" tIns="20090" rIns="20090" bIns="2009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798"/>
          <p:cNvSpPr/>
          <p:nvPr/>
        </p:nvSpPr>
        <p:spPr>
          <a:xfrm>
            <a:off x="5441358" y="3538660"/>
            <a:ext cx="1995392" cy="621146"/>
          </a:xfrm>
          <a:prstGeom prst="roundRect">
            <a:avLst>
              <a:gd name="adj" fmla="val 50000"/>
            </a:avLst>
          </a:prstGeom>
          <a:solidFill>
            <a:schemeClr val="accent1"/>
          </a:solidFill>
          <a:ln w="12700">
            <a:miter lim="400000"/>
          </a:ln>
        </p:spPr>
        <p:txBody>
          <a:bodyPr lIns="20090" tIns="20090" rIns="20090" bIns="2009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800"/>
          <p:cNvSpPr/>
          <p:nvPr/>
        </p:nvSpPr>
        <p:spPr>
          <a:xfrm>
            <a:off x="7573757" y="3538660"/>
            <a:ext cx="1995392" cy="621146"/>
          </a:xfrm>
          <a:prstGeom prst="roundRect">
            <a:avLst>
              <a:gd name="adj" fmla="val 50000"/>
            </a:avLst>
          </a:prstGeom>
          <a:solidFill>
            <a:schemeClr val="accent4"/>
          </a:solidFill>
          <a:ln w="12700">
            <a:miter lim="400000"/>
          </a:ln>
        </p:spPr>
        <p:txBody>
          <a:bodyPr lIns="20090" tIns="20090" rIns="20090" bIns="2009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802"/>
          <p:cNvSpPr/>
          <p:nvPr/>
        </p:nvSpPr>
        <p:spPr>
          <a:xfrm>
            <a:off x="9731885" y="3538660"/>
            <a:ext cx="1995392" cy="621146"/>
          </a:xfrm>
          <a:prstGeom prst="roundRect">
            <a:avLst>
              <a:gd name="adj" fmla="val 50000"/>
            </a:avLst>
          </a:prstGeom>
          <a:solidFill>
            <a:schemeClr val="accent5"/>
          </a:solidFill>
          <a:ln w="12700">
            <a:miter lim="400000"/>
          </a:ln>
        </p:spPr>
        <p:txBody>
          <a:bodyPr lIns="20090" tIns="20090" rIns="20090" bIns="2009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805"/>
          <p:cNvSpPr/>
          <p:nvPr/>
        </p:nvSpPr>
        <p:spPr>
          <a:xfrm>
            <a:off x="2374853" y="4601534"/>
            <a:ext cx="8163837" cy="1424565"/>
          </a:xfrm>
          <a:prstGeom prst="roundRect">
            <a:avLst>
              <a:gd name="adj" fmla="val 50000"/>
            </a:avLst>
          </a:prstGeom>
          <a:solidFill>
            <a:schemeClr val="accent1"/>
          </a:solidFill>
          <a:ln w="12700">
            <a:solidFill>
              <a:srgbClr val="A6AAA9"/>
            </a:solidFill>
            <a:miter lim="400000"/>
          </a:ln>
        </p:spPr>
        <p:txBody>
          <a:bodyPr lIns="20090" tIns="20090" rIns="20090" bIns="20090" anchor="ctr"/>
          <a:lstStyle/>
          <a:p>
            <a:pPr lvl="0">
              <a:lnSpc>
                <a:spcPct val="120000"/>
              </a:lnSpc>
            </a:pPr>
            <a:endParaRPr>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33"/>
          <p:cNvGrpSpPr/>
          <p:nvPr/>
        </p:nvGrpSpPr>
        <p:grpSpPr>
          <a:xfrm>
            <a:off x="5828699" y="1789613"/>
            <a:ext cx="1256144" cy="1256144"/>
            <a:chOff x="5526407" y="1696816"/>
            <a:chExt cx="1191141" cy="1191141"/>
          </a:xfrm>
        </p:grpSpPr>
        <p:sp>
          <p:nvSpPr>
            <p:cNvPr id="14" name="Shape 1790"/>
            <p:cNvSpPr/>
            <p:nvPr/>
          </p:nvSpPr>
          <p:spPr>
            <a:xfrm>
              <a:off x="5526407" y="1696816"/>
              <a:ext cx="1191141" cy="119114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6787" tIns="26787" rIns="26787" bIns="26787" anchor="ctr"/>
            <a:lstStyle/>
            <a:p>
              <a:pPr lvl="0">
                <a:lnSpc>
                  <a:spcPct val="120000"/>
                </a:lnSpc>
              </a:pPr>
              <a:endParaRPr>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804"/>
            <p:cNvSpPr/>
            <p:nvPr/>
          </p:nvSpPr>
          <p:spPr>
            <a:xfrm>
              <a:off x="5902228" y="2068264"/>
              <a:ext cx="448246" cy="448246"/>
            </a:xfrm>
            <a:custGeom>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lnSpc>
                  <a:spcPct val="120000"/>
                </a:lnSpc>
              </a:pPr>
              <a:endParaRPr>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Text Placeholder 3"/>
          <p:cNvSpPr txBox="1"/>
          <p:nvPr/>
        </p:nvSpPr>
        <p:spPr>
          <a:xfrm>
            <a:off x="3046979" y="4914755"/>
            <a:ext cx="6745012" cy="798123"/>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GB" altLang="zh-CN"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
          <p:cNvSpPr txBox="1"/>
          <p:nvPr/>
        </p:nvSpPr>
        <p:spPr>
          <a:xfrm>
            <a:off x="3289756" y="3633709"/>
            <a:ext cx="1979038" cy="431051"/>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5449531" y="3633709"/>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3"/>
          <p:cNvSpPr txBox="1"/>
          <p:nvPr/>
        </p:nvSpPr>
        <p:spPr>
          <a:xfrm>
            <a:off x="7581931" y="3633709"/>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1131246" y="3633709"/>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
          <p:cNvSpPr txBox="1"/>
          <p:nvPr/>
        </p:nvSpPr>
        <p:spPr>
          <a:xfrm>
            <a:off x="9746756" y="3632697"/>
            <a:ext cx="1979038" cy="431051"/>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点击输入内容</a:t>
            </a:r>
            <a:endParaRPr lang="en-GB" altLang="zh-CN"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300"/>
                                        <p:tgtEl>
                                          <p:spTgt spid="6"/>
                                        </p:tgtEl>
                                      </p:cBhvr>
                                    </p:animEffect>
                                  </p:childTnLst>
                                </p:cTn>
                              </p:par>
                            </p:childTnLst>
                          </p:cTn>
                        </p:par>
                        <p:par>
                          <p:cTn id="14" fill="hold" nodeType="afterGroup">
                            <p:stCondLst>
                              <p:cond delay="8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nodeType="afterGroup">
                            <p:stCondLst>
                              <p:cond delay="13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300"/>
                                        <p:tgtEl>
                                          <p:spTgt spid="5"/>
                                        </p:tgtEl>
                                      </p:cBhvr>
                                    </p:animEffect>
                                  </p:childTnLst>
                                </p:cTn>
                              </p:par>
                            </p:childTnLst>
                          </p:cTn>
                        </p:par>
                        <p:par>
                          <p:cTn id="25" fill="hold" nodeType="afterGroup">
                            <p:stCondLst>
                              <p:cond delay="16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par>
                          <p:cTn id="32" fill="hold" nodeType="afterGroup">
                            <p:stCondLst>
                              <p:cond delay="2100"/>
                            </p:stCondLst>
                            <p:childTnLst>
                              <p:par>
                                <p:cTn id="33" presetID="22"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300"/>
                                        <p:tgtEl>
                                          <p:spTgt spid="2"/>
                                        </p:tgtEl>
                                      </p:cBhvr>
                                    </p:animEffect>
                                  </p:childTnLst>
                                </p:cTn>
                              </p:par>
                            </p:childTnLst>
                          </p:cTn>
                        </p:par>
                        <p:par>
                          <p:cTn id="36" fill="hold" nodeType="afterGroup">
                            <p:stCondLst>
                              <p:cond delay="24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nodeType="afterGroup">
                            <p:stCondLst>
                              <p:cond delay="2900"/>
                            </p:stCondLst>
                            <p:childTnLst>
                              <p:par>
                                <p:cTn id="44" presetID="22" presetClass="entr" presetSubtype="1"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300"/>
                                        <p:tgtEl>
                                          <p:spTgt spid="4"/>
                                        </p:tgtEl>
                                      </p:cBhvr>
                                    </p:animEffect>
                                  </p:childTnLst>
                                </p:cTn>
                              </p:par>
                            </p:childTnLst>
                          </p:cTn>
                        </p:par>
                        <p:par>
                          <p:cTn id="47" fill="hold" nodeType="afterGroup">
                            <p:stCondLst>
                              <p:cond delay="32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nodeType="afterGroup">
                            <p:stCondLst>
                              <p:cond delay="3700"/>
                            </p:stCondLst>
                            <p:childTnLst>
                              <p:par>
                                <p:cTn id="55" presetID="22" presetClass="entr" presetSubtype="1"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300"/>
                                        <p:tgtEl>
                                          <p:spTgt spid="3"/>
                                        </p:tgtEl>
                                      </p:cBhvr>
                                    </p:animEffect>
                                  </p:childTnLst>
                                </p:cTn>
                              </p:par>
                            </p:childTnLst>
                          </p:cTn>
                        </p:par>
                        <p:par>
                          <p:cTn id="58" fill="hold" nodeType="afterGroup">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nodeType="afterGroup">
                            <p:stCondLst>
                              <p:cond delay="4500"/>
                            </p:stCondLst>
                            <p:childTnLst>
                              <p:par>
                                <p:cTn id="66" presetID="53" presetClass="entr" presetSubtype="52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anim calcmode="lin" valueType="num">
                                      <p:cBhvr>
                                        <p:cTn id="71" dur="500" fill="hold"/>
                                        <p:tgtEl>
                                          <p:spTgt spid="12"/>
                                        </p:tgtEl>
                                        <p:attrNameLst>
                                          <p:attrName>ppt_x</p:attrName>
                                        </p:attrNameLst>
                                      </p:cBhvr>
                                      <p:tavLst>
                                        <p:tav tm="0">
                                          <p:val>
                                            <p:fltVal val="0.5"/>
                                          </p:val>
                                        </p:tav>
                                        <p:tav tm="100000">
                                          <p:val>
                                            <p:strVal val="#ppt_x"/>
                                          </p:val>
                                        </p:tav>
                                      </p:tavLst>
                                    </p:anim>
                                    <p:anim calcmode="lin" valueType="num">
                                      <p:cBhvr>
                                        <p:cTn id="72" dur="500" fill="hold"/>
                                        <p:tgtEl>
                                          <p:spTgt spid="12"/>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anim calcmode="lin" valueType="num">
                                      <p:cBhvr>
                                        <p:cTn id="78" dur="500" fill="hold"/>
                                        <p:tgtEl>
                                          <p:spTgt spid="16"/>
                                        </p:tgtEl>
                                        <p:attrNameLst>
                                          <p:attrName>ppt_x</p:attrName>
                                        </p:attrNameLst>
                                      </p:cBhvr>
                                      <p:tavLst>
                                        <p:tav tm="0">
                                          <p:val>
                                            <p:fltVal val="0.5"/>
                                          </p:val>
                                        </p:tav>
                                        <p:tav tm="100000">
                                          <p:val>
                                            <p:strVal val="#ppt_x"/>
                                          </p:val>
                                        </p:tav>
                                      </p:tavLst>
                                    </p:anim>
                                    <p:anim calcmode="lin" valueType="num">
                                      <p:cBhvr>
                                        <p:cTn id="79"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Rectangle 5"/>
          <p:cNvSpPr>
            <a:spLocks noChangeArrowheads="1"/>
          </p:cNvSpPr>
          <p:nvPr/>
        </p:nvSpPr>
        <p:spPr bwMode="auto">
          <a:xfrm>
            <a:off x="353" y="-1"/>
            <a:ext cx="12858044" cy="7232651"/>
          </a:xfrm>
          <a:prstGeom prst="rect">
            <a:avLst/>
          </a:prstGeom>
          <a:blipFill dpi="0"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l="-14963" t="3207" r="-5155" b="-63363"/>
            </a:stretch>
          </a:blipFill>
          <a:ln>
            <a:noFill/>
          </a:ln>
        </p:spPr>
        <p:txBody>
          <a:bodyPr vert="horz" wrap="square" lIns="128580" tIns="64290" rIns="128580" bIns="64290" numCol="1" anchor="t" anchorCtr="0" compatLnSpc="1"/>
          <a:lstStyle/>
          <a:p>
            <a:endParaRPr lang="zh-CN" altLang="en-US"/>
          </a:p>
        </p:txBody>
      </p:sp>
      <p:sp>
        <p:nvSpPr>
          <p:cNvPr id="4" name="矩形 259"/>
          <p:cNvSpPr>
            <a:spLocks noChangeArrowheads="1"/>
          </p:cNvSpPr>
          <p:nvPr/>
        </p:nvSpPr>
        <p:spPr bwMode="auto">
          <a:xfrm>
            <a:off x="596727" y="596925"/>
            <a:ext cx="948181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4800" cap="all">
                <a:solidFill>
                  <a:schemeClr val="accent3"/>
                </a:solidFill>
                <a:latin typeface="Arial" panose="020b0604020202020204" pitchFamily="34" charset="0"/>
                <a:cs typeface="Arial" panose="020b0604020202020204" pitchFamily="34" charset="0"/>
              </a:rPr>
              <a:t>Practice public class </a:t>
            </a:r>
            <a:r>
              <a:rPr lang="en-US" altLang="zh-CN" sz="6600" cap="all">
                <a:solidFill>
                  <a:schemeClr val="accent3"/>
                </a:solidFill>
                <a:latin typeface="Impact" panose="020b0806030902050204" pitchFamily="34" charset="0"/>
                <a:cs typeface="Arial" panose="020b0604020202020204" pitchFamily="34" charset="0"/>
              </a:rPr>
              <a:t>training courseware PPT</a:t>
            </a:r>
            <a:endParaRPr lang="zh-CN" altLang="en-US" sz="123400" cap="all">
              <a:solidFill>
                <a:schemeClr val="accent3"/>
              </a:solidFill>
              <a:latin typeface="Impact" panose="020b0806030902050204" pitchFamily="34" charset="0"/>
              <a:cs typeface="Arial" panose="020b0604020202020204" pitchFamily="34" charset="0"/>
            </a:endParaRPr>
          </a:p>
        </p:txBody>
      </p:sp>
      <p:sp>
        <p:nvSpPr>
          <p:cNvPr id="7" name="矩形 259"/>
          <p:cNvSpPr>
            <a:spLocks noChangeArrowheads="1"/>
          </p:cNvSpPr>
          <p:nvPr/>
        </p:nvSpPr>
        <p:spPr bwMode="auto">
          <a:xfrm>
            <a:off x="596727" y="2242182"/>
            <a:ext cx="708069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400" b="1" cap="all">
                <a:solidFill>
                  <a:schemeClr val="accent4"/>
                </a:solidFill>
                <a:latin typeface="Arial" panose="020b0604020202020204" pitchFamily="34" charset="0"/>
                <a:cs typeface="Arial" panose="020b0604020202020204" pitchFamily="34" charset="0"/>
              </a:rPr>
              <a:t>感谢聆听，</a:t>
            </a:r>
            <a:r>
              <a:rPr lang="zh-CN" altLang="en-US" sz="4400" cap="all">
                <a:solidFill>
                  <a:schemeClr val="accent4"/>
                </a:solidFill>
                <a:latin typeface="Arial" panose="020b0604020202020204" pitchFamily="34" charset="0"/>
                <a:cs typeface="Arial" panose="020b0604020202020204" pitchFamily="34" charset="0"/>
              </a:rPr>
              <a:t>批评指导</a:t>
            </a:r>
            <a:endParaRPr lang="zh-CN" altLang="en-US" sz="4400" cap="all">
              <a:solidFill>
                <a:schemeClr val="accent4"/>
              </a:solidFill>
              <a:latin typeface="Arial" panose="020b0604020202020204" pitchFamily="34" charset="0"/>
              <a:cs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par>
                          <p:cTn id="16" fill="hold" nodeType="afterGroup">
                            <p:stCondLst>
                              <p:cond delay="100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par>
                          <p:cTn id="20" fill="hold" nodeType="afterGroup">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par>
                          <p:cTn id="28" fill="hold" nodeType="afterGroup">
                            <p:stCondLst>
                              <p:cond delay="20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7"/>
                                        </p:tgtEl>
                                      </p:cBhvr>
                                    </p:animEffect>
                                    <p:animScale>
                                      <p:cBhvr>
                                        <p:cTn id="31"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4" grpId="1"/>
      <p:bldP spid="7" grpId="0"/>
      <p:bldP spid="7" grpId="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2"/>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4" name="矩形 3"/>
          <p:cNvSpPr/>
          <p:nvPr/>
        </p:nvSpPr>
        <p:spPr>
          <a:xfrm>
            <a:off x="3847999" y="3237155"/>
            <a:ext cx="7402621" cy="519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3" tIns="0" rIns="14235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608130" y="2630733"/>
            <a:ext cx="7364955" cy="612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40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973084" y="2626966"/>
            <a:ext cx="675476" cy="6164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38917" name="矩形 11"/>
          <p:cNvSpPr/>
          <p:nvPr/>
        </p:nvSpPr>
        <p:spPr>
          <a:xfrm>
            <a:off x="3074593" y="4005541"/>
            <a:ext cx="6612892" cy="1338400"/>
          </a:xfrm>
          <a:prstGeom prst="rect">
            <a:avLst/>
          </a:prstGeom>
          <a:noFill/>
          <a:ln w="25400">
            <a:noFill/>
          </a:ln>
        </p:spPr>
        <p:txBody>
          <a:bodyPr lIns="96419" tIns="48209" rIns="96419" bIns="48209" anchor="ctr"/>
          <a:lstStyle/>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模板下载：</a:t>
            </a:r>
            <a:r>
              <a:rPr lang="en-US" altLang="zh-CN" sz="111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110" b="1">
                <a:solidFill>
                  <a:srgbClr val="FFC000"/>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行业</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110" b="1">
                <a:solidFill>
                  <a:srgbClr val="4A452A"/>
                </a:solidFill>
                <a:latin typeface="微软雅黑" panose="020b0503020204020204" pitchFamily="34" charset="-122"/>
                <a:ea typeface="微软雅黑" panose="020b0503020204020204" pitchFamily="34" charset="-122"/>
              </a:rPr>
              <a:t>工作</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110" b="1">
                <a:solidFill>
                  <a:srgbClr val="4A452A"/>
                </a:solidFill>
                <a:latin typeface="微软雅黑" panose="020b0503020204020204" pitchFamily="34" charset="-122"/>
                <a:ea typeface="微软雅黑" panose="020b0503020204020204" pitchFamily="34" charset="-122"/>
              </a:rPr>
              <a:t>         </a:t>
            </a:r>
            <a:r>
              <a:rPr lang="zh-CN" altLang="en-US" sz="1110" b="1">
                <a:solidFill>
                  <a:srgbClr val="4A452A"/>
                </a:solidFill>
                <a:latin typeface="微软雅黑" panose="020b0503020204020204" pitchFamily="34" charset="-122"/>
                <a:ea typeface="微软雅黑" panose="020b0503020204020204" pitchFamily="34" charset="-122"/>
              </a:rPr>
              <a:t>节日</a:t>
            </a: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模板：</a:t>
            </a:r>
            <a:r>
              <a:rPr lang="en-US" altLang="zh-CN" sz="111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11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110" b="1">
                <a:solidFill>
                  <a:srgbClr val="4A452A"/>
                </a:solidFill>
                <a:latin typeface="微软雅黑" panose="020b0503020204020204" pitchFamily="34" charset="-122"/>
                <a:ea typeface="微软雅黑" panose="020b0503020204020204" pitchFamily="34" charset="-122"/>
              </a:rPr>
              <a:t>PPT</a:t>
            </a:r>
            <a:r>
              <a:rPr lang="zh-CN" altLang="en-US" sz="1110" b="1">
                <a:solidFill>
                  <a:srgbClr val="4A452A"/>
                </a:solidFill>
                <a:latin typeface="微软雅黑" panose="020b0503020204020204" pitchFamily="34" charset="-122"/>
                <a:ea typeface="微软雅黑" panose="020b0503020204020204" pitchFamily="34" charset="-122"/>
              </a:rPr>
              <a:t>背景图片：</a:t>
            </a:r>
            <a:r>
              <a:rPr lang="en-US" altLang="zh-CN" sz="1110" b="1">
                <a:solidFill>
                  <a:srgbClr val="4A452A"/>
                </a:solidFill>
                <a:latin typeface="微软雅黑" panose="020b0503020204020204" pitchFamily="34" charset="-122"/>
                <a:ea typeface="微软雅黑" panose="020b0503020204020204" pitchFamily="34" charset="-122"/>
              </a:rPr>
              <a:t> </a:t>
            </a:r>
            <a:r>
              <a:rPr lang="en-US" altLang="zh-CN" sz="111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110" b="1">
                <a:solidFill>
                  <a:srgbClr val="4A452A"/>
                </a:solidFill>
                <a:latin typeface="微软雅黑" panose="020b0503020204020204" pitchFamily="34" charset="-122"/>
                <a:ea typeface="微软雅黑" panose="020b0503020204020204" pitchFamily="34" charset="-122"/>
              </a:rPr>
              <a:t>            PPT</a:t>
            </a:r>
            <a:r>
              <a:rPr lang="zh-CN" altLang="en-US" sz="1110" b="1">
                <a:solidFill>
                  <a:srgbClr val="4A452A"/>
                </a:solidFill>
                <a:latin typeface="微软雅黑" panose="020b0503020204020204" pitchFamily="34" charset="-122"/>
                <a:ea typeface="微软雅黑" panose="020b0503020204020204" pitchFamily="34" charset="-122"/>
              </a:rPr>
              <a:t>课件模板：</a:t>
            </a:r>
            <a:r>
              <a:rPr lang="en-US" altLang="zh-CN" sz="111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11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875027" y="1027416"/>
            <a:ext cx="3013279" cy="1506640"/>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PPT模板下载：</a:t>
            </a:r>
            <a:r>
              <a:rPr lang="en-US" altLang="zh-CN" sz="1266">
                <a:latin typeface="微软雅黑" panose="020b0503020204020204" charset="-122"/>
                <a:ea typeface="微软雅黑"/>
                <a:cs typeface="微软雅黑" panose="020b0503020204020204" charset="-122"/>
                <a:hlinkClick r:id="rId4"/>
              </a:rPr>
              <a:t>www.ppthui.com/muban/</a:t>
            </a:r>
            <a:r>
              <a:rPr lang="en-US" altLang="zh-CN" sz="1266" b="1">
                <a:solidFill>
                  <a:srgbClr val="FFC000"/>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行业PPT模板：</a:t>
            </a:r>
            <a:r>
              <a:rPr lang="en-US" altLang="zh-CN" sz="1266">
                <a:latin typeface="微软雅黑" panose="020b0503020204020204" charset="-122"/>
                <a:ea typeface="微软雅黑"/>
                <a:cs typeface="微软雅黑" panose="020b0503020204020204" charset="-122"/>
                <a:hlinkClick r:id="rId5"/>
              </a:rPr>
              <a:t>www.ppthui.com/hangye/</a:t>
            </a:r>
            <a:endParaRPr lang="en-US" altLang="zh-CN" sz="1266" b="1">
              <a:solidFill>
                <a:srgbClr val="4A452A"/>
              </a:solidFill>
              <a:latin typeface="微软雅黑" panose="020b0503020204020204" charset="-122"/>
              <a:ea typeface="微软雅黑"/>
              <a:cs typeface="微软雅黑" panose="020b0503020204020204" charset="-122"/>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工作PPT模板：</a:t>
            </a:r>
            <a:r>
              <a:rPr lang="en-US" altLang="zh-CN" sz="1266">
                <a:latin typeface="微软雅黑" panose="020b0503020204020204" charset="-122"/>
                <a:ea typeface="微软雅黑"/>
                <a:cs typeface="微软雅黑" panose="020b0503020204020204" charset="-122"/>
                <a:hlinkClick r:id="rId6"/>
              </a:rPr>
              <a:t>www.ppthui.com/gongzuo/</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节日PPT模板：</a:t>
            </a:r>
            <a:r>
              <a:rPr lang="en-US" altLang="zh-CN" sz="1266">
                <a:latin typeface="微软雅黑" panose="020b0503020204020204" charset="-122"/>
                <a:ea typeface="微软雅黑"/>
                <a:cs typeface="微软雅黑" panose="020b0503020204020204" charset="-122"/>
                <a:hlinkClick r:id="rId7"/>
              </a:rPr>
              <a:t>www.ppthui.com/jieri/</a:t>
            </a:r>
            <a:endParaRPr lang="en-US" altLang="zh-CN" sz="1266"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531"/>
              </a:lnSpc>
            </a:pPr>
            <a:r>
              <a:rPr lang="en-US" altLang="zh-CN" sz="1266" b="1">
                <a:latin typeface="微软雅黑" panose="020b0503020204020204" charset="-122"/>
                <a:ea typeface="微软雅黑"/>
                <a:cs typeface="微软雅黑" panose="020b0503020204020204" charset="-122"/>
              </a:rPr>
              <a:t>党政军事PPT：</a:t>
            </a:r>
            <a:r>
              <a:rPr lang="en-US" altLang="zh-CN" sz="1266">
                <a:latin typeface="微软雅黑" panose="020b0503020204020204" charset="-122"/>
                <a:ea typeface="微软雅黑"/>
                <a:cs typeface="微软雅黑" panose="020b0503020204020204" charset="-122"/>
                <a:hlinkClick r:id="rId8"/>
              </a:rPr>
              <a:t>www.ppthui.com/dangzheng/</a:t>
            </a:r>
            <a:r>
              <a:rPr lang="en-US" altLang="zh-CN" sz="1266">
                <a:solidFill>
                  <a:srgbClr val="4A452A"/>
                </a:solidFill>
                <a:latin typeface="微软雅黑" panose="020b0503020204020204" charset="-122"/>
                <a:ea typeface="微软雅黑"/>
                <a:cs typeface="微软雅黑" panose="020b0503020204020204" charset="-122"/>
              </a:rPr>
              <a:t> </a:t>
            </a:r>
            <a:r>
              <a:rPr lang="en-US" altLang="zh-CN" sz="1266" b="1">
                <a:solidFill>
                  <a:srgbClr val="4A452A"/>
                </a:solidFill>
                <a:latin typeface="微软雅黑" panose="020b0503020204020204" charset="-122"/>
                <a:ea typeface="微软雅黑"/>
                <a:cs typeface="微软雅黑" panose="020b0503020204020204" charset="-122"/>
              </a:rPr>
              <a:t>    </a:t>
            </a:r>
            <a:r>
              <a:rPr lang="en-US" altLang="zh-CN" sz="1266" b="1">
                <a:latin typeface="微软雅黑" panose="020b0503020204020204" charset="-122"/>
                <a:ea typeface="微软雅黑"/>
                <a:cs typeface="微软雅黑" panose="020b0503020204020204" charset="-122"/>
              </a:rPr>
              <a:t>教育说课课件：</a:t>
            </a:r>
            <a:r>
              <a:rPr lang="en-US" altLang="zh-CN" sz="1266">
                <a:latin typeface="微软雅黑" panose="020b0503020204020204" charset="-122"/>
                <a:ea typeface="微软雅黑"/>
                <a:cs typeface="微软雅黑" panose="020b0503020204020204" charset="-122"/>
                <a:hlinkClick r:id="rId9"/>
              </a:rPr>
              <a:t>www.ppthui.com/jiaoyu/</a:t>
            </a:r>
            <a:endParaRPr lang="en-US" altLang="zh-CN" sz="1266">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模板：</a:t>
            </a:r>
            <a:r>
              <a:rPr lang="zh-CN" altLang="en-US" sz="1266">
                <a:latin typeface="微软雅黑" panose="020b0503020204020204" charset="-122"/>
                <a:ea typeface="微软雅黑"/>
                <a:cs typeface="微软雅黑" panose="020b0503020204020204" charset="-122"/>
                <a:hlinkClick r:id="rId11" action="ppaction://hlinkfile"/>
              </a:rPr>
              <a:t>简洁模板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2" action="ppaction://hlinkfile"/>
              </a:rPr>
              <a:t>商务模板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3" action="ppaction://hlinkfile"/>
              </a:rPr>
              <a:t>自然风景</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4" action="ppaction://hlinkfile"/>
              </a:rPr>
              <a:t>时尚模板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5" action="ppaction://hlinkfile"/>
              </a:rPr>
              <a:t>古典模板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6" action="ppaction://hlinkfile"/>
              </a:rPr>
              <a:t>浪漫爱情</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7" action="ppaction://hlinkfile"/>
              </a:rPr>
              <a:t>卡通动漫</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8" action="ppaction://hlinkfile"/>
              </a:rPr>
              <a:t>艺术设计</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19" action="ppaction://hlinkfile"/>
              </a:rPr>
              <a:t>主题班会</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0" action="ppaction://hlinkfile"/>
              </a:rPr>
              <a:t>背景图片</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行业</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21" action="ppaction://hlinkfile"/>
              </a:rPr>
              <a:t>党政军事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2" action="ppaction://hlinkfile"/>
              </a:rPr>
              <a:t>科技模板</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3" action="ppaction://hlinkfile"/>
              </a:rPr>
              <a:t>工业机械</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4" action="ppaction://hlinkfile"/>
              </a:rPr>
              <a:t>医学医疗</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5" action="ppaction://hlinkfile"/>
              </a:rPr>
              <a:t>旅游旅行</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金融理财</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7" action="ppaction://hlinkfile"/>
              </a:rPr>
              <a:t>餐饮美食</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8" action="ppaction://hlinkfile"/>
              </a:rPr>
              <a:t>教育培训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9" action="ppaction://hlinkfile"/>
              </a:rPr>
              <a:t>教学说课</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0" action="ppaction://hlinkfile"/>
              </a:rPr>
              <a:t>营销销售</a:t>
            </a:r>
            <a:endParaRPr lang="zh-CN" altLang="en-US" sz="1266">
              <a:latin typeface="微软雅黑" panose="020b0503020204020204" charset="-122"/>
              <a:ea typeface="微软雅黑"/>
              <a:cs typeface="微软雅黑" panose="020b0503020204020204" charset="-122"/>
            </a:endParaRPr>
          </a:p>
          <a:p>
            <a:endParaRPr lang="zh-CN" altLang="en-US" sz="1266">
              <a:latin typeface="微软雅黑" panose="020b0503020204020204" charset="-122"/>
              <a:ea typeface="微软雅黑"/>
              <a:cs typeface="微软雅黑" panose="020b0503020204020204" charset="-122"/>
            </a:endParaRPr>
          </a:p>
          <a:p>
            <a:r>
              <a:rPr lang="zh-CN" altLang="en-US" sz="1266" b="1">
                <a:latin typeface="微软雅黑" panose="020b0503020204020204" charset="-122"/>
                <a:ea typeface="微软雅黑"/>
                <a:cs typeface="微软雅黑" panose="020b0503020204020204" charset="-122"/>
              </a:rPr>
              <a:t>工作</a:t>
            </a:r>
            <a:r>
              <a:rPr lang="en-US" altLang="zh-CN" sz="1266" b="1">
                <a:latin typeface="微软雅黑" panose="020b0503020204020204" charset="-122"/>
                <a:ea typeface="微软雅黑"/>
                <a:cs typeface="微软雅黑" panose="020b0503020204020204" charset="-122"/>
              </a:rPr>
              <a:t>PPT</a:t>
            </a:r>
            <a:r>
              <a:rPr lang="zh-CN" altLang="en-US" sz="1266" b="1">
                <a:latin typeface="微软雅黑" panose="020b0503020204020204" charset="-122"/>
                <a:ea typeface="微软雅黑"/>
                <a:cs typeface="微软雅黑" panose="020b0503020204020204" charset="-122"/>
              </a:rPr>
              <a:t>：</a:t>
            </a:r>
            <a:r>
              <a:rPr lang="zh-CN" altLang="en-US" sz="1266">
                <a:latin typeface="微软雅黑" panose="020b0503020204020204" charset="-122"/>
                <a:ea typeface="微软雅黑"/>
                <a:cs typeface="微软雅黑" panose="020b0503020204020204" charset="-122"/>
                <a:hlinkClick r:id="rId31" action="ppaction://hlinkfile"/>
              </a:rPr>
              <a:t>工作汇报</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2" action="ppaction://hlinkfile"/>
              </a:rPr>
              <a:t>毕业答辩</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3" action="ppaction://hlinkfile"/>
              </a:rPr>
              <a:t>工作培训</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4" action="ppaction://hlinkfile"/>
              </a:rPr>
              <a:t>述职报告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5" action="ppaction://hlinkfile"/>
              </a:rPr>
              <a:t>分析报告</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6" action="ppaction://hlinkfile"/>
              </a:rPr>
              <a:t>个人简历</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7" action="ppaction://hlinkfile"/>
              </a:rPr>
              <a:t>公司简介</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26" action="ppaction://hlinkfile"/>
              </a:rPr>
              <a:t>商业金融</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8" action="ppaction://hlinkfile"/>
              </a:rPr>
              <a:t>工作总结</a:t>
            </a:r>
            <a:r>
              <a:rPr lang="zh-CN" altLang="en-US" sz="1266">
                <a:latin typeface="微软雅黑" panose="020b0503020204020204" charset="-122"/>
                <a:ea typeface="微软雅黑"/>
                <a:cs typeface="微软雅黑" panose="020b0503020204020204" charset="-122"/>
              </a:rPr>
              <a:t>丨</a:t>
            </a:r>
            <a:r>
              <a:rPr lang="zh-CN" altLang="en-US" sz="1266">
                <a:latin typeface="微软雅黑" panose="020b0503020204020204" charset="-122"/>
                <a:ea typeface="微软雅黑"/>
                <a:cs typeface="微软雅黑" panose="020b0503020204020204" charset="-122"/>
                <a:hlinkClick r:id="rId39" action="ppaction://hlinkfile"/>
              </a:rPr>
              <a:t>团队管理</a:t>
            </a:r>
            <a:endParaRPr lang="zh-CN" altLang="en-US" sz="1055">
              <a:latin typeface="微软雅黑" panose="020b0503020204020204" charset="-122"/>
              <a:ea typeface="微软雅黑"/>
              <a:cs typeface="微软雅黑" panose="020b0503020204020204" charset="-122"/>
            </a:endParaRPr>
          </a:p>
          <a:p>
            <a:endParaRPr lang="zh-CN" altLang="en-US" sz="949">
              <a:latin typeface="微软雅黑" panose="020b0503020204020204" charset="-122"/>
              <a:ea typeface="微软雅黑"/>
              <a:cs typeface="微软雅黑" panose="020b0503020204020204" charset="-122"/>
            </a:endParaRPr>
          </a:p>
          <a:p>
            <a:pPr algn="ctr"/>
            <a:r>
              <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4238595" y="3493237"/>
            <a:ext cx="4381561" cy="97007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919107" y="2214740"/>
            <a:ext cx="1020536" cy="1020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3"/>
            </p:custDataLst>
          </p:nvPr>
        </p:nvSpPr>
        <p:spPr>
          <a:xfrm>
            <a:off x="5161330" y="3624330"/>
            <a:ext cx="2536091" cy="70788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rPr>
              <a:t> 概述</a:t>
            </a:r>
            <a:endParaRPr lang="en-US" altLang="zh-CN" sz="32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508612" y="4646971"/>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737868" y="4646971"/>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508612" y="4916628"/>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737868" y="4916628"/>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childTnLst>
                    </p:cTn>
                  </p:par>
                  <p:par>
                    <p:cTn id="24" fill="hold" nodeType="clickPar">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3631755" y="1315693"/>
            <a:ext cx="7941911" cy="4172840"/>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311872" y="1315694"/>
            <a:ext cx="2199405" cy="1996982"/>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30"/>
          <p:cNvSpPr/>
          <p:nvPr/>
        </p:nvSpPr>
        <p:spPr>
          <a:xfrm>
            <a:off x="1311872" y="3491551"/>
            <a:ext cx="2199405" cy="1996982"/>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843809" y="1315693"/>
            <a:ext cx="2094695" cy="688318"/>
          </a:xfrm>
          <a:prstGeom prst="rect">
            <a:avLst/>
          </a:prstGeom>
          <a:solidFill>
            <a:schemeClr val="accent1"/>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直角三角形 22"/>
          <p:cNvSpPr/>
          <p:nvPr/>
        </p:nvSpPr>
        <p:spPr>
          <a:xfrm rot="10800000">
            <a:off x="843809" y="2004664"/>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843809" y="3474698"/>
            <a:ext cx="2094695" cy="688318"/>
          </a:xfrm>
          <a:prstGeom prst="rect">
            <a:avLst/>
          </a:prstGeom>
          <a:solidFill>
            <a:schemeClr val="accent3"/>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角三角形 24"/>
          <p:cNvSpPr/>
          <p:nvPr/>
        </p:nvSpPr>
        <p:spPr>
          <a:xfrm rot="10800000">
            <a:off x="843809" y="4154670"/>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flipH="1">
            <a:off x="9169817" y="1315693"/>
            <a:ext cx="2878440" cy="688318"/>
          </a:xfrm>
          <a:prstGeom prst="rect">
            <a:avLst/>
          </a:prstGeom>
          <a:solidFill>
            <a:schemeClr val="accent2"/>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直角三角形 27"/>
          <p:cNvSpPr/>
          <p:nvPr/>
        </p:nvSpPr>
        <p:spPr>
          <a:xfrm rot="10800000" flipH="1">
            <a:off x="11573666" y="2004664"/>
            <a:ext cx="474591" cy="197341"/>
          </a:xfrm>
          <a:prstGeom prst="rtTriangle">
            <a:avLst/>
          </a:prstGeom>
          <a:solidFill>
            <a:schemeClr val="tx1">
              <a:lumMod val="65000"/>
              <a:lumOff val="35000"/>
            </a:schemeClr>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17"/>
          <p:cNvSpPr txBox="1"/>
          <p:nvPr/>
        </p:nvSpPr>
        <p:spPr>
          <a:xfrm>
            <a:off x="1191394" y="1517322"/>
            <a:ext cx="1503005" cy="246221"/>
          </a:xfrm>
          <a:prstGeom prst="rect">
            <a:avLst/>
          </a:prstGeom>
          <a:noFill/>
        </p:spPr>
        <p:txBody>
          <a:bodyPr wrap="square" lIns="0" tIns="0" rIns="0" bIns="0" rtlCol="0">
            <a:spAutoFit/>
          </a:bodyPr>
          <a:lstStyle/>
          <a:p>
            <a:pPr algn="just" eaLnBrk="1" hangingPunct="1">
              <a:spcBef>
                <a:spcPct val="0"/>
              </a:spcBef>
              <a:spcAft>
                <a:spcPct val="0"/>
              </a:spcAft>
            </a:pP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18"/>
          <p:cNvSpPr txBox="1"/>
          <p:nvPr/>
        </p:nvSpPr>
        <p:spPr>
          <a:xfrm>
            <a:off x="1191394" y="3693992"/>
            <a:ext cx="1503005" cy="246221"/>
          </a:xfrm>
          <a:prstGeom prst="rect">
            <a:avLst/>
          </a:prstGeom>
          <a:noFill/>
        </p:spPr>
        <p:txBody>
          <a:bodyPr wrap="square" lIns="0" tIns="0" rIns="0" bIns="0" rtlCol="0">
            <a:spAutoFit/>
          </a:bodyPr>
          <a:lstStyle/>
          <a:p>
            <a:pPr eaLnBrk="1" hangingPunct="1">
              <a:spcBef>
                <a:spcPct val="0"/>
              </a:spcBef>
              <a:spcAft>
                <a:spcPct val="0"/>
              </a:spcAft>
            </a:pP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19"/>
          <p:cNvSpPr txBox="1"/>
          <p:nvPr/>
        </p:nvSpPr>
        <p:spPr>
          <a:xfrm>
            <a:off x="9890891" y="1517322"/>
            <a:ext cx="1436291" cy="246221"/>
          </a:xfrm>
          <a:prstGeom prst="rect">
            <a:avLst/>
          </a:prstGeom>
          <a:noFill/>
        </p:spPr>
        <p:txBody>
          <a:bodyPr wrap="none" lIns="0" tIns="0" rIns="0" bIns="0" rtlCol="0">
            <a:spAutoFit/>
          </a:bodyPr>
          <a:lstStyle/>
          <a:p>
            <a:pPr algn="just" eaLnBrk="1" hangingPunct="1">
              <a:spcBef>
                <a:spcPct val="0"/>
              </a:spcBef>
              <a:spcAft>
                <a:spcPct val="0"/>
              </a:spcAft>
            </a:pP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19"/>
          <p:cNvGrpSpPr/>
          <p:nvPr/>
        </p:nvGrpSpPr>
        <p:grpSpPr>
          <a:xfrm>
            <a:off x="795008" y="5678593"/>
            <a:ext cx="11250942" cy="665588"/>
            <a:chOff x="1160463" y="2922049"/>
            <a:chExt cx="9421420" cy="473253"/>
          </a:xfrm>
        </p:grpSpPr>
        <p:sp>
          <p:nvSpPr>
            <p:cNvPr id="33" name="Text Box 11"/>
            <p:cNvSpPr txBox="1">
              <a:spLocks noChangeArrowheads="1"/>
            </p:cNvSpPr>
            <p:nvPr/>
          </p:nvSpPr>
          <p:spPr bwMode="auto">
            <a:xfrm>
              <a:off x="1160463" y="2922049"/>
              <a:ext cx="1833524" cy="1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spcAft>
                  <a:spcPct val="0"/>
                </a:spcAft>
              </a:pPr>
              <a:r>
                <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18"/>
            <p:cNvSpPr>
              <a:spLocks noChangeArrowheads="1"/>
            </p:cNvSpPr>
            <p:nvPr/>
          </p:nvSpPr>
          <p:spPr bwMode="auto">
            <a:xfrm>
              <a:off x="1160463" y="3132696"/>
              <a:ext cx="9421420" cy="26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ct val="0"/>
                </a:spcBef>
                <a:spcAft>
                  <a:spcPct val="0"/>
                </a:spcAft>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2" fill="hold" grpId="0" nodeType="withEffect">
                                  <p:stCondLst>
                                    <p:cond delay="250"/>
                                  </p:stCondLst>
                                  <p:childTnLst>
                                    <p:set>
                                      <p:cBhvr>
                                        <p:cTn id="22" dur="1" fill="hold">
                                          <p:stCondLst>
                                            <p:cond delay="0"/>
                                          </p:stCondLst>
                                        </p:cTn>
                                        <p:tgtEl>
                                          <p:spTgt spid="27"/>
                                        </p:tgtEl>
                                        <p:attrNameLst>
                                          <p:attrName>style.visibility</p:attrName>
                                        </p:attrNameLst>
                                      </p:cBhvr>
                                      <p:to>
                                        <p:strVal val="visible"/>
                                      </p:to>
                                    </p:set>
                                    <p:animEffect transition="in" filter="wipe(right)">
                                      <p:cBhvr>
                                        <p:cTn id="23" dur="500"/>
                                        <p:tgtEl>
                                          <p:spTgt spid="27"/>
                                        </p:tgtEl>
                                      </p:cBhvr>
                                    </p:animEffect>
                                  </p:childTnLst>
                                </p:cTn>
                              </p:par>
                            </p:childTnLst>
                          </p:cTn>
                        </p:par>
                        <p:par>
                          <p:cTn id="24" fill="hold" nodeType="afterGroup">
                            <p:stCondLst>
                              <p:cond delay="1250"/>
                            </p:stCondLst>
                            <p:childTnLst>
                              <p:par>
                                <p:cTn id="25" presetID="53" presetClass="entr" presetSubtype="16"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nodeType="afterGroup">
                            <p:stCondLst>
                              <p:cond delay="1750"/>
                            </p:stCondLst>
                            <p:childTnLst>
                              <p:par>
                                <p:cTn id="31" presetID="22" presetClass="entr" presetSubtype="2"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500"/>
                                        <p:tgtEl>
                                          <p:spTgt spid="2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par>
                          <p:cTn id="37" fill="hold" nodeType="afterGroup">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childTnLst>
                          </p:cTn>
                        </p:par>
                        <p:par>
                          <p:cTn id="43" fill="hold" nodeType="afterGroup">
                            <p:stCondLst>
                              <p:cond delay="2750"/>
                            </p:stCondLst>
                            <p:childTnLst>
                              <p:par>
                                <p:cTn id="44" presetID="22" presetClass="entr" presetSubtype="2"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right)">
                                      <p:cBhvr>
                                        <p:cTn id="46" dur="500"/>
                                        <p:tgtEl>
                                          <p:spTgt spid="25"/>
                                        </p:tgtEl>
                                      </p:cBhvr>
                                    </p:animEffect>
                                  </p:childTnLst>
                                </p:cTn>
                              </p:par>
                            </p:childTnLst>
                          </p:cTn>
                        </p:par>
                        <p:par>
                          <p:cTn id="47" fill="hold" nodeType="afterGroup">
                            <p:stCondLst>
                              <p:cond delay="325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nodeType="afterGroup">
                            <p:stCondLst>
                              <p:cond delay="3750"/>
                            </p:stCondLst>
                            <p:childTnLst>
                              <p:par>
                                <p:cTn id="52" presetID="53" presetClass="entr" presetSubtype="16"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nodeType="afterGroup">
                            <p:stCondLst>
                              <p:cond delay="4250"/>
                            </p:stCondLst>
                            <p:childTnLst>
                              <p:par>
                                <p:cTn id="58" presetID="2" presetClass="entr" presetSubtype="4"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additive="base">
                                        <p:cTn id="60" dur="500" fill="hold"/>
                                        <p:tgtEl>
                                          <p:spTgt spid="32"/>
                                        </p:tgtEl>
                                        <p:attrNameLst>
                                          <p:attrName>ppt_x</p:attrName>
                                        </p:attrNameLst>
                                      </p:cBhvr>
                                      <p:tavLst>
                                        <p:tav tm="0">
                                          <p:val>
                                            <p:strVal val="#ppt_x"/>
                                          </p:val>
                                        </p:tav>
                                        <p:tav tm="100000">
                                          <p:val>
                                            <p:strVal val="#ppt_x"/>
                                          </p:val>
                                        </p:tav>
                                      </p:tavLst>
                                    </p:anim>
                                    <p:anim calcmode="lin" valueType="num">
                                      <p:cBhvr additive="base">
                                        <p:cTn id="6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31" grpId="0" animBg="1"/>
      <p:bldP spid="22" grpId="0" animBg="1"/>
      <p:bldP spid="23" grpId="0" animBg="1"/>
      <p:bldP spid="24" grpId="0" animBg="1"/>
      <p:bldP spid="25" grpId="0" animBg="1"/>
      <p:bldP spid="27" grpId="0" animBg="1"/>
      <p:bldP spid="28" grpId="0" animBg="1"/>
      <p:bldP spid="29" grpId="0"/>
      <p:bldP spid="30" grpId="0"/>
      <p:bldP spid="3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770" name="MH_Other_1"/>
          <p:cNvSpPr>
            <a:spLocks noChangeArrowheads="1"/>
          </p:cNvSpPr>
          <p:nvPr/>
        </p:nvSpPr>
        <p:spPr bwMode="auto">
          <a:xfrm>
            <a:off x="2977939" y="2952568"/>
            <a:ext cx="2541334" cy="2543007"/>
          </a:xfrm>
          <a:prstGeom prst="ellipse">
            <a:avLst/>
          </a:prstGeom>
          <a:noFill/>
          <a:ln w="635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lIns="95091" tIns="49554" rIns="95091" bIns="4955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endParaRPr lang="en-US" altLang="zh-CN" sz="1400">
              <a:solidFill>
                <a:srgbClr val="FFFFFF"/>
              </a:solidFill>
              <a:ea typeface="微软雅黑" panose="020b0503020204020204" pitchFamily="34" charset="-122"/>
              <a:cs typeface="+mn-ea"/>
              <a:sym typeface="Arial" panose="020b0604020202020204" pitchFamily="34" charset="0"/>
            </a:endParaRPr>
          </a:p>
        </p:txBody>
      </p:sp>
      <p:sp>
        <p:nvSpPr>
          <p:cNvPr id="32771" name="MH_Title_1"/>
          <p:cNvSpPr>
            <a:spLocks noChangeArrowheads="1"/>
          </p:cNvSpPr>
          <p:nvPr/>
        </p:nvSpPr>
        <p:spPr bwMode="auto">
          <a:xfrm>
            <a:off x="4926628" y="3739410"/>
            <a:ext cx="1089862" cy="1088186"/>
          </a:xfrm>
          <a:prstGeom prst="ellipse">
            <a:avLst/>
          </a:prstGeom>
          <a:solidFill>
            <a:schemeClr val="accent2"/>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1400">
                <a:solidFill>
                  <a:srgbClr val="FFFFFF"/>
                </a:solidFill>
                <a:ea typeface="微软雅黑" panose="020b0503020204020204" pitchFamily="34" charset="-122"/>
                <a:cs typeface="+mn-ea"/>
                <a:sym typeface="Arial" panose="020b0604020202020204" pitchFamily="34" charset="0"/>
              </a:rPr>
              <a:t>请替换文字内容</a:t>
            </a:r>
            <a:endParaRPr lang="zh-CN" altLang="en-US" sz="1400">
              <a:solidFill>
                <a:srgbClr val="FFFFFF"/>
              </a:solidFill>
              <a:ea typeface="微软雅黑" panose="020b0503020204020204" pitchFamily="34" charset="-122"/>
              <a:cs typeface="+mn-ea"/>
              <a:sym typeface="Arial" panose="020b0604020202020204" pitchFamily="34" charset="0"/>
            </a:endParaRPr>
          </a:p>
        </p:txBody>
      </p:sp>
      <p:sp>
        <p:nvSpPr>
          <p:cNvPr id="32772" name="MH_SubTitle_3"/>
          <p:cNvSpPr>
            <a:spLocks noChangeArrowheads="1"/>
          </p:cNvSpPr>
          <p:nvPr/>
        </p:nvSpPr>
        <p:spPr bwMode="auto">
          <a:xfrm>
            <a:off x="2638089" y="3927751"/>
            <a:ext cx="711506" cy="711507"/>
          </a:xfrm>
          <a:prstGeom prst="ellipse">
            <a:avLst/>
          </a:prstGeom>
          <a:solidFill>
            <a:schemeClr val="accent1"/>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1100">
                <a:solidFill>
                  <a:srgbClr val="FFFFFF"/>
                </a:solidFill>
                <a:ea typeface="微软雅黑" panose="020b0503020204020204" pitchFamily="34" charset="-122"/>
                <a:cs typeface="+mn-ea"/>
                <a:sym typeface="Arial" panose="020b0604020202020204" pitchFamily="34" charset="0"/>
              </a:rPr>
              <a:t>请替换文字内容</a:t>
            </a:r>
            <a:endParaRPr lang="zh-CN" altLang="en-US" sz="1100">
              <a:solidFill>
                <a:srgbClr val="FFFFFF"/>
              </a:solidFill>
              <a:ea typeface="微软雅黑" panose="020b0503020204020204" pitchFamily="34" charset="-122"/>
              <a:cs typeface="+mn-ea"/>
              <a:sym typeface="Arial" panose="020b0604020202020204" pitchFamily="34" charset="0"/>
            </a:endParaRPr>
          </a:p>
        </p:txBody>
      </p:sp>
      <p:sp>
        <p:nvSpPr>
          <p:cNvPr id="32773" name="MH_SubTitle_1"/>
          <p:cNvSpPr>
            <a:spLocks noChangeArrowheads="1"/>
          </p:cNvSpPr>
          <p:nvPr/>
        </p:nvSpPr>
        <p:spPr bwMode="auto">
          <a:xfrm>
            <a:off x="3893690" y="2597653"/>
            <a:ext cx="709832" cy="711506"/>
          </a:xfrm>
          <a:prstGeom prst="ellipse">
            <a:avLst/>
          </a:prstGeom>
          <a:solidFill>
            <a:schemeClr val="accent5"/>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1100">
                <a:solidFill>
                  <a:srgbClr val="FFFFFF"/>
                </a:solidFill>
                <a:ea typeface="微软雅黑" panose="020b0503020204020204" pitchFamily="34" charset="-122"/>
                <a:cs typeface="+mn-ea"/>
                <a:sym typeface="Arial" panose="020b0604020202020204" pitchFamily="34" charset="0"/>
              </a:rPr>
              <a:t>请替换文字内容</a:t>
            </a:r>
            <a:endParaRPr lang="zh-CN" altLang="en-US" sz="1100">
              <a:solidFill>
                <a:srgbClr val="FFFFFF"/>
              </a:solidFill>
              <a:ea typeface="微软雅黑" panose="020b0503020204020204" pitchFamily="34" charset="-122"/>
              <a:cs typeface="+mn-ea"/>
              <a:sym typeface="Arial" panose="020b0604020202020204" pitchFamily="34" charset="0"/>
            </a:endParaRPr>
          </a:p>
        </p:txBody>
      </p:sp>
      <p:sp>
        <p:nvSpPr>
          <p:cNvPr id="32774" name="MH_SubTitle_5"/>
          <p:cNvSpPr>
            <a:spLocks noChangeArrowheads="1"/>
          </p:cNvSpPr>
          <p:nvPr/>
        </p:nvSpPr>
        <p:spPr bwMode="auto">
          <a:xfrm>
            <a:off x="3783195" y="5030166"/>
            <a:ext cx="711506" cy="711507"/>
          </a:xfrm>
          <a:prstGeom prst="ellipse">
            <a:avLst/>
          </a:prstGeom>
          <a:solidFill>
            <a:schemeClr val="accent5"/>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1100">
                <a:solidFill>
                  <a:srgbClr val="FFFFFF"/>
                </a:solidFill>
                <a:ea typeface="微软雅黑" panose="020b0503020204020204" pitchFamily="34" charset="-122"/>
                <a:cs typeface="+mn-ea"/>
                <a:sym typeface="Arial" panose="020b0604020202020204" pitchFamily="34" charset="0"/>
              </a:rPr>
              <a:t>请替换文字内容</a:t>
            </a:r>
            <a:endParaRPr lang="zh-CN" altLang="en-US" sz="1100">
              <a:solidFill>
                <a:srgbClr val="FFFFFF"/>
              </a:solidFill>
              <a:ea typeface="微软雅黑" panose="020b0503020204020204" pitchFamily="34" charset="-122"/>
              <a:cs typeface="+mn-ea"/>
              <a:sym typeface="Arial" panose="020b0604020202020204" pitchFamily="34" charset="0"/>
            </a:endParaRPr>
          </a:p>
        </p:txBody>
      </p:sp>
      <p:sp>
        <p:nvSpPr>
          <p:cNvPr id="32775" name="MH_Other_2"/>
          <p:cNvSpPr>
            <a:spLocks noChangeArrowheads="1"/>
          </p:cNvSpPr>
          <p:nvPr/>
        </p:nvSpPr>
        <p:spPr bwMode="auto">
          <a:xfrm flipH="1">
            <a:off x="7226887" y="2952568"/>
            <a:ext cx="2543008" cy="2543007"/>
          </a:xfrm>
          <a:prstGeom prst="ellipse">
            <a:avLst/>
          </a:prstGeom>
          <a:noFill/>
          <a:ln w="6350">
            <a:solidFill>
              <a:schemeClr val="bg1">
                <a:lumMod val="65000"/>
              </a:schemeClr>
            </a:solidFill>
            <a:round/>
          </a:ln>
          <a:extLst>
            <a:ext uri="{909E8E84-426E-40DD-AFC4-6F175D3DCCD1}">
              <a14:hiddenFill xmlns:a14="http://schemas.microsoft.com/office/drawing/2010/main">
                <a:solidFill>
                  <a:srgbClr val="FFFFFF"/>
                </a:solidFill>
              </a14:hiddenFill>
            </a:ext>
          </a:extLst>
        </p:spPr>
        <p:txBody>
          <a:bodyPr lIns="95091" tIns="49554" rIns="95091" bIns="49554"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endParaRPr lang="en-US" altLang="zh-CN" sz="1400">
              <a:solidFill>
                <a:srgbClr val="FFFFFF"/>
              </a:solidFill>
              <a:ea typeface="微软雅黑" panose="020b0503020204020204" pitchFamily="34" charset="-122"/>
              <a:cs typeface="+mn-ea"/>
              <a:sym typeface="Arial" panose="020b0604020202020204" pitchFamily="34" charset="0"/>
            </a:endParaRPr>
          </a:p>
        </p:txBody>
      </p:sp>
      <p:sp>
        <p:nvSpPr>
          <p:cNvPr id="32776" name="MH_Title_2"/>
          <p:cNvSpPr>
            <a:spLocks noChangeArrowheads="1"/>
          </p:cNvSpPr>
          <p:nvPr/>
        </p:nvSpPr>
        <p:spPr bwMode="auto">
          <a:xfrm flipH="1">
            <a:off x="6731343" y="3739410"/>
            <a:ext cx="1088186" cy="1088186"/>
          </a:xfrm>
          <a:prstGeom prst="ellipse">
            <a:avLst/>
          </a:prstGeom>
          <a:solidFill>
            <a:schemeClr val="accent3"/>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1400">
                <a:solidFill>
                  <a:srgbClr val="FFFFFF"/>
                </a:solidFill>
                <a:ea typeface="微软雅黑" panose="020b0503020204020204" pitchFamily="34" charset="-122"/>
                <a:cs typeface="+mn-ea"/>
                <a:sym typeface="Arial" panose="020b0604020202020204" pitchFamily="34" charset="0"/>
              </a:rPr>
              <a:t>请替换文字内容</a:t>
            </a:r>
            <a:endParaRPr lang="zh-CN" altLang="en-US" sz="1400">
              <a:solidFill>
                <a:srgbClr val="FFFFFF"/>
              </a:solidFill>
              <a:ea typeface="微软雅黑" panose="020b0503020204020204" pitchFamily="34" charset="-122"/>
              <a:cs typeface="+mn-ea"/>
              <a:sym typeface="Arial" panose="020b0604020202020204" pitchFamily="34" charset="0"/>
            </a:endParaRPr>
          </a:p>
        </p:txBody>
      </p:sp>
      <p:sp>
        <p:nvSpPr>
          <p:cNvPr id="32777" name="MH_SubTitle_4"/>
          <p:cNvSpPr>
            <a:spLocks noChangeArrowheads="1"/>
          </p:cNvSpPr>
          <p:nvPr/>
        </p:nvSpPr>
        <p:spPr bwMode="auto">
          <a:xfrm flipH="1">
            <a:off x="9398237" y="3927751"/>
            <a:ext cx="709832" cy="711507"/>
          </a:xfrm>
          <a:prstGeom prst="ellipse">
            <a:avLst/>
          </a:prstGeom>
          <a:solidFill>
            <a:schemeClr val="accent4"/>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1100">
                <a:solidFill>
                  <a:srgbClr val="FFFFFF"/>
                </a:solidFill>
                <a:ea typeface="微软雅黑" panose="020b0503020204020204" pitchFamily="34" charset="-122"/>
                <a:cs typeface="+mn-ea"/>
                <a:sym typeface="Arial" panose="020b0604020202020204" pitchFamily="34" charset="0"/>
              </a:rPr>
              <a:t>请替换文字内容</a:t>
            </a:r>
            <a:endParaRPr lang="zh-CN" altLang="en-US" sz="1100">
              <a:solidFill>
                <a:srgbClr val="FFFFFF"/>
              </a:solidFill>
              <a:ea typeface="微软雅黑" panose="020b0503020204020204" pitchFamily="34" charset="-122"/>
              <a:cs typeface="+mn-ea"/>
              <a:sym typeface="Arial" panose="020b0604020202020204" pitchFamily="34" charset="0"/>
            </a:endParaRPr>
          </a:p>
        </p:txBody>
      </p:sp>
      <p:sp>
        <p:nvSpPr>
          <p:cNvPr id="32778" name="MH_SubTitle_2"/>
          <p:cNvSpPr>
            <a:spLocks noChangeArrowheads="1"/>
          </p:cNvSpPr>
          <p:nvPr/>
        </p:nvSpPr>
        <p:spPr bwMode="auto">
          <a:xfrm flipH="1">
            <a:off x="8142638" y="2597653"/>
            <a:ext cx="711506" cy="711506"/>
          </a:xfrm>
          <a:prstGeom prst="ellipse">
            <a:avLst/>
          </a:prstGeom>
          <a:solidFill>
            <a:schemeClr val="accent6"/>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1100">
                <a:solidFill>
                  <a:srgbClr val="FFFFFF"/>
                </a:solidFill>
                <a:ea typeface="微软雅黑" panose="020b0503020204020204" pitchFamily="34" charset="-122"/>
                <a:cs typeface="+mn-ea"/>
                <a:sym typeface="Arial" panose="020b0604020202020204" pitchFamily="34" charset="0"/>
              </a:rPr>
              <a:t>请替换文字内容</a:t>
            </a:r>
            <a:endParaRPr lang="zh-CN" altLang="en-US" sz="1100">
              <a:solidFill>
                <a:srgbClr val="FFFFFF"/>
              </a:solidFill>
              <a:ea typeface="微软雅黑" panose="020b0503020204020204" pitchFamily="34" charset="-122"/>
              <a:cs typeface="+mn-ea"/>
              <a:sym typeface="Arial" panose="020b0604020202020204" pitchFamily="34" charset="0"/>
            </a:endParaRPr>
          </a:p>
        </p:txBody>
      </p:sp>
      <p:sp>
        <p:nvSpPr>
          <p:cNvPr id="32779" name="MH_SubTitle_6"/>
          <p:cNvSpPr>
            <a:spLocks noChangeArrowheads="1"/>
          </p:cNvSpPr>
          <p:nvPr/>
        </p:nvSpPr>
        <p:spPr bwMode="auto">
          <a:xfrm flipH="1">
            <a:off x="8253131" y="5030166"/>
            <a:ext cx="709832" cy="711507"/>
          </a:xfrm>
          <a:prstGeom prst="ellipse">
            <a:avLst/>
          </a:prstGeom>
          <a:solidFill>
            <a:schemeClr val="accent6"/>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20000"/>
              </a:lnSpc>
            </a:pPr>
            <a:r>
              <a:rPr lang="zh-CN" altLang="en-US" sz="1100">
                <a:solidFill>
                  <a:srgbClr val="FFFFFF"/>
                </a:solidFill>
                <a:ea typeface="微软雅黑" panose="020b0503020204020204" pitchFamily="34" charset="-122"/>
                <a:cs typeface="+mn-ea"/>
                <a:sym typeface="Arial" panose="020b0604020202020204" pitchFamily="34" charset="0"/>
              </a:rPr>
              <a:t>请替换文字内容</a:t>
            </a:r>
            <a:endParaRPr lang="zh-CN" altLang="en-US" sz="1100">
              <a:solidFill>
                <a:srgbClr val="FFFFFF"/>
              </a:solidFill>
              <a:ea typeface="微软雅黑" panose="020b0503020204020204" pitchFamily="34" charset="-122"/>
              <a:cs typeface="+mn-ea"/>
              <a:sym typeface="Arial" panose="020b0604020202020204" pitchFamily="34" charset="0"/>
            </a:endParaRPr>
          </a:p>
        </p:txBody>
      </p:sp>
      <p:sp>
        <p:nvSpPr>
          <p:cNvPr id="32782" name="MH_Other_3"/>
          <p:cNvSpPr/>
          <p:nvPr/>
        </p:nvSpPr>
        <p:spPr bwMode="auto">
          <a:xfrm rot="-2644669">
            <a:off x="5212906" y="3332595"/>
            <a:ext cx="2338762" cy="2338764"/>
          </a:xfrm>
          <a:custGeom>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chemeClr val="bg1">
                <a:lumMod val="6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783" name="MH_Other_4"/>
          <p:cNvSpPr/>
          <p:nvPr/>
        </p:nvSpPr>
        <p:spPr bwMode="auto">
          <a:xfrm rot="-2644669" flipH="1" flipV="1">
            <a:off x="5196165" y="2893973"/>
            <a:ext cx="2340437" cy="2338764"/>
          </a:xfrm>
          <a:custGeom>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6350" cap="flat" cmpd="sng">
            <a:solidFill>
              <a:schemeClr val="bg1">
                <a:lumMod val="6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a:lnSpc>
                <a:spcPct val="120000"/>
              </a:lnSpc>
            </a:pPr>
            <a:endParaRPr lang="zh-CN" alt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3"/>
          <p:cNvSpPr txBox="1"/>
          <p:nvPr/>
        </p:nvSpPr>
        <p:spPr>
          <a:xfrm>
            <a:off x="4708766" y="5766590"/>
            <a:ext cx="2360168" cy="443198"/>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24"/>
          <p:cNvSpPr txBox="1"/>
          <p:nvPr/>
        </p:nvSpPr>
        <p:spPr>
          <a:xfrm>
            <a:off x="4708765" y="5493358"/>
            <a:ext cx="1256754" cy="258532"/>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23"/>
          <p:cNvSpPr txBox="1"/>
          <p:nvPr/>
        </p:nvSpPr>
        <p:spPr>
          <a:xfrm>
            <a:off x="9062812" y="5766590"/>
            <a:ext cx="2360168" cy="443198"/>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24"/>
          <p:cNvSpPr txBox="1"/>
          <p:nvPr/>
        </p:nvSpPr>
        <p:spPr>
          <a:xfrm>
            <a:off x="9062811" y="5493358"/>
            <a:ext cx="1256754" cy="258532"/>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23"/>
          <p:cNvSpPr txBox="1"/>
          <p:nvPr/>
        </p:nvSpPr>
        <p:spPr>
          <a:xfrm>
            <a:off x="1501285" y="2152731"/>
            <a:ext cx="2360168" cy="443198"/>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4"/>
          <p:cNvSpPr txBox="1"/>
          <p:nvPr/>
        </p:nvSpPr>
        <p:spPr>
          <a:xfrm>
            <a:off x="1501284" y="1879498"/>
            <a:ext cx="1256754" cy="258532"/>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23"/>
          <p:cNvSpPr txBox="1"/>
          <p:nvPr/>
        </p:nvSpPr>
        <p:spPr>
          <a:xfrm>
            <a:off x="5855331" y="2152731"/>
            <a:ext cx="2360168" cy="443198"/>
          </a:xfrm>
          <a:prstGeom prst="rect">
            <a:avLst/>
          </a:prstGeom>
          <a:noFill/>
        </p:spPr>
        <p:txBody>
          <a:bodyPr wrap="square" lIns="0" tIns="0" rIns="0" bIns="0"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4"/>
          <p:cNvSpPr txBox="1"/>
          <p:nvPr/>
        </p:nvSpPr>
        <p:spPr>
          <a:xfrm>
            <a:off x="5855330" y="1879498"/>
            <a:ext cx="1256754" cy="258532"/>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 calcmode="lin" valueType="num">
                                      <p:cBhvr>
                                        <p:cTn id="9" dur="1000" fill="hold"/>
                                        <p:tgtEl>
                                          <p:spTgt spid="32770"/>
                                        </p:tgtEl>
                                        <p:attrNameLst>
                                          <p:attrName>style.rotation</p:attrName>
                                        </p:attrNameLst>
                                      </p:cBhvr>
                                      <p:tavLst>
                                        <p:tav tm="0">
                                          <p:val>
                                            <p:fltVal val="90"/>
                                          </p:val>
                                        </p:tav>
                                        <p:tav tm="100000">
                                          <p:val>
                                            <p:fltVal val="0"/>
                                          </p:val>
                                        </p:tav>
                                      </p:tavLst>
                                    </p:anim>
                                    <p:animEffect transition="in" filter="fade">
                                      <p:cBhvr>
                                        <p:cTn id="10" dur="1000"/>
                                        <p:tgtEl>
                                          <p:spTgt spid="3277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775"/>
                                        </p:tgtEl>
                                        <p:attrNameLst>
                                          <p:attrName>style.visibility</p:attrName>
                                        </p:attrNameLst>
                                      </p:cBhvr>
                                      <p:to>
                                        <p:strVal val="visible"/>
                                      </p:to>
                                    </p:set>
                                    <p:anim calcmode="lin" valueType="num">
                                      <p:cBhvr>
                                        <p:cTn id="13" dur="1000" fill="hold"/>
                                        <p:tgtEl>
                                          <p:spTgt spid="32775"/>
                                        </p:tgtEl>
                                        <p:attrNameLst>
                                          <p:attrName>ppt_w</p:attrName>
                                        </p:attrNameLst>
                                      </p:cBhvr>
                                      <p:tavLst>
                                        <p:tav tm="0">
                                          <p:val>
                                            <p:fltVal val="0"/>
                                          </p:val>
                                        </p:tav>
                                        <p:tav tm="100000">
                                          <p:val>
                                            <p:strVal val="#ppt_w"/>
                                          </p:val>
                                        </p:tav>
                                      </p:tavLst>
                                    </p:anim>
                                    <p:anim calcmode="lin" valueType="num">
                                      <p:cBhvr>
                                        <p:cTn id="14" dur="1000" fill="hold"/>
                                        <p:tgtEl>
                                          <p:spTgt spid="32775"/>
                                        </p:tgtEl>
                                        <p:attrNameLst>
                                          <p:attrName>ppt_h</p:attrName>
                                        </p:attrNameLst>
                                      </p:cBhvr>
                                      <p:tavLst>
                                        <p:tav tm="0">
                                          <p:val>
                                            <p:fltVal val="0"/>
                                          </p:val>
                                        </p:tav>
                                        <p:tav tm="100000">
                                          <p:val>
                                            <p:strVal val="#ppt_h"/>
                                          </p:val>
                                        </p:tav>
                                      </p:tavLst>
                                    </p:anim>
                                    <p:anim calcmode="lin" valueType="num">
                                      <p:cBhvr>
                                        <p:cTn id="15" dur="1000" fill="hold"/>
                                        <p:tgtEl>
                                          <p:spTgt spid="32775"/>
                                        </p:tgtEl>
                                        <p:attrNameLst>
                                          <p:attrName>style.rotation</p:attrName>
                                        </p:attrNameLst>
                                      </p:cBhvr>
                                      <p:tavLst>
                                        <p:tav tm="0">
                                          <p:val>
                                            <p:fltVal val="90"/>
                                          </p:val>
                                        </p:tav>
                                        <p:tav tm="100000">
                                          <p:val>
                                            <p:fltVal val="0"/>
                                          </p:val>
                                        </p:tav>
                                      </p:tavLst>
                                    </p:anim>
                                    <p:animEffect transition="in" filter="fade">
                                      <p:cBhvr>
                                        <p:cTn id="16" dur="1000"/>
                                        <p:tgtEl>
                                          <p:spTgt spid="32775"/>
                                        </p:tgtEl>
                                      </p:cBhvr>
                                    </p:animEffect>
                                  </p:childTnLst>
                                </p:cTn>
                              </p:par>
                            </p:childTnLst>
                          </p:cTn>
                        </p:par>
                        <p:par>
                          <p:cTn id="17" fill="hold" nodeType="afterGroup">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32772"/>
                                        </p:tgtEl>
                                        <p:attrNameLst>
                                          <p:attrName>style.visibility</p:attrName>
                                        </p:attrNameLst>
                                      </p:cBhvr>
                                      <p:to>
                                        <p:strVal val="visible"/>
                                      </p:to>
                                    </p:set>
                                    <p:anim calcmode="lin" valueType="num">
                                      <p:cBhvr>
                                        <p:cTn id="20" dur="1000" fill="hold"/>
                                        <p:tgtEl>
                                          <p:spTgt spid="32772"/>
                                        </p:tgtEl>
                                        <p:attrNameLst>
                                          <p:attrName>ppt_w</p:attrName>
                                        </p:attrNameLst>
                                      </p:cBhvr>
                                      <p:tavLst>
                                        <p:tav tm="0">
                                          <p:val>
                                            <p:fltVal val="0"/>
                                          </p:val>
                                        </p:tav>
                                        <p:tav tm="100000">
                                          <p:val>
                                            <p:strVal val="#ppt_w"/>
                                          </p:val>
                                        </p:tav>
                                      </p:tavLst>
                                    </p:anim>
                                    <p:anim calcmode="lin" valueType="num">
                                      <p:cBhvr>
                                        <p:cTn id="21" dur="1000" fill="hold"/>
                                        <p:tgtEl>
                                          <p:spTgt spid="32772"/>
                                        </p:tgtEl>
                                        <p:attrNameLst>
                                          <p:attrName>ppt_h</p:attrName>
                                        </p:attrNameLst>
                                      </p:cBhvr>
                                      <p:tavLst>
                                        <p:tav tm="0">
                                          <p:val>
                                            <p:fltVal val="0"/>
                                          </p:val>
                                        </p:tav>
                                        <p:tav tm="100000">
                                          <p:val>
                                            <p:strVal val="#ppt_h"/>
                                          </p:val>
                                        </p:tav>
                                      </p:tavLst>
                                    </p:anim>
                                    <p:anim calcmode="lin" valueType="num">
                                      <p:cBhvr>
                                        <p:cTn id="22"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2772"/>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32773"/>
                                        </p:tgtEl>
                                        <p:attrNameLst>
                                          <p:attrName>style.visibility</p:attrName>
                                        </p:attrNameLst>
                                      </p:cBhvr>
                                      <p:to>
                                        <p:strVal val="visible"/>
                                      </p:to>
                                    </p:set>
                                    <p:anim calcmode="lin" valueType="num">
                                      <p:cBhvr>
                                        <p:cTn id="26" dur="1000" fill="hold"/>
                                        <p:tgtEl>
                                          <p:spTgt spid="32773"/>
                                        </p:tgtEl>
                                        <p:attrNameLst>
                                          <p:attrName>ppt_w</p:attrName>
                                        </p:attrNameLst>
                                      </p:cBhvr>
                                      <p:tavLst>
                                        <p:tav tm="0">
                                          <p:val>
                                            <p:fltVal val="0"/>
                                          </p:val>
                                        </p:tav>
                                        <p:tav tm="100000">
                                          <p:val>
                                            <p:strVal val="#ppt_w"/>
                                          </p:val>
                                        </p:tav>
                                      </p:tavLst>
                                    </p:anim>
                                    <p:anim calcmode="lin" valueType="num">
                                      <p:cBhvr>
                                        <p:cTn id="27" dur="1000" fill="hold"/>
                                        <p:tgtEl>
                                          <p:spTgt spid="32773"/>
                                        </p:tgtEl>
                                        <p:attrNameLst>
                                          <p:attrName>ppt_h</p:attrName>
                                        </p:attrNameLst>
                                      </p:cBhvr>
                                      <p:tavLst>
                                        <p:tav tm="0">
                                          <p:val>
                                            <p:fltVal val="0"/>
                                          </p:val>
                                        </p:tav>
                                        <p:tav tm="100000">
                                          <p:val>
                                            <p:strVal val="#ppt_h"/>
                                          </p:val>
                                        </p:tav>
                                      </p:tavLst>
                                    </p:anim>
                                    <p:anim calcmode="lin" valueType="num">
                                      <p:cBhvr>
                                        <p:cTn id="28" dur="1000" fill="hold"/>
                                        <p:tgtEl>
                                          <p:spTgt spid="3277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277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32774"/>
                                        </p:tgtEl>
                                        <p:attrNameLst>
                                          <p:attrName>style.visibility</p:attrName>
                                        </p:attrNameLst>
                                      </p:cBhvr>
                                      <p:to>
                                        <p:strVal val="visible"/>
                                      </p:to>
                                    </p:set>
                                    <p:anim calcmode="lin" valueType="num">
                                      <p:cBhvr>
                                        <p:cTn id="32" dur="1000" fill="hold"/>
                                        <p:tgtEl>
                                          <p:spTgt spid="32774"/>
                                        </p:tgtEl>
                                        <p:attrNameLst>
                                          <p:attrName>ppt_w</p:attrName>
                                        </p:attrNameLst>
                                      </p:cBhvr>
                                      <p:tavLst>
                                        <p:tav tm="0">
                                          <p:val>
                                            <p:fltVal val="0"/>
                                          </p:val>
                                        </p:tav>
                                        <p:tav tm="100000">
                                          <p:val>
                                            <p:strVal val="#ppt_w"/>
                                          </p:val>
                                        </p:tav>
                                      </p:tavLst>
                                    </p:anim>
                                    <p:anim calcmode="lin" valueType="num">
                                      <p:cBhvr>
                                        <p:cTn id="33" dur="1000" fill="hold"/>
                                        <p:tgtEl>
                                          <p:spTgt spid="32774"/>
                                        </p:tgtEl>
                                        <p:attrNameLst>
                                          <p:attrName>ppt_h</p:attrName>
                                        </p:attrNameLst>
                                      </p:cBhvr>
                                      <p:tavLst>
                                        <p:tav tm="0">
                                          <p:val>
                                            <p:fltVal val="0"/>
                                          </p:val>
                                        </p:tav>
                                        <p:tav tm="100000">
                                          <p:val>
                                            <p:strVal val="#ppt_h"/>
                                          </p:val>
                                        </p:tav>
                                      </p:tavLst>
                                    </p:anim>
                                    <p:anim calcmode="lin" valueType="num">
                                      <p:cBhvr>
                                        <p:cTn id="34" dur="1000" fill="hold"/>
                                        <p:tgtEl>
                                          <p:spTgt spid="3277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2774"/>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32771"/>
                                        </p:tgtEl>
                                        <p:attrNameLst>
                                          <p:attrName>style.visibility</p:attrName>
                                        </p:attrNameLst>
                                      </p:cBhvr>
                                      <p:to>
                                        <p:strVal val="visible"/>
                                      </p:to>
                                    </p:set>
                                    <p:anim calcmode="lin" valueType="num">
                                      <p:cBhvr>
                                        <p:cTn id="38" dur="1000" fill="hold"/>
                                        <p:tgtEl>
                                          <p:spTgt spid="32771"/>
                                        </p:tgtEl>
                                        <p:attrNameLst>
                                          <p:attrName>ppt_w</p:attrName>
                                        </p:attrNameLst>
                                      </p:cBhvr>
                                      <p:tavLst>
                                        <p:tav tm="0">
                                          <p:val>
                                            <p:fltVal val="0"/>
                                          </p:val>
                                        </p:tav>
                                        <p:tav tm="100000">
                                          <p:val>
                                            <p:strVal val="#ppt_w"/>
                                          </p:val>
                                        </p:tav>
                                      </p:tavLst>
                                    </p:anim>
                                    <p:anim calcmode="lin" valueType="num">
                                      <p:cBhvr>
                                        <p:cTn id="39" dur="1000" fill="hold"/>
                                        <p:tgtEl>
                                          <p:spTgt spid="32771"/>
                                        </p:tgtEl>
                                        <p:attrNameLst>
                                          <p:attrName>ppt_h</p:attrName>
                                        </p:attrNameLst>
                                      </p:cBhvr>
                                      <p:tavLst>
                                        <p:tav tm="0">
                                          <p:val>
                                            <p:fltVal val="0"/>
                                          </p:val>
                                        </p:tav>
                                        <p:tav tm="100000">
                                          <p:val>
                                            <p:strVal val="#ppt_h"/>
                                          </p:val>
                                        </p:tav>
                                      </p:tavLst>
                                    </p:anim>
                                    <p:anim calcmode="lin" valueType="num">
                                      <p:cBhvr>
                                        <p:cTn id="40" dur="1000" fill="hold"/>
                                        <p:tgtEl>
                                          <p:spTgt spid="3277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2771"/>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32776"/>
                                        </p:tgtEl>
                                        <p:attrNameLst>
                                          <p:attrName>style.visibility</p:attrName>
                                        </p:attrNameLst>
                                      </p:cBhvr>
                                      <p:to>
                                        <p:strVal val="visible"/>
                                      </p:to>
                                    </p:set>
                                    <p:anim calcmode="lin" valueType="num">
                                      <p:cBhvr>
                                        <p:cTn id="44" dur="1000" fill="hold"/>
                                        <p:tgtEl>
                                          <p:spTgt spid="32776"/>
                                        </p:tgtEl>
                                        <p:attrNameLst>
                                          <p:attrName>ppt_w</p:attrName>
                                        </p:attrNameLst>
                                      </p:cBhvr>
                                      <p:tavLst>
                                        <p:tav tm="0">
                                          <p:val>
                                            <p:fltVal val="0"/>
                                          </p:val>
                                        </p:tav>
                                        <p:tav tm="100000">
                                          <p:val>
                                            <p:strVal val="#ppt_w"/>
                                          </p:val>
                                        </p:tav>
                                      </p:tavLst>
                                    </p:anim>
                                    <p:anim calcmode="lin" valueType="num">
                                      <p:cBhvr>
                                        <p:cTn id="45" dur="1000" fill="hold"/>
                                        <p:tgtEl>
                                          <p:spTgt spid="32776"/>
                                        </p:tgtEl>
                                        <p:attrNameLst>
                                          <p:attrName>ppt_h</p:attrName>
                                        </p:attrNameLst>
                                      </p:cBhvr>
                                      <p:tavLst>
                                        <p:tav tm="0">
                                          <p:val>
                                            <p:fltVal val="0"/>
                                          </p:val>
                                        </p:tav>
                                        <p:tav tm="100000">
                                          <p:val>
                                            <p:strVal val="#ppt_h"/>
                                          </p:val>
                                        </p:tav>
                                      </p:tavLst>
                                    </p:anim>
                                    <p:anim calcmode="lin" valueType="num">
                                      <p:cBhvr>
                                        <p:cTn id="46" dur="1000" fill="hold"/>
                                        <p:tgtEl>
                                          <p:spTgt spid="3277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2776"/>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32778"/>
                                        </p:tgtEl>
                                        <p:attrNameLst>
                                          <p:attrName>style.visibility</p:attrName>
                                        </p:attrNameLst>
                                      </p:cBhvr>
                                      <p:to>
                                        <p:strVal val="visible"/>
                                      </p:to>
                                    </p:set>
                                    <p:anim calcmode="lin" valueType="num">
                                      <p:cBhvr>
                                        <p:cTn id="50" dur="1000" fill="hold"/>
                                        <p:tgtEl>
                                          <p:spTgt spid="32778"/>
                                        </p:tgtEl>
                                        <p:attrNameLst>
                                          <p:attrName>ppt_w</p:attrName>
                                        </p:attrNameLst>
                                      </p:cBhvr>
                                      <p:tavLst>
                                        <p:tav tm="0">
                                          <p:val>
                                            <p:fltVal val="0"/>
                                          </p:val>
                                        </p:tav>
                                        <p:tav tm="100000">
                                          <p:val>
                                            <p:strVal val="#ppt_w"/>
                                          </p:val>
                                        </p:tav>
                                      </p:tavLst>
                                    </p:anim>
                                    <p:anim calcmode="lin" valueType="num">
                                      <p:cBhvr>
                                        <p:cTn id="51" dur="1000" fill="hold"/>
                                        <p:tgtEl>
                                          <p:spTgt spid="32778"/>
                                        </p:tgtEl>
                                        <p:attrNameLst>
                                          <p:attrName>ppt_h</p:attrName>
                                        </p:attrNameLst>
                                      </p:cBhvr>
                                      <p:tavLst>
                                        <p:tav tm="0">
                                          <p:val>
                                            <p:fltVal val="0"/>
                                          </p:val>
                                        </p:tav>
                                        <p:tav tm="100000">
                                          <p:val>
                                            <p:strVal val="#ppt_h"/>
                                          </p:val>
                                        </p:tav>
                                      </p:tavLst>
                                    </p:anim>
                                    <p:anim calcmode="lin" valueType="num">
                                      <p:cBhvr>
                                        <p:cTn id="52" dur="1000" fill="hold"/>
                                        <p:tgtEl>
                                          <p:spTgt spid="3277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2778"/>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32777"/>
                                        </p:tgtEl>
                                        <p:attrNameLst>
                                          <p:attrName>style.visibility</p:attrName>
                                        </p:attrNameLst>
                                      </p:cBhvr>
                                      <p:to>
                                        <p:strVal val="visible"/>
                                      </p:to>
                                    </p:set>
                                    <p:anim calcmode="lin" valueType="num">
                                      <p:cBhvr>
                                        <p:cTn id="56" dur="1000" fill="hold"/>
                                        <p:tgtEl>
                                          <p:spTgt spid="32777"/>
                                        </p:tgtEl>
                                        <p:attrNameLst>
                                          <p:attrName>ppt_w</p:attrName>
                                        </p:attrNameLst>
                                      </p:cBhvr>
                                      <p:tavLst>
                                        <p:tav tm="0">
                                          <p:val>
                                            <p:fltVal val="0"/>
                                          </p:val>
                                        </p:tav>
                                        <p:tav tm="100000">
                                          <p:val>
                                            <p:strVal val="#ppt_w"/>
                                          </p:val>
                                        </p:tav>
                                      </p:tavLst>
                                    </p:anim>
                                    <p:anim calcmode="lin" valueType="num">
                                      <p:cBhvr>
                                        <p:cTn id="57" dur="1000" fill="hold"/>
                                        <p:tgtEl>
                                          <p:spTgt spid="32777"/>
                                        </p:tgtEl>
                                        <p:attrNameLst>
                                          <p:attrName>ppt_h</p:attrName>
                                        </p:attrNameLst>
                                      </p:cBhvr>
                                      <p:tavLst>
                                        <p:tav tm="0">
                                          <p:val>
                                            <p:fltVal val="0"/>
                                          </p:val>
                                        </p:tav>
                                        <p:tav tm="100000">
                                          <p:val>
                                            <p:strVal val="#ppt_h"/>
                                          </p:val>
                                        </p:tav>
                                      </p:tavLst>
                                    </p:anim>
                                    <p:anim calcmode="lin" valueType="num">
                                      <p:cBhvr>
                                        <p:cTn id="58" dur="1000" fill="hold"/>
                                        <p:tgtEl>
                                          <p:spTgt spid="3277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2777"/>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32779"/>
                                        </p:tgtEl>
                                        <p:attrNameLst>
                                          <p:attrName>style.visibility</p:attrName>
                                        </p:attrNameLst>
                                      </p:cBhvr>
                                      <p:to>
                                        <p:strVal val="visible"/>
                                      </p:to>
                                    </p:set>
                                    <p:anim calcmode="lin" valueType="num">
                                      <p:cBhvr>
                                        <p:cTn id="62" dur="1000" fill="hold"/>
                                        <p:tgtEl>
                                          <p:spTgt spid="32779"/>
                                        </p:tgtEl>
                                        <p:attrNameLst>
                                          <p:attrName>ppt_w</p:attrName>
                                        </p:attrNameLst>
                                      </p:cBhvr>
                                      <p:tavLst>
                                        <p:tav tm="0">
                                          <p:val>
                                            <p:fltVal val="0"/>
                                          </p:val>
                                        </p:tav>
                                        <p:tav tm="100000">
                                          <p:val>
                                            <p:strVal val="#ppt_w"/>
                                          </p:val>
                                        </p:tav>
                                      </p:tavLst>
                                    </p:anim>
                                    <p:anim calcmode="lin" valueType="num">
                                      <p:cBhvr>
                                        <p:cTn id="63" dur="1000" fill="hold"/>
                                        <p:tgtEl>
                                          <p:spTgt spid="32779"/>
                                        </p:tgtEl>
                                        <p:attrNameLst>
                                          <p:attrName>ppt_h</p:attrName>
                                        </p:attrNameLst>
                                      </p:cBhvr>
                                      <p:tavLst>
                                        <p:tav tm="0">
                                          <p:val>
                                            <p:fltVal val="0"/>
                                          </p:val>
                                        </p:tav>
                                        <p:tav tm="100000">
                                          <p:val>
                                            <p:strVal val="#ppt_h"/>
                                          </p:val>
                                        </p:tav>
                                      </p:tavLst>
                                    </p:anim>
                                    <p:anim calcmode="lin" valueType="num">
                                      <p:cBhvr>
                                        <p:cTn id="64" dur="1000" fill="hold"/>
                                        <p:tgtEl>
                                          <p:spTgt spid="32779"/>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2779"/>
                                        </p:tgtEl>
                                        <p:attrNameLst>
                                          <p:attrName>ppt_y</p:attrName>
                                        </p:attrNameLst>
                                      </p:cBhvr>
                                      <p:tavLst>
                                        <p:tav tm="0" fmla="#ppt_y+(sin(-2*pi*(1-$))*-#ppt_x+cos(-2*pi*(1-$))*(1-#ppt_y))*(1-$)">
                                          <p:val>
                                            <p:fltVal val="0"/>
                                          </p:val>
                                        </p:tav>
                                        <p:tav tm="100000">
                                          <p:val>
                                            <p:fltVal val="1"/>
                                          </p:val>
                                        </p:tav>
                                      </p:tavLst>
                                    </p:anim>
                                  </p:childTnLst>
                                </p:cTn>
                              </p:par>
                            </p:childTnLst>
                          </p:cTn>
                        </p:par>
                        <p:par>
                          <p:cTn id="66" fill="hold" nodeType="afterGroup">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32782"/>
                                        </p:tgtEl>
                                        <p:attrNameLst>
                                          <p:attrName>style.visibility</p:attrName>
                                        </p:attrNameLst>
                                      </p:cBhvr>
                                      <p:to>
                                        <p:strVal val="visible"/>
                                      </p:to>
                                    </p:set>
                                    <p:animEffect transition="in" filter="wipe(left)">
                                      <p:cBhvr>
                                        <p:cTn id="69" dur="500"/>
                                        <p:tgtEl>
                                          <p:spTgt spid="32782"/>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2783"/>
                                        </p:tgtEl>
                                        <p:attrNameLst>
                                          <p:attrName>style.visibility</p:attrName>
                                        </p:attrNameLst>
                                      </p:cBhvr>
                                      <p:to>
                                        <p:strVal val="visible"/>
                                      </p:to>
                                    </p:set>
                                    <p:animEffect transition="in" filter="wipe(right)">
                                      <p:cBhvr>
                                        <p:cTn id="72" dur="500"/>
                                        <p:tgtEl>
                                          <p:spTgt spid="32783"/>
                                        </p:tgtEl>
                                      </p:cBhvr>
                                    </p:animEffect>
                                  </p:childTnLst>
                                </p:cTn>
                              </p:par>
                            </p:childTnLst>
                          </p:cTn>
                        </p:par>
                        <p:par>
                          <p:cTn id="73" fill="hold" nodeType="afterGroup">
                            <p:stCondLst>
                              <p:cond delay="2500"/>
                            </p:stCondLst>
                            <p:childTnLst>
                              <p:par>
                                <p:cTn id="74" presetID="12" presetClass="entr" presetSubtype="4"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p:tgtEl>
                                          <p:spTgt spid="16"/>
                                        </p:tgtEl>
                                        <p:attrNameLst>
                                          <p:attrName>ppt_y</p:attrName>
                                        </p:attrNameLst>
                                      </p:cBhvr>
                                      <p:tavLst>
                                        <p:tav tm="0">
                                          <p:val>
                                            <p:strVal val="#ppt_y+#ppt_h*1.125000"/>
                                          </p:val>
                                        </p:tav>
                                        <p:tav tm="100000">
                                          <p:val>
                                            <p:strVal val="#ppt_y"/>
                                          </p:val>
                                        </p:tav>
                                      </p:tavLst>
                                    </p:anim>
                                    <p:animEffect transition="in" filter="wipe(up)">
                                      <p:cBhvr>
                                        <p:cTn id="77" dur="500"/>
                                        <p:tgtEl>
                                          <p:spTgt spid="16"/>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p:tgtEl>
                                          <p:spTgt spid="17"/>
                                        </p:tgtEl>
                                        <p:attrNameLst>
                                          <p:attrName>ppt_y</p:attrName>
                                        </p:attrNameLst>
                                      </p:cBhvr>
                                      <p:tavLst>
                                        <p:tav tm="0">
                                          <p:val>
                                            <p:strVal val="#ppt_y-#ppt_h*1.125000"/>
                                          </p:val>
                                        </p:tav>
                                        <p:tav tm="100000">
                                          <p:val>
                                            <p:strVal val="#ppt_y"/>
                                          </p:val>
                                        </p:tav>
                                      </p:tavLst>
                                    </p:anim>
                                    <p:animEffect transition="in" filter="wipe(down)">
                                      <p:cBhvr>
                                        <p:cTn id="81" dur="500"/>
                                        <p:tgtEl>
                                          <p:spTgt spid="17"/>
                                        </p:tgtEl>
                                      </p:cBhvr>
                                    </p:animEffect>
                                  </p:childTnLst>
                                </p:cTn>
                              </p:par>
                            </p:childTnLst>
                          </p:cTn>
                        </p:par>
                        <p:par>
                          <p:cTn id="82" fill="hold" nodeType="afterGroup">
                            <p:stCondLst>
                              <p:cond delay="3000"/>
                            </p:stCondLst>
                            <p:childTnLst>
                              <p:par>
                                <p:cTn id="83" presetID="12" presetClass="entr" presetSubtype="4"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ppt_y</p:attrName>
                                        </p:attrNameLst>
                                      </p:cBhvr>
                                      <p:tavLst>
                                        <p:tav tm="0">
                                          <p:val>
                                            <p:strVal val="#ppt_y+#ppt_h*1.125000"/>
                                          </p:val>
                                        </p:tav>
                                        <p:tav tm="100000">
                                          <p:val>
                                            <p:strVal val="#ppt_y"/>
                                          </p:val>
                                        </p:tav>
                                      </p:tavLst>
                                    </p:anim>
                                    <p:animEffect transition="in" filter="wipe(up)">
                                      <p:cBhvr>
                                        <p:cTn id="86" dur="500"/>
                                        <p:tgtEl>
                                          <p:spTgt spid="18"/>
                                        </p:tgtEl>
                                      </p:cBhvr>
                                    </p:animEffect>
                                  </p:childTnLst>
                                </p:cTn>
                              </p:par>
                              <p:par>
                                <p:cTn id="87" presetID="12" presetClass="entr" presetSubtype="1"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p:tgtEl>
                                          <p:spTgt spid="19"/>
                                        </p:tgtEl>
                                        <p:attrNameLst>
                                          <p:attrName>ppt_y</p:attrName>
                                        </p:attrNameLst>
                                      </p:cBhvr>
                                      <p:tavLst>
                                        <p:tav tm="0">
                                          <p:val>
                                            <p:strVal val="#ppt_y-#ppt_h*1.125000"/>
                                          </p:val>
                                        </p:tav>
                                        <p:tav tm="100000">
                                          <p:val>
                                            <p:strVal val="#ppt_y"/>
                                          </p:val>
                                        </p:tav>
                                      </p:tavLst>
                                    </p:anim>
                                    <p:animEffect transition="in" filter="wipe(down)">
                                      <p:cBhvr>
                                        <p:cTn id="90" dur="500"/>
                                        <p:tgtEl>
                                          <p:spTgt spid="19"/>
                                        </p:tgtEl>
                                      </p:cBhvr>
                                    </p:animEffect>
                                  </p:childTnLst>
                                </p:cTn>
                              </p:par>
                            </p:childTnLst>
                          </p:cTn>
                        </p:par>
                        <p:par>
                          <p:cTn id="91" fill="hold" nodeType="afterGroup">
                            <p:stCondLst>
                              <p:cond delay="3500"/>
                            </p:stCondLst>
                            <p:childTnLst>
                              <p:par>
                                <p:cTn id="92" presetID="12" presetClass="entr" presetSubtype="4"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p:tgtEl>
                                          <p:spTgt spid="20"/>
                                        </p:tgtEl>
                                        <p:attrNameLst>
                                          <p:attrName>ppt_y</p:attrName>
                                        </p:attrNameLst>
                                      </p:cBhvr>
                                      <p:tavLst>
                                        <p:tav tm="0">
                                          <p:val>
                                            <p:strVal val="#ppt_y+#ppt_h*1.125000"/>
                                          </p:val>
                                        </p:tav>
                                        <p:tav tm="100000">
                                          <p:val>
                                            <p:strVal val="#ppt_y"/>
                                          </p:val>
                                        </p:tav>
                                      </p:tavLst>
                                    </p:anim>
                                    <p:animEffect transition="in" filter="wipe(up)">
                                      <p:cBhvr>
                                        <p:cTn id="95" dur="500"/>
                                        <p:tgtEl>
                                          <p:spTgt spid="20"/>
                                        </p:tgtEl>
                                      </p:cBhvr>
                                    </p:animEffect>
                                  </p:childTnLst>
                                </p:cTn>
                              </p:par>
                              <p:par>
                                <p:cTn id="96" presetID="12" presetClass="entr" presetSubtype="1"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500"/>
                                        <p:tgtEl>
                                          <p:spTgt spid="21"/>
                                        </p:tgtEl>
                                        <p:attrNameLst>
                                          <p:attrName>ppt_y</p:attrName>
                                        </p:attrNameLst>
                                      </p:cBhvr>
                                      <p:tavLst>
                                        <p:tav tm="0">
                                          <p:val>
                                            <p:strVal val="#ppt_y-#ppt_h*1.125000"/>
                                          </p:val>
                                        </p:tav>
                                        <p:tav tm="100000">
                                          <p:val>
                                            <p:strVal val="#ppt_y"/>
                                          </p:val>
                                        </p:tav>
                                      </p:tavLst>
                                    </p:anim>
                                    <p:animEffect transition="in" filter="wipe(down)">
                                      <p:cBhvr>
                                        <p:cTn id="99" dur="500"/>
                                        <p:tgtEl>
                                          <p:spTgt spid="21"/>
                                        </p:tgtEl>
                                      </p:cBhvr>
                                    </p:animEffect>
                                  </p:childTnLst>
                                </p:cTn>
                              </p:par>
                            </p:childTnLst>
                          </p:cTn>
                        </p:par>
                        <p:par>
                          <p:cTn id="100" fill="hold" nodeType="afterGroup">
                            <p:stCondLst>
                              <p:cond delay="4000"/>
                            </p:stCondLst>
                            <p:childTnLst>
                              <p:par>
                                <p:cTn id="101" presetID="12" presetClass="entr" presetSubtype="4"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p:tgtEl>
                                          <p:spTgt spid="22"/>
                                        </p:tgtEl>
                                        <p:attrNameLst>
                                          <p:attrName>ppt_y</p:attrName>
                                        </p:attrNameLst>
                                      </p:cBhvr>
                                      <p:tavLst>
                                        <p:tav tm="0">
                                          <p:val>
                                            <p:strVal val="#ppt_y+#ppt_h*1.125000"/>
                                          </p:val>
                                        </p:tav>
                                        <p:tav tm="100000">
                                          <p:val>
                                            <p:strVal val="#ppt_y"/>
                                          </p:val>
                                        </p:tav>
                                      </p:tavLst>
                                    </p:anim>
                                    <p:animEffect transition="in" filter="wipe(up)">
                                      <p:cBhvr>
                                        <p:cTn id="104" dur="500"/>
                                        <p:tgtEl>
                                          <p:spTgt spid="22"/>
                                        </p:tgtEl>
                                      </p:cBhvr>
                                    </p:animEffect>
                                  </p:childTnLst>
                                </p:cTn>
                              </p:par>
                              <p:par>
                                <p:cTn id="105" presetID="12" presetClass="entr" presetSubtype="1"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p:tgtEl>
                                          <p:spTgt spid="23"/>
                                        </p:tgtEl>
                                        <p:attrNameLst>
                                          <p:attrName>ppt_y</p:attrName>
                                        </p:attrNameLst>
                                      </p:cBhvr>
                                      <p:tavLst>
                                        <p:tav tm="0">
                                          <p:val>
                                            <p:strVal val="#ppt_y-#ppt_h*1.125000"/>
                                          </p:val>
                                        </p:tav>
                                        <p:tav tm="100000">
                                          <p:val>
                                            <p:strVal val="#ppt_y"/>
                                          </p:val>
                                        </p:tav>
                                      </p:tavLst>
                                    </p:anim>
                                    <p:animEffect transition="in" filter="wipe(down)">
                                      <p:cBhvr>
                                        <p:cTn id="10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3" grpId="0" animBg="1"/>
      <p:bldP spid="32774" grpId="0" animBg="1"/>
      <p:bldP spid="32775" grpId="0" animBg="1"/>
      <p:bldP spid="32776" grpId="0" animBg="1"/>
      <p:bldP spid="32777" grpId="0" animBg="1"/>
      <p:bldP spid="32778" grpId="0" animBg="1"/>
      <p:bldP spid="32779" grpId="0" animBg="1"/>
      <p:bldP spid="32782" grpId="0" animBg="1"/>
      <p:bldP spid="32783" grpId="0" animBg="1"/>
      <p:bldP spid="16" grpId="0"/>
      <p:bldP spid="17" grpId="0"/>
      <p:bldP spid="18" grpId="0"/>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Shape 1624"/>
          <p:cNvSpPr/>
          <p:nvPr/>
        </p:nvSpPr>
        <p:spPr>
          <a:xfrm>
            <a:off x="3288387" y="2488121"/>
            <a:ext cx="6345087" cy="3553263"/>
          </a:xfrm>
          <a:custGeom>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4"/>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Text Placeholder 3"/>
          <p:cNvSpPr txBox="1"/>
          <p:nvPr/>
        </p:nvSpPr>
        <p:spPr>
          <a:xfrm>
            <a:off x="1921008" y="4192713"/>
            <a:ext cx="1455414" cy="236219"/>
          </a:xfrm>
          <a:prstGeom prst="rect">
            <a:avLst/>
          </a:prstGeom>
        </p:spPr>
        <p:txBody>
          <a:bodyPr lIns="0" tIns="0" rIns="0" bIns="0" anchor="ctr">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 Placeholder 4"/>
          <p:cNvSpPr txBox="1"/>
          <p:nvPr/>
        </p:nvSpPr>
        <p:spPr>
          <a:xfrm>
            <a:off x="1316807" y="4453996"/>
            <a:ext cx="2069617" cy="429605"/>
          </a:xfrm>
          <a:prstGeom prst="rect">
            <a:avLst/>
          </a:prstGeom>
        </p:spPr>
        <p:txBody>
          <a:bodyPr wrap="square" lIns="0" tIns="0" rIns="0" bIns="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20000"/>
              </a:lnSpc>
              <a:buNone/>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Shape 1626"/>
          <p:cNvSpPr/>
          <p:nvPr/>
        </p:nvSpPr>
        <p:spPr>
          <a:xfrm flipV="1">
            <a:off x="3761000" y="4275926"/>
            <a:ext cx="1" cy="1270207"/>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1627"/>
          <p:cNvSpPr/>
          <p:nvPr/>
        </p:nvSpPr>
        <p:spPr>
          <a:xfrm flipV="1">
            <a:off x="4977450" y="2888774"/>
            <a:ext cx="1" cy="1803900"/>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Shape 1628"/>
          <p:cNvSpPr/>
          <p:nvPr/>
        </p:nvSpPr>
        <p:spPr>
          <a:xfrm flipV="1">
            <a:off x="6150256" y="2274125"/>
            <a:ext cx="1" cy="1877028"/>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629"/>
          <p:cNvSpPr/>
          <p:nvPr/>
        </p:nvSpPr>
        <p:spPr>
          <a:xfrm flipV="1">
            <a:off x="7793481" y="3641557"/>
            <a:ext cx="1" cy="1246393"/>
          </a:xfrm>
          <a:prstGeom prst="line">
            <a:avLst/>
          </a:prstGeom>
          <a:ln w="12700">
            <a:solidFill>
              <a:srgbClr val="A6AAA9"/>
            </a:solidFill>
            <a:miter lim="400000"/>
          </a:ln>
        </p:spPr>
        <p:txBody>
          <a:bodyPr lIns="23262" tIns="23262" rIns="23262" bIns="23262" anchor="ctr"/>
          <a:lstStyle/>
          <a:p>
            <a:pPr lvl="0"/>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Shape 1630"/>
          <p:cNvSpPr/>
          <p:nvPr/>
        </p:nvSpPr>
        <p:spPr>
          <a:xfrm>
            <a:off x="3567420" y="4083961"/>
            <a:ext cx="387159" cy="38715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Shape 1636"/>
          <p:cNvSpPr/>
          <p:nvPr/>
        </p:nvSpPr>
        <p:spPr>
          <a:xfrm>
            <a:off x="4780806" y="2677406"/>
            <a:ext cx="387159" cy="38715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1642"/>
          <p:cNvSpPr/>
          <p:nvPr/>
        </p:nvSpPr>
        <p:spPr>
          <a:xfrm>
            <a:off x="5959263" y="1910232"/>
            <a:ext cx="387159" cy="38715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Shape 1648"/>
          <p:cNvSpPr/>
          <p:nvPr/>
        </p:nvSpPr>
        <p:spPr>
          <a:xfrm>
            <a:off x="7598272" y="4731307"/>
            <a:ext cx="387159" cy="38715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7447" tIns="17447" rIns="17447" bIns="17447" numCol="1" anchor="ctr">
            <a:noAutofit/>
          </a:bodyP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Shape 1653"/>
          <p:cNvSpPr/>
          <p:nvPr/>
        </p:nvSpPr>
        <p:spPr>
          <a:xfrm>
            <a:off x="3708087" y="5500752"/>
            <a:ext cx="105820" cy="10582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1654"/>
          <p:cNvSpPr/>
          <p:nvPr/>
        </p:nvSpPr>
        <p:spPr>
          <a:xfrm>
            <a:off x="4895131" y="4612606"/>
            <a:ext cx="164632" cy="16463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Shape 1655"/>
          <p:cNvSpPr/>
          <p:nvPr/>
        </p:nvSpPr>
        <p:spPr>
          <a:xfrm>
            <a:off x="6044444" y="4048660"/>
            <a:ext cx="211623" cy="21162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1656"/>
          <p:cNvSpPr/>
          <p:nvPr/>
        </p:nvSpPr>
        <p:spPr>
          <a:xfrm>
            <a:off x="7659778" y="3513302"/>
            <a:ext cx="261698" cy="261698"/>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3012064" y="2800944"/>
            <a:ext cx="1570297" cy="236219"/>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Placeholder 4"/>
          <p:cNvSpPr txBox="1"/>
          <p:nvPr/>
        </p:nvSpPr>
        <p:spPr>
          <a:xfrm>
            <a:off x="2480327" y="3057866"/>
            <a:ext cx="2063339" cy="429605"/>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
          <p:cNvSpPr txBox="1"/>
          <p:nvPr/>
        </p:nvSpPr>
        <p:spPr>
          <a:xfrm>
            <a:off x="6537411" y="2026880"/>
            <a:ext cx="1345236" cy="258532"/>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4"/>
          <p:cNvSpPr txBox="1"/>
          <p:nvPr/>
        </p:nvSpPr>
        <p:spPr>
          <a:xfrm>
            <a:off x="6525058" y="2305244"/>
            <a:ext cx="1711622" cy="577338"/>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8178452" y="4846351"/>
            <a:ext cx="1344392" cy="258532"/>
          </a:xfrm>
          <a:prstGeom prst="rect">
            <a:avLst/>
          </a:prstGeom>
        </p:spPr>
        <p:txBody>
          <a:bodyPr vert="horz"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4"/>
          <p:cNvSpPr txBox="1"/>
          <p:nvPr/>
        </p:nvSpPr>
        <p:spPr>
          <a:xfrm>
            <a:off x="8148754" y="5118173"/>
            <a:ext cx="2063339" cy="429605"/>
          </a:xfrm>
          <a:prstGeom prst="rect">
            <a:avLst/>
          </a:prstGeom>
        </p:spPr>
        <p:txBody>
          <a:bodyPr vert="horz"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4"/>
          <p:cNvSpPr txBox="1"/>
          <p:nvPr/>
        </p:nvSpPr>
        <p:spPr>
          <a:xfrm>
            <a:off x="3643250" y="4148913"/>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01</a:t>
            </a:r>
            <a:endParaRPr lang="id-ID" sz="140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4"/>
          <p:cNvSpPr txBox="1"/>
          <p:nvPr/>
        </p:nvSpPr>
        <p:spPr>
          <a:xfrm>
            <a:off x="4856642" y="2729465"/>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02</a:t>
            </a:r>
            <a:endParaRPr lang="id-ID" sz="140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 Placeholder 4"/>
          <p:cNvSpPr txBox="1"/>
          <p:nvPr/>
        </p:nvSpPr>
        <p:spPr>
          <a:xfrm>
            <a:off x="6038562" y="1962295"/>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03</a:t>
            </a:r>
            <a:endParaRPr lang="id-ID" sz="140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4"/>
          <p:cNvSpPr txBox="1"/>
          <p:nvPr/>
        </p:nvSpPr>
        <p:spPr>
          <a:xfrm>
            <a:off x="7674105" y="4802272"/>
            <a:ext cx="235494" cy="283037"/>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id-ID" sz="1400">
                <a:solidFill>
                  <a:srgbClr val="FCFCFC"/>
                </a:solidFill>
                <a:latin typeface="Arial" panose="020b0604020202020204" pitchFamily="34" charset="0"/>
                <a:ea typeface="微软雅黑" panose="020b0503020204020204" pitchFamily="34" charset="-122"/>
                <a:cs typeface="+mn-ea"/>
                <a:sym typeface="Arial" panose="020b0604020202020204" pitchFamily="34" charset="0"/>
              </a:rPr>
              <a:t>04</a:t>
            </a:r>
            <a:endParaRPr lang="id-ID" sz="1400">
              <a:solidFill>
                <a:srgbClr val="FCFCFC"/>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1625"/>
          <p:cNvSpPr/>
          <p:nvPr/>
        </p:nvSpPr>
        <p:spPr>
          <a:xfrm>
            <a:off x="9731475" y="2434047"/>
            <a:ext cx="1270207" cy="127020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1657"/>
          <p:cNvSpPr/>
          <p:nvPr/>
        </p:nvSpPr>
        <p:spPr>
          <a:xfrm>
            <a:off x="10177332" y="2605031"/>
            <a:ext cx="378722" cy="387159"/>
          </a:xfrm>
          <a:custGeom>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lnSpc>
                <a:spcPct val="120000"/>
              </a:lnSpc>
            </a:pPr>
            <a:endParaRPr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3"/>
          <p:cNvSpPr txBox="1"/>
          <p:nvPr/>
        </p:nvSpPr>
        <p:spPr>
          <a:xfrm>
            <a:off x="9891668" y="3044677"/>
            <a:ext cx="934156" cy="37433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zh-CN" altLang="en-US" sz="18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a:t>
            </a:r>
            <a:endParaRPr lang="id-ID" sz="18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nodeType="afterGroup">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nodeType="afterGroup">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par>
                          <p:cTn id="34" fill="hold" nodeType="afterGroup">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nodeType="afterGroup">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nodeType="afterGroup">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par>
                          <p:cTn id="53" fill="hold" nodeType="afterGroup">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strips(downLeft)">
                                      <p:cBhvr>
                                        <p:cTn id="56" dur="500"/>
                                        <p:tgtEl>
                                          <p:spTgt spid="1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Left)">
                                      <p:cBhvr>
                                        <p:cTn id="59" dur="500"/>
                                        <p:tgtEl>
                                          <p:spTgt spid="19"/>
                                        </p:tgtEl>
                                      </p:cBhvr>
                                    </p:animEffect>
                                  </p:childTnLst>
                                </p:cTn>
                              </p:par>
                            </p:childTnLst>
                          </p:cTn>
                        </p:par>
                        <p:par>
                          <p:cTn id="60" fill="hold" nodeType="afterGroup">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nodeType="afterGroup">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nodeType="afterGroup">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nodeType="afterGroup">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downRight)">
                                      <p:cBhvr>
                                        <p:cTn id="82" dur="500"/>
                                        <p:tgtEl>
                                          <p:spTgt spid="2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strips(downRight)">
                                      <p:cBhvr>
                                        <p:cTn id="85" dur="500"/>
                                        <p:tgtEl>
                                          <p:spTgt spid="21"/>
                                        </p:tgtEl>
                                      </p:cBhvr>
                                    </p:animEffect>
                                  </p:childTnLst>
                                </p:cTn>
                              </p:par>
                            </p:childTnLst>
                          </p:cTn>
                        </p:par>
                        <p:par>
                          <p:cTn id="86" fill="hold" nodeType="afterGroup">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nodeType="afterGroup">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nodeType="afterGroup">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par>
                          <p:cTn id="105" fill="hold" nodeType="afterGroup">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strips(downRight)">
                                      <p:cBhvr>
                                        <p:cTn id="108" dur="500"/>
                                        <p:tgtEl>
                                          <p:spTgt spid="2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strips(downRight)">
                                      <p:cBhvr>
                                        <p:cTn id="111" dur="500"/>
                                        <p:tgtEl>
                                          <p:spTgt spid="23"/>
                                        </p:tgtEl>
                                      </p:cBhvr>
                                    </p:animEffect>
                                  </p:childTnLst>
                                </p:cTn>
                              </p:par>
                            </p:childTnLst>
                          </p:cTn>
                        </p:par>
                        <p:par>
                          <p:cTn id="112" fill="hold" nodeType="afterGroup">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28"/>
                                        </p:tgtEl>
                                        <p:attrNameLst>
                                          <p:attrName>style.color</p:attrName>
                                        </p:attrNameLst>
                                      </p:cBhvr>
                                      <p:to>
                                        <a:schemeClr val="bg1"/>
                                      </p:to>
                                    </p:animClr>
                                    <p:animClr clrSpc="rgb" dir="cw">
                                      <p:cBhvr>
                                        <p:cTn id="117" dur="250" autoRev="1" fill="remove"/>
                                        <p:tgtEl>
                                          <p:spTgt spid="28"/>
                                        </p:tgtEl>
                                        <p:attrNameLst>
                                          <p:attrName>fillcolor</p:attrName>
                                        </p:attrNameLst>
                                      </p:cBhvr>
                                      <p:to>
                                        <a:schemeClr val="bg1"/>
                                      </p:to>
                                    </p:animClr>
                                    <p:set>
                                      <p:cBhvr>
                                        <p:cTn id="118" dur="250" autoRev="1" fill="remove"/>
                                        <p:tgtEl>
                                          <p:spTgt spid="28"/>
                                        </p:tgtEl>
                                        <p:attrNameLst>
                                          <p:attrName>fill.type</p:attrName>
                                        </p:attrNameLst>
                                      </p:cBhvr>
                                      <p:to>
                                        <p:strVal val="solid"/>
                                      </p:to>
                                    </p:set>
                                    <p:set>
                                      <p:cBhvr>
                                        <p:cTn id="119" dur="250" autoRev="1" fill="remove"/>
                                        <p:tgtEl>
                                          <p:spTgt spid="28"/>
                                        </p:tgtEl>
                                        <p:attrNameLst>
                                          <p:attrName>fill.on</p:attrName>
                                        </p:attrNameLst>
                                      </p:cBhvr>
                                      <p:to>
                                        <p:strVal val="true"/>
                                      </p:to>
                                    </p:set>
                                  </p:childTnLst>
                                </p:cTn>
                              </p:par>
                            </p:childTnLst>
                          </p:cTn>
                        </p:par>
                        <p:par>
                          <p:cTn id="120" fill="hold" nodeType="afterGroup">
                            <p:stCondLst>
                              <p:cond delay="8750"/>
                            </p:stCondLst>
                            <p:childTnLst>
                              <p:par>
                                <p:cTn id="121" presetID="10"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9" name="任意多边形 178"/>
          <p:cNvSpPr/>
          <p:nvPr/>
        </p:nvSpPr>
        <p:spPr bwMode="auto">
          <a:xfrm>
            <a:off x="2815005" y="1735551"/>
            <a:ext cx="1361345" cy="2999495"/>
          </a:xfrm>
          <a:custGeom>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任意多边形 187"/>
          <p:cNvSpPr>
            <a:spLocks noChangeArrowheads="1"/>
          </p:cNvSpPr>
          <p:nvPr/>
        </p:nvSpPr>
        <p:spPr bwMode="auto">
          <a:xfrm>
            <a:off x="4828312" y="1735551"/>
            <a:ext cx="1361344" cy="2999495"/>
          </a:xfrm>
          <a:custGeom>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任意多边形 168"/>
          <p:cNvSpPr/>
          <p:nvPr/>
        </p:nvSpPr>
        <p:spPr bwMode="auto">
          <a:xfrm>
            <a:off x="8910649" y="1735551"/>
            <a:ext cx="1170755" cy="2999495"/>
          </a:xfrm>
          <a:custGeom>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任意多边形 198"/>
          <p:cNvSpPr>
            <a:spLocks noChangeArrowheads="1"/>
          </p:cNvSpPr>
          <p:nvPr/>
        </p:nvSpPr>
        <p:spPr bwMode="auto">
          <a:xfrm>
            <a:off x="6895829" y="1735551"/>
            <a:ext cx="1362857" cy="2999495"/>
          </a:xfrm>
          <a:custGeom>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组合 8"/>
          <p:cNvGrpSpPr/>
          <p:nvPr/>
        </p:nvGrpSpPr>
        <p:grpSpPr>
          <a:xfrm>
            <a:off x="8910649" y="1935217"/>
            <a:ext cx="568739" cy="1692604"/>
            <a:chOff x="9286715" y="1680422"/>
            <a:chExt cx="654939" cy="1949140"/>
          </a:xfrm>
          <a:solidFill>
            <a:schemeClr val="accent4"/>
          </a:solidFill>
        </p:grpSpPr>
        <p:sp>
          <p:nvSpPr>
            <p:cNvPr id="171" name="Freeform 137"/>
            <p:cNvSpPr/>
            <p:nvPr/>
          </p:nvSpPr>
          <p:spPr bwMode="auto">
            <a:xfrm>
              <a:off x="9286715" y="1680422"/>
              <a:ext cx="654939" cy="1949140"/>
            </a:xfrm>
            <a:custGeom>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3"/>
              <p:cNvSpPr/>
              <p:nvPr/>
            </p:nvSpPr>
            <p:spPr bwMode="auto">
              <a:xfrm>
                <a:off x="8518096" y="3162328"/>
                <a:ext cx="66191" cy="64449"/>
              </a:xfrm>
              <a:custGeom>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 name="组合 5"/>
          <p:cNvGrpSpPr/>
          <p:nvPr/>
        </p:nvGrpSpPr>
        <p:grpSpPr>
          <a:xfrm>
            <a:off x="2815007" y="1935217"/>
            <a:ext cx="571765" cy="1692604"/>
            <a:chOff x="2267202" y="1680422"/>
            <a:chExt cx="658423" cy="1949140"/>
          </a:xfrm>
          <a:solidFill>
            <a:schemeClr val="accent1"/>
          </a:solidFill>
        </p:grpSpPr>
        <p:sp>
          <p:nvSpPr>
            <p:cNvPr id="180" name="Freeform 37"/>
            <p:cNvSpPr/>
            <p:nvPr/>
          </p:nvSpPr>
          <p:spPr bwMode="auto">
            <a:xfrm>
              <a:off x="2267202" y="1680422"/>
              <a:ext cx="658423" cy="1949140"/>
            </a:xfrm>
            <a:custGeom>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组合 6"/>
          <p:cNvGrpSpPr/>
          <p:nvPr/>
        </p:nvGrpSpPr>
        <p:grpSpPr>
          <a:xfrm>
            <a:off x="4828313" y="1935217"/>
            <a:ext cx="570252" cy="1692604"/>
            <a:chOff x="4585650" y="1680422"/>
            <a:chExt cx="656681" cy="1949140"/>
          </a:xfrm>
          <a:solidFill>
            <a:schemeClr val="accent2"/>
          </a:solidFill>
        </p:grpSpPr>
        <p:sp>
          <p:nvSpPr>
            <p:cNvPr id="189" name="Freeform 72"/>
            <p:cNvSpPr/>
            <p:nvPr/>
          </p:nvSpPr>
          <p:spPr bwMode="auto">
            <a:xfrm>
              <a:off x="4585650" y="1680422"/>
              <a:ext cx="656681" cy="1949140"/>
            </a:xfrm>
            <a:custGeom>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66"/>
              <p:cNvSpPr/>
              <p:nvPr/>
            </p:nvSpPr>
            <p:spPr bwMode="auto">
              <a:xfrm>
                <a:off x="5098828" y="3228519"/>
                <a:ext cx="224700" cy="278697"/>
              </a:xfrm>
              <a:custGeom>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组合 9"/>
          <p:cNvGrpSpPr/>
          <p:nvPr/>
        </p:nvGrpSpPr>
        <p:grpSpPr>
          <a:xfrm>
            <a:off x="3184715" y="4033200"/>
            <a:ext cx="6547582" cy="570252"/>
            <a:chOff x="2692946" y="4096380"/>
            <a:chExt cx="7539950" cy="656681"/>
          </a:xfrm>
          <a:solidFill>
            <a:schemeClr val="bg1"/>
          </a:solidFill>
        </p:grpSpPr>
        <p:grpSp>
          <p:nvGrpSpPr>
            <p:cNvPr id="207"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0">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cxnLst>
                  <a:cxn ang="0">
                    <a:pos x="T0" y="T1"/>
                  </a:cxn>
                  <a:cxn ang="0">
                    <a:pos x="T2" y="T3"/>
                  </a:cxn>
                  <a:cxn ang="0">
                    <a:pos x="T4" y="T5"/>
                  </a:cxn>
                  <a:cxn ang="0">
                    <a:pos x="T6" y="T7"/>
                  </a:cxn>
                  <a:cxn ang="0">
                    <a:pos x="T8" y="T9"/>
                  </a:cxn>
                  <a:cxn ang="0">
                    <a:pos x="T10" y="T11"/>
                  </a:cxn>
                  <a:cxn ang="0">
                    <a:pos x="T12" y="T13"/>
                  </a:cxn>
                </a:cxnLst>
                <a:rect l="0" t="0" r="r" b="b"/>
                <a:pathLst>
                  <a:path w="305" h="211">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48"/>
              <p:cNvSpPr/>
              <p:nvPr/>
            </p:nvSpPr>
            <p:spPr bwMode="auto">
              <a:xfrm>
                <a:off x="5453063" y="4732338"/>
                <a:ext cx="293688" cy="153988"/>
              </a:xfrm>
              <a:custGeom>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50"/>
              <p:cNvSpPr/>
              <p:nvPr/>
            </p:nvSpPr>
            <p:spPr bwMode="auto">
              <a:xfrm>
                <a:off x="7296151" y="4713288"/>
                <a:ext cx="161925" cy="138113"/>
              </a:xfrm>
              <a:custGeom>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51"/>
              <p:cNvSpPr/>
              <p:nvPr/>
            </p:nvSpPr>
            <p:spPr bwMode="auto">
              <a:xfrm>
                <a:off x="7050088" y="5016501"/>
                <a:ext cx="133350" cy="114300"/>
              </a:xfrm>
              <a:custGeom>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组合 7"/>
          <p:cNvGrpSpPr/>
          <p:nvPr/>
        </p:nvGrpSpPr>
        <p:grpSpPr>
          <a:xfrm>
            <a:off x="6895830" y="1935217"/>
            <a:ext cx="571765" cy="1692604"/>
            <a:chOff x="6966525" y="1680422"/>
            <a:chExt cx="658423" cy="1949140"/>
          </a:xfrm>
          <a:solidFill>
            <a:schemeClr val="accent3"/>
          </a:solidFill>
        </p:grpSpPr>
        <p:sp>
          <p:nvSpPr>
            <p:cNvPr id="200" name="Freeform 107"/>
            <p:cNvSpPr/>
            <p:nvPr/>
          </p:nvSpPr>
          <p:spPr bwMode="auto">
            <a:xfrm>
              <a:off x="6966525" y="1680422"/>
              <a:ext cx="658423" cy="1949140"/>
            </a:xfrm>
            <a:custGeom>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60"/>
              <p:cNvSpPr/>
              <p:nvPr/>
            </p:nvSpPr>
            <p:spPr bwMode="auto">
              <a:xfrm>
                <a:off x="6746626" y="3162328"/>
                <a:ext cx="64449" cy="62707"/>
              </a:xfrm>
              <a:custGeom>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7" name="TextBox 23"/>
          <p:cNvSpPr txBox="1"/>
          <p:nvPr/>
        </p:nvSpPr>
        <p:spPr>
          <a:xfrm>
            <a:off x="1991506" y="5323990"/>
            <a:ext cx="2135561" cy="535531"/>
          </a:xfrm>
          <a:prstGeom prst="rect">
            <a:avLst/>
          </a:prstGeom>
          <a:noFill/>
        </p:spPr>
        <p:txBody>
          <a:bodyPr wrap="square"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24"/>
          <p:cNvSpPr txBox="1"/>
          <p:nvPr/>
        </p:nvSpPr>
        <p:spPr>
          <a:xfrm>
            <a:off x="1991509"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3"/>
          <p:cNvSpPr txBox="1"/>
          <p:nvPr/>
        </p:nvSpPr>
        <p:spPr>
          <a:xfrm>
            <a:off x="4233049" y="5323990"/>
            <a:ext cx="2135561" cy="535531"/>
          </a:xfrm>
          <a:prstGeom prst="rect">
            <a:avLst/>
          </a:prstGeom>
          <a:noFill/>
        </p:spPr>
        <p:txBody>
          <a:bodyPr wrap="square"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24"/>
          <p:cNvSpPr txBox="1"/>
          <p:nvPr/>
        </p:nvSpPr>
        <p:spPr>
          <a:xfrm>
            <a:off x="4233049"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23"/>
          <p:cNvSpPr txBox="1"/>
          <p:nvPr/>
        </p:nvSpPr>
        <p:spPr>
          <a:xfrm>
            <a:off x="6482860" y="5323990"/>
            <a:ext cx="2135561" cy="535531"/>
          </a:xfrm>
          <a:prstGeom prst="rect">
            <a:avLst/>
          </a:prstGeom>
          <a:noFill/>
        </p:spPr>
        <p:txBody>
          <a:bodyPr wrap="square"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24"/>
          <p:cNvSpPr txBox="1"/>
          <p:nvPr/>
        </p:nvSpPr>
        <p:spPr>
          <a:xfrm>
            <a:off x="6482863"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23"/>
          <p:cNvSpPr txBox="1"/>
          <p:nvPr/>
        </p:nvSpPr>
        <p:spPr>
          <a:xfrm>
            <a:off x="8724402" y="5323990"/>
            <a:ext cx="2135561" cy="535531"/>
          </a:xfrm>
          <a:prstGeom prst="rect">
            <a:avLst/>
          </a:prstGeom>
          <a:noFill/>
        </p:spPr>
        <p:txBody>
          <a:bodyPr wrap="square" rtlCol="0">
            <a:spAutoFit/>
          </a:bodyPr>
          <a:lstStyle/>
          <a:p>
            <a:pPr>
              <a:lnSpc>
                <a:spcPct val="120000"/>
              </a:lnSpc>
            </a:pPr>
            <a:r>
              <a:rPr lang="en-US"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24"/>
          <p:cNvSpPr txBox="1"/>
          <p:nvPr/>
        </p:nvSpPr>
        <p:spPr>
          <a:xfrm>
            <a:off x="8724403" y="5067135"/>
            <a:ext cx="1441420" cy="350865"/>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nodeType="afterGroup">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nodeType="afterGroup">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nodeType="afterGroup">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down)">
                                      <p:cBhvr>
                                        <p:cTn id="48" dur="500"/>
                                        <p:tgtEl>
                                          <p:spTgt spid="48"/>
                                        </p:tgtEl>
                                      </p:cBhvr>
                                    </p:animEffect>
                                  </p:childTnLst>
                                </p:cTn>
                              </p:par>
                            </p:childTnLst>
                          </p:cTn>
                        </p:par>
                        <p:par>
                          <p:cTn id="49" fill="hold" nodeType="afterGroup">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ppt_y</p:attrName>
                                        </p:attrNameLst>
                                      </p:cBhvr>
                                      <p:tavLst>
                                        <p:tav tm="0">
                                          <p:val>
                                            <p:strVal val="#ppt_y-#ppt_h*1.125000"/>
                                          </p:val>
                                        </p:tav>
                                        <p:tav tm="100000">
                                          <p:val>
                                            <p:strVal val="#ppt_y"/>
                                          </p:val>
                                        </p:tav>
                                      </p:tavLst>
                                    </p:anim>
                                    <p:animEffect transition="in" filter="wipe(down)">
                                      <p:cBhvr>
                                        <p:cTn id="57" dur="500"/>
                                        <p:tgtEl>
                                          <p:spTgt spid="50"/>
                                        </p:tgtEl>
                                      </p:cBhvr>
                                    </p:animEffect>
                                  </p:childTnLst>
                                </p:cTn>
                              </p:par>
                            </p:childTnLst>
                          </p:cTn>
                        </p:par>
                        <p:par>
                          <p:cTn id="58" fill="hold" nodeType="afterGroup">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ppt_y</p:attrName>
                                        </p:attrNameLst>
                                      </p:cBhvr>
                                      <p:tavLst>
                                        <p:tav tm="0">
                                          <p:val>
                                            <p:strVal val="#ppt_y+#ppt_h*1.125000"/>
                                          </p:val>
                                        </p:tav>
                                        <p:tav tm="100000">
                                          <p:val>
                                            <p:strVal val="#ppt_y"/>
                                          </p:val>
                                        </p:tav>
                                      </p:tavLst>
                                    </p:anim>
                                    <p:animEffect transition="in" filter="wipe(up)">
                                      <p:cBhvr>
                                        <p:cTn id="62" dur="500"/>
                                        <p:tgtEl>
                                          <p:spTgt spid="51"/>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p:tgtEl>
                                          <p:spTgt spid="52"/>
                                        </p:tgtEl>
                                        <p:attrNameLst>
                                          <p:attrName>ppt_y</p:attrName>
                                        </p:attrNameLst>
                                      </p:cBhvr>
                                      <p:tavLst>
                                        <p:tav tm="0">
                                          <p:val>
                                            <p:strVal val="#ppt_y-#ppt_h*1.125000"/>
                                          </p:val>
                                        </p:tav>
                                        <p:tav tm="100000">
                                          <p:val>
                                            <p:strVal val="#ppt_y"/>
                                          </p:val>
                                        </p:tav>
                                      </p:tavLst>
                                    </p:anim>
                                    <p:animEffect transition="in" filter="wipe(down)">
                                      <p:cBhvr>
                                        <p:cTn id="66" dur="500"/>
                                        <p:tgtEl>
                                          <p:spTgt spid="52"/>
                                        </p:tgtEl>
                                      </p:cBhvr>
                                    </p:animEffect>
                                  </p:childTnLst>
                                </p:cTn>
                              </p:par>
                            </p:childTnLst>
                          </p:cTn>
                        </p:par>
                        <p:par>
                          <p:cTn id="67" fill="hold" nodeType="afterGroup">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up)">
                                      <p:cBhvr>
                                        <p:cTn id="71" dur="500"/>
                                        <p:tgtEl>
                                          <p:spTgt spid="53"/>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p:tgtEl>
                                          <p:spTgt spid="54"/>
                                        </p:tgtEl>
                                        <p:attrNameLst>
                                          <p:attrName>ppt_y</p:attrName>
                                        </p:attrNameLst>
                                      </p:cBhvr>
                                      <p:tavLst>
                                        <p:tav tm="0">
                                          <p:val>
                                            <p:strVal val="#ppt_y-#ppt_h*1.125000"/>
                                          </p:val>
                                        </p:tav>
                                        <p:tav tm="100000">
                                          <p:val>
                                            <p:strVal val="#ppt_y"/>
                                          </p:val>
                                        </p:tav>
                                      </p:tavLst>
                                    </p:anim>
                                    <p:animEffect transition="in" filter="wipe(down)">
                                      <p:cBhvr>
                                        <p:cTn id="7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8" grpId="0" animBg="1"/>
      <p:bldP spid="169" grpId="0" animBg="1"/>
      <p:bldP spid="199" grpId="0" animBg="1"/>
      <p:bldP spid="47" grpId="0"/>
      <p:bldP spid="48" grpId="0"/>
      <p:bldP spid="49" grpId="0"/>
      <p:bldP spid="50" grpId="0"/>
      <p:bldP spid="51" grpId="0"/>
      <p:bldP spid="52" grpId="0"/>
      <p:bldP spid="53" grpId="0"/>
      <p:bldP spid="5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圆角矩形 1"/>
          <p:cNvSpPr/>
          <p:nvPr/>
        </p:nvSpPr>
        <p:spPr>
          <a:xfrm>
            <a:off x="4238595" y="3493237"/>
            <a:ext cx="4381561" cy="97007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5919107" y="2214740"/>
            <a:ext cx="1020536" cy="1020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3"/>
            </p:custDataLst>
          </p:nvPr>
        </p:nvSpPr>
        <p:spPr>
          <a:xfrm>
            <a:off x="5161330" y="3624330"/>
            <a:ext cx="2536091" cy="707886"/>
          </a:xfrm>
          <a:custGeom>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320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508612" y="4646971"/>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737868" y="4646971"/>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508612" y="4916628"/>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737868" y="4916628"/>
            <a:ext cx="1609415" cy="215444"/>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by="(-#ppt_w*2)" calcmode="lin" valueType="num">
                                      <p:cBhvr rctx="PPT">
                                        <p:cTn id="20" dur="500" autoRev="1" fill="hold">
                                          <p:stCondLst>
                                            <p:cond delay="0"/>
                                          </p:stCondLst>
                                        </p:cTn>
                                        <p:tgtEl>
                                          <p:spTgt spid="5"/>
                                        </p:tgtEl>
                                        <p:attrNameLst>
                                          <p:attrName>ppt_w</p:attrName>
                                        </p:attrNameLst>
                                      </p:cBhvr>
                                    </p:anim>
                                    <p:anim by="(#ppt_w*0.50)" calcmode="lin" valueType="num">
                                      <p:cBhvr>
                                        <p:cTn id="21" dur="500" decel="50000" autoRev="1" fill="hold">
                                          <p:stCondLst>
                                            <p:cond delay="0"/>
                                          </p:stCondLst>
                                        </p:cTn>
                                        <p:tgtEl>
                                          <p:spTgt spid="5"/>
                                        </p:tgtEl>
                                        <p:attrNameLst>
                                          <p:attrName>ppt_x</p:attrName>
                                        </p:attrNameLst>
                                      </p:cBhvr>
                                    </p:anim>
                                    <p:anim from="(-#ppt_h/2)" to="(#ppt_y)" calcmode="lin" valueType="num">
                                      <p:cBhvr>
                                        <p:cTn id="22" dur="1000" fill="hold">
                                          <p:stCondLst>
                                            <p:cond delay="0"/>
                                          </p:stCondLst>
                                        </p:cTn>
                                        <p:tgtEl>
                                          <p:spTgt spid="5"/>
                                        </p:tgtEl>
                                        <p:attrNameLst>
                                          <p:attrName>ppt_y</p:attrName>
                                        </p:attrNameLst>
                                      </p:cBhvr>
                                    </p:anim>
                                    <p:animRot by="21600000">
                                      <p:cBhvr>
                                        <p:cTn id="23" dur="1000" fill="hold">
                                          <p:stCondLst>
                                            <p:cond delay="0"/>
                                          </p:stCondLst>
                                        </p:cTn>
                                        <p:tgtEl>
                                          <p:spTgt spid="5"/>
                                        </p:tgtEl>
                                        <p:attrNameLst>
                                          <p:attrName>r</p:attrName>
                                        </p:attrNameLst>
                                      </p:cBhvr>
                                    </p:animRot>
                                  </p:childTnLst>
                                </p:cTn>
                              </p:par>
                            </p:childTnLst>
                          </p:cTn>
                        </p:par>
                      </p:childTnLst>
                    </p:cTn>
                  </p:par>
                  <p:par>
                    <p:cTn id="24" fill="hold" nodeType="clickPar">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矩形 1"/>
          <p:cNvSpPr/>
          <p:nvPr/>
        </p:nvSpPr>
        <p:spPr>
          <a:xfrm rot="1891259">
            <a:off x="8857492" y="1629269"/>
            <a:ext cx="2686190" cy="3139438"/>
          </a:xfrm>
          <a:custGeom>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3">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8730251" y="1654310"/>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8730251" y="1622368"/>
            <a:ext cx="2502596" cy="2588885"/>
          </a:xfrm>
          <a:prstGeom prst="rect">
            <a:avLst/>
          </a:prstGeom>
          <a:blipFill dpi="0" rotWithShape="1">
            <a:blip r:embed="rId3">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1"/>
          <p:cNvSpPr/>
          <p:nvPr/>
        </p:nvSpPr>
        <p:spPr>
          <a:xfrm rot="765310">
            <a:off x="4827441" y="1464499"/>
            <a:ext cx="2968153" cy="3468978"/>
          </a:xfrm>
          <a:custGeom>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3">
                <a:moveTo>
                  <a:pt x="424422" y="313631"/>
                </a:moveTo>
                <a:lnTo>
                  <a:pt x="2801257" y="0"/>
                </a:lnTo>
                <a:lnTo>
                  <a:pt x="3256770" y="3806294"/>
                </a:lnTo>
                <a:lnTo>
                  <a:pt x="0" y="3802743"/>
                </a:lnTo>
                <a:lnTo>
                  <a:pt x="424422" y="313631"/>
                </a:lnTo>
                <a:close/>
              </a:path>
            </a:pathLst>
          </a:custGeom>
          <a:solidFill>
            <a:schemeClr val="accent3"/>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5102279" y="1637247"/>
            <a:ext cx="2496055" cy="3243377"/>
          </a:xfrm>
          <a:prstGeom prst="rect">
            <a:avLst/>
          </a:prstGeom>
          <a:solidFill>
            <a:schemeClr val="accent4"/>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18"/>
          <p:cNvSpPr/>
          <p:nvPr/>
        </p:nvSpPr>
        <p:spPr>
          <a:xfrm>
            <a:off x="5102278" y="1622368"/>
            <a:ext cx="2496055" cy="2620828"/>
          </a:xfrm>
          <a:prstGeom prst="rect">
            <a:avLst/>
          </a:prstGeom>
          <a:blipFill dpi="0" rotWithShape="1">
            <a:blip r:embed="rId4">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1"/>
          <p:cNvSpPr/>
          <p:nvPr/>
        </p:nvSpPr>
        <p:spPr>
          <a:xfrm rot="1321971">
            <a:off x="1573547" y="1629269"/>
            <a:ext cx="2686190" cy="3139438"/>
          </a:xfrm>
          <a:custGeom>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1" fmla="*/ 424422 w 2801257"/>
              <a:gd name="connsiteY0-2" fmla="*/ 313631 h 3802743"/>
              <a:gd name="connsiteX1-3" fmla="*/ 2801257 w 2801257"/>
              <a:gd name="connsiteY1-4" fmla="*/ 0 h 3802743"/>
              <a:gd name="connsiteX2-5" fmla="*/ 2801257 w 2801257"/>
              <a:gd name="connsiteY2-6" fmla="*/ 3802743 h 3802743"/>
              <a:gd name="connsiteX3-7" fmla="*/ 0 w 2801257"/>
              <a:gd name="connsiteY3-8" fmla="*/ 3802743 h 3802743"/>
              <a:gd name="connsiteX4-9" fmla="*/ 424422 w 2801257"/>
              <a:gd name="connsiteY4-10" fmla="*/ 313631 h 3802743"/>
              <a:gd name="connsiteX0-11" fmla="*/ 424422 w 3256770"/>
              <a:gd name="connsiteY0-12" fmla="*/ 313631 h 3806294"/>
              <a:gd name="connsiteX1-13" fmla="*/ 2801257 w 3256770"/>
              <a:gd name="connsiteY1-14" fmla="*/ 0 h 3806294"/>
              <a:gd name="connsiteX2-15" fmla="*/ 3256770 w 3256770"/>
              <a:gd name="connsiteY2-16" fmla="*/ 3806294 h 3806294"/>
              <a:gd name="connsiteX3-17" fmla="*/ 0 w 3256770"/>
              <a:gd name="connsiteY3-18" fmla="*/ 3802743 h 3806294"/>
              <a:gd name="connsiteX4-19" fmla="*/ 424422 w 3256770"/>
              <a:gd name="connsiteY4-20" fmla="*/ 313631 h 380629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56770" h="3806293">
                <a:moveTo>
                  <a:pt x="424422" y="313631"/>
                </a:moveTo>
                <a:lnTo>
                  <a:pt x="2801257" y="0"/>
                </a:lnTo>
                <a:lnTo>
                  <a:pt x="3256770" y="3806294"/>
                </a:lnTo>
                <a:lnTo>
                  <a:pt x="0" y="3802743"/>
                </a:lnTo>
                <a:lnTo>
                  <a:pt x="424422" y="313631"/>
                </a:lnTo>
                <a:close/>
              </a:path>
            </a:pathLst>
          </a:custGeom>
          <a:solidFill>
            <a:schemeClr val="accent1"/>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1434542" y="1637247"/>
            <a:ext cx="2496055" cy="3243377"/>
          </a:xfrm>
          <a:prstGeom prst="rect">
            <a:avLst/>
          </a:prstGeom>
          <a:solidFill>
            <a:schemeClr val="accent2"/>
          </a:solidFill>
          <a:ln w="12700" cap="flat" cmpd="sng" algn="ctr">
            <a:noFill/>
            <a:prstDash val="solid"/>
            <a:miter lim="800000"/>
          </a:ln>
          <a:effectLst/>
        </p:spPr>
        <p:txBody>
          <a:bodyPr rtlCol="0" anchor="ctr"/>
          <a:lstStyle/>
          <a:p>
            <a:pPr algn="ctr" defTabSz="1285240">
              <a:lnSpc>
                <a:spcPct val="150000"/>
              </a:lnSpc>
              <a:defRPr/>
            </a:pPr>
            <a:endParaRPr lang="zh-CN" altLang="en-US" sz="253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1944460" y="4424018"/>
            <a:ext cx="1436291" cy="369332"/>
          </a:xfrm>
          <a:prstGeom prst="rect">
            <a:avLst/>
          </a:prstGeom>
        </p:spPr>
        <p:txBody>
          <a:bodyPr wrap="none" lIns="0" tIns="0" rIns="0" bIns="0">
            <a:spAutoFit/>
          </a:bodyPr>
          <a:lstStyle/>
          <a:p>
            <a:pPr algn="just" eaLnBrk="1" hangingPunct="1">
              <a:lnSpc>
                <a:spcPct val="150000"/>
              </a:lnSpc>
              <a:spcBef>
                <a:spcPct val="0"/>
              </a:spcBef>
              <a:spcAft>
                <a:spcPct val="0"/>
              </a:spcAft>
            </a:pP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6" name="组合 19"/>
          <p:cNvGrpSpPr/>
          <p:nvPr/>
        </p:nvGrpSpPr>
        <p:grpSpPr>
          <a:xfrm>
            <a:off x="812800" y="5600646"/>
            <a:ext cx="11233151" cy="929891"/>
            <a:chOff x="928457" y="2733245"/>
            <a:chExt cx="9653427" cy="661181"/>
          </a:xfrm>
        </p:grpSpPr>
        <p:sp>
          <p:nvSpPr>
            <p:cNvPr id="17" name="Text Box 11"/>
            <p:cNvSpPr txBox="1">
              <a:spLocks noChangeArrowheads="1"/>
            </p:cNvSpPr>
            <p:nvPr/>
          </p:nvSpPr>
          <p:spPr bwMode="auto">
            <a:xfrm>
              <a:off x="928457" y="2733245"/>
              <a:ext cx="1878675" cy="17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spcAft>
                  <a:spcPct val="0"/>
                </a:spcAft>
              </a:pPr>
              <a:r>
                <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8"/>
            <p:cNvSpPr>
              <a:spLocks noChangeArrowheads="1"/>
            </p:cNvSpPr>
            <p:nvPr/>
          </p:nvSpPr>
          <p:spPr bwMode="auto">
            <a:xfrm>
              <a:off x="928457" y="3000516"/>
              <a:ext cx="9653427" cy="39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ct val="0"/>
                </a:spcBef>
                <a:spcAft>
                  <a:spcPct val="0"/>
                </a:spcAft>
              </a:pPr>
              <a:r>
                <a:rPr lang="zh-CN" altLang="en-US"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矩形 1"/>
          <p:cNvSpPr/>
          <p:nvPr/>
        </p:nvSpPr>
        <p:spPr>
          <a:xfrm>
            <a:off x="1427613" y="1622368"/>
            <a:ext cx="2502984" cy="2620828"/>
          </a:xfrm>
          <a:prstGeom prst="rect">
            <a:avLst/>
          </a:pr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5631878" y="4424018"/>
            <a:ext cx="1436291" cy="369332"/>
          </a:xfrm>
          <a:prstGeom prst="rect">
            <a:avLst/>
          </a:prstGeom>
        </p:spPr>
        <p:txBody>
          <a:bodyPr wrap="none" lIns="0" tIns="0" rIns="0" bIns="0">
            <a:spAutoFit/>
          </a:bodyPr>
          <a:lstStyle/>
          <a:p>
            <a:pPr algn="just" eaLnBrk="1" hangingPunct="1">
              <a:lnSpc>
                <a:spcPct val="150000"/>
              </a:lnSpc>
              <a:spcBef>
                <a:spcPct val="0"/>
              </a:spcBef>
              <a:spcAft>
                <a:spcPct val="0"/>
              </a:spcAft>
            </a:pP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9219904" y="4424018"/>
            <a:ext cx="1436291" cy="369332"/>
          </a:xfrm>
          <a:prstGeom prst="rect">
            <a:avLst/>
          </a:prstGeom>
        </p:spPr>
        <p:txBody>
          <a:bodyPr wrap="none" lIns="0" tIns="0" rIns="0" bIns="0">
            <a:spAutoFit/>
          </a:bodyPr>
          <a:lstStyle/>
          <a:p>
            <a:pPr algn="just" eaLnBrk="1" hangingPunct="1">
              <a:lnSpc>
                <a:spcPct val="150000"/>
              </a:lnSpc>
              <a:spcBef>
                <a:spcPct val="0"/>
              </a:spcBef>
              <a:spcAft>
                <a:spcPct val="0"/>
              </a:spcAft>
            </a:pP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8"/>
          <p:cNvSpPr txBox="1"/>
          <p:nvPr/>
        </p:nvSpPr>
        <p:spPr>
          <a:xfrm>
            <a:off x="5273787" y="386548"/>
            <a:ext cx="2311176" cy="447739"/>
          </a:xfrm>
          <a:prstGeom prst="rect">
            <a:avLst/>
          </a:prstGeom>
          <a:noFill/>
        </p:spPr>
        <p:txBody>
          <a:bodyPr wrap="square" lIns="0" tIns="0" rIns="0" bIns="0" rtlCol="0" anchor="ctr">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概述</a:t>
            </a:r>
            <a:endParaRPr lang="zh-CN" altLang="en-US" sz="36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8"/>
          <p:cNvSpPr txBox="1"/>
          <p:nvPr/>
        </p:nvSpPr>
        <p:spPr>
          <a:xfrm>
            <a:off x="5273787" y="853695"/>
            <a:ext cx="2311176" cy="169277"/>
          </a:xfrm>
          <a:prstGeom prst="rect">
            <a:avLst/>
          </a:prstGeom>
          <a:noFill/>
        </p:spPr>
        <p:txBody>
          <a:bodyPr wrap="square" lIns="0" tIns="0" rIns="0" bIns="0" rtlCol="0" anchor="ctr">
            <a:spAutoFit/>
          </a:bodyPr>
          <a:lstStyle/>
          <a:p>
            <a:pPr algn="ctr"/>
            <a:r>
              <a:rPr lang="en-US" altLang="zh-CN" sz="11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14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childTnLst>
                          </p:cTn>
                        </p:par>
                        <p:par>
                          <p:cTn id="15" fill="hold" nodeType="afterGroup">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par>
                          <p:cTn id="19" fill="hold" nodeType="afterGroup">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childTnLst>
                          </p:cTn>
                        </p:par>
                        <p:par>
                          <p:cTn id="25" fill="hold" nodeType="afterGroup">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nodeType="afterGroup">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nodeType="afterGroup">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53" fill="hold" nodeType="afterGroup">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par>
                          <p:cTn id="57" fill="hold" nodeType="afterGroup">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nodeType="afterGroup">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nodeType="afterGroup">
                            <p:stCondLst>
                              <p:cond delay="7500"/>
                            </p:stCondLst>
                            <p:childTnLst>
                              <p:par>
                                <p:cTn id="68" presetID="2" presetClass="entr" presetSubtype="4"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ppt_x"/>
                                          </p:val>
                                        </p:tav>
                                        <p:tav tm="100000">
                                          <p:val>
                                            <p:strVal val="#ppt_x"/>
                                          </p:val>
                                        </p:tav>
                                      </p:tavLst>
                                    </p:anim>
                                    <p:anim calcmode="lin" valueType="num">
                                      <p:cBhvr additive="base">
                                        <p:cTn id="7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0" grpId="0" animBg="1"/>
      <p:bldP spid="33" grpId="0" animBg="1"/>
      <p:bldP spid="34" grpId="0" animBg="1"/>
      <p:bldP spid="19" grpId="0" animBg="1"/>
      <p:bldP spid="31" grpId="0" animBg="1"/>
      <p:bldP spid="32" grpId="0" animBg="1"/>
      <p:bldP spid="41" grpId="0"/>
      <p:bldP spid="2" grpId="0" animBg="1"/>
      <p:bldP spid="21" grpId="0"/>
      <p:bldP spid="2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61022181333"/>
  <p:tag name="MH_LIBRARY" val="GRAPHIC"/>
  <p:tag name="MH_ORDER" val="4"/>
  <p:tag name="MH_TYPE" val="SubTitle"/>
</p:tagLst>
</file>

<file path=ppt/tags/tag62.xml><?xml version="1.0" encoding="utf-8"?>
<p:tagLst xmlns:p="http://schemas.openxmlformats.org/presentationml/2006/main">
  <p:tag name="MH" val="20161022181333"/>
  <p:tag name="MH_LIBRARY" val="GRAPHIC"/>
  <p:tag name="MH_ORDER" val="1"/>
  <p:tag name="MH_TYPE" val="Other"/>
</p:tagLst>
</file>

<file path=ppt/tags/tag63.xml><?xml version="1.0" encoding="utf-8"?>
<p:tagLst xmlns:p="http://schemas.openxmlformats.org/presentationml/2006/main">
  <p:tag name="MH" val="20161022181333"/>
  <p:tag name="MH_LIBRARY" val="GRAPHIC"/>
  <p:tag name="MH_ORDER" val="2"/>
  <p:tag name="MH_TYPE" val="Other"/>
</p:tagLst>
</file>

<file path=ppt/tags/tag64.xml><?xml version="1.0" encoding="utf-8"?>
<p:tagLst xmlns:p="http://schemas.openxmlformats.org/presentationml/2006/main">
  <p:tag name="MH" val="20161022181333"/>
  <p:tag name="MH_LIBRARY" val="GRAPHIC"/>
  <p:tag name="MH_ORDER" val="3"/>
  <p:tag name="MH_TYPE" val="Other"/>
</p:tagLst>
</file>

<file path=ppt/tags/tag65.xml><?xml version="1.0" encoding="utf-8"?>
<p:tagLst xmlns:p="http://schemas.openxmlformats.org/presentationml/2006/main">
  <p:tag name="MH" val="20161022181333"/>
  <p:tag name="MH_LIBRARY" val="GRAPHIC"/>
  <p:tag name="MH_ORDER" val="4"/>
  <p:tag name="MH_TYPE" val="Other"/>
</p:tagLst>
</file>

<file path=ppt/tags/tag66.xml><?xml version="1.0" encoding="utf-8"?>
<p:tagLst xmlns:p="http://schemas.openxmlformats.org/presentationml/2006/main">
  <p:tag name="MH" val="20161022181333"/>
  <p:tag name="MH_LIBRARY" val="GRAPHIC"/>
  <p:tag name="MH_ORDER" val="1"/>
  <p:tag name="MH_TYPE" val="SubTitle"/>
</p:tagLst>
</file>

<file path=ppt/tags/tag67.xml><?xml version="1.0" encoding="utf-8"?>
<p:tagLst xmlns:p="http://schemas.openxmlformats.org/presentationml/2006/main">
  <p:tag name="MH" val="20161022181333"/>
  <p:tag name="MH_LIBRARY" val="GRAPHIC"/>
  <p:tag name="MH_ORDER" val="2"/>
  <p:tag name="MH_TYPE" val="SubTitle"/>
</p:tagLst>
</file>

<file path=ppt/tags/tag68.xml><?xml version="1.0" encoding="utf-8"?>
<p:tagLst xmlns:p="http://schemas.openxmlformats.org/presentationml/2006/main">
  <p:tag name="MH" val="20161022181333"/>
  <p:tag name="MH_LIBRARY" val="GRAPHIC"/>
  <p:tag name="MH_ORDER" val="3"/>
  <p:tag name="MH_TYPE" val="SubTitle"/>
</p:tagLst>
</file>

<file path=ppt/tags/tag69.xml><?xml version="1.0" encoding="utf-8"?>
<p:tagLst xmlns:p="http://schemas.openxmlformats.org/presentationml/2006/main">
  <p:tag name="MH" val="20161022181333"/>
  <p:tag name="MH_LIBRARY" val="GRAPHIC"/>
  <p:tag name="MH_ORDER" val="5"/>
  <p:tag name="MH_TYPE" val="Other"/>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MH" val="20161022181333"/>
  <p:tag name="MH_LIBRARY" val="GRAPHIC"/>
  <p:tag name="MH_ORDER" val="1"/>
  <p:tag name="MH_TYPE" val="Title"/>
</p:tagLst>
</file>

<file path=ppt/tags/tag71.xml><?xml version="1.0" encoding="utf-8"?>
<p:tagLst xmlns:p="http://schemas.openxmlformats.org/presentationml/2006/main">
  <p:tag name="MH" val="20161022181333"/>
  <p:tag name="MH_CATEGORY" val="#YinZJG#"/>
  <p:tag name="MH_LAYOUT" val="TitleSubTitle"/>
  <p:tag name="MH_LIBRARY" val="GRAPHIC"/>
  <p:tag name="MH_NUMBER" val="4"/>
  <p:tag name="MH_TYPE" val="#NeiR#"/>
</p:tagLst>
</file>

<file path=ppt/tags/tag72.xml><?xml version="1.0" encoding="utf-8"?>
<p:tagLst xmlns:p="http://schemas.openxmlformats.org/presentationml/2006/main">
  <p:tag name="ID" val="553512"/>
  <p:tag name="MH" val="20160830110146"/>
  <p:tag name="MH_LIBRARY" val="CONTENTS"/>
  <p:tag name="MH_ORDER" val="1"/>
  <p:tag name="MH_TYPE" val="ENTRY"/>
</p:tagLst>
</file>

<file path=ppt/tags/tag73.xml><?xml version="1.0" encoding="utf-8"?>
<p:tagLst xmlns:p="http://schemas.openxmlformats.org/presentationml/2006/main">
  <p:tag name="ID" val="553512"/>
  <p:tag name="MH" val="20160830110146"/>
  <p:tag name="MH_LIBRARY" val="CONTENTS"/>
  <p:tag name="MH_ORDER" val="1"/>
  <p:tag name="MH_TYPE" val="ENTRY"/>
</p:tagLst>
</file>

<file path=ppt/tags/tag74.xml><?xml version="1.0" encoding="utf-8"?>
<p:tagLst xmlns:p="http://schemas.openxmlformats.org/presentationml/2006/main">
  <p:tag name="ID" val="553512"/>
  <p:tag name="MH" val="20160830110146"/>
  <p:tag name="MH_LIBRARY" val="CONTENTS"/>
  <p:tag name="MH_ORDER" val="1"/>
  <p:tag name="MH_TYPE" val="ENTRY"/>
</p:tagLst>
</file>

<file path=ppt/tags/tag75.xml><?xml version="1.0" encoding="utf-8"?>
<p:tagLst xmlns:p="http://schemas.openxmlformats.org/presentationml/2006/main">
  <p:tag name="ID" val="553512"/>
  <p:tag name="MH" val="20160830110146"/>
  <p:tag name="MH_LIBRARY" val="CONTENTS"/>
  <p:tag name="MH_ORDER" val="1"/>
  <p:tag name="MH_TYPE" val="ENTRY"/>
</p:tagLst>
</file>

<file path=ppt/tags/tag76.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Theme">
  <a:themeElements>
    <a:clrScheme name="自定义 134">
      <a:dk1>
        <a:sysClr val="windowText" lastClr="000000"/>
      </a:dk1>
      <a:lt1>
        <a:sysClr val="window" lastClr="FFFFFF"/>
      </a:lt1>
      <a:dk2>
        <a:srgbClr val="17406D"/>
      </a:dk2>
      <a:lt2>
        <a:srgbClr val="DBEFF9"/>
      </a:lt2>
      <a:accent1>
        <a:srgbClr val="A3CD39"/>
      </a:accent1>
      <a:accent2>
        <a:srgbClr val="E46633"/>
      </a:accent2>
      <a:accent3>
        <a:srgbClr val="E5355B"/>
      </a:accent3>
      <a:accent4>
        <a:srgbClr val="52C0A5"/>
      </a:accent4>
      <a:accent5>
        <a:srgbClr val="A3CD39"/>
      </a:accent5>
      <a:accent6>
        <a:srgbClr val="E46633"/>
      </a:accent6>
      <a:hlink>
        <a:srgbClr val="E5355B"/>
      </a:hlink>
      <a:folHlink>
        <a:srgbClr val="52C0A5"/>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229</Paragraphs>
  <Slides>24</Slides>
  <Notes>24</Notes>
  <TotalTime>0</TotalTime>
  <HiddenSlides>0</HiddenSlides>
  <MMClips>1</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24</vt:i4>
      </vt:variant>
    </vt:vector>
  </HeadingPairs>
  <TitlesOfParts>
    <vt:vector baseType="lpstr" size="41">
      <vt:lpstr>Arial</vt:lpstr>
      <vt:lpstr>Calibri Light</vt:lpstr>
      <vt:lpstr>Calibri</vt:lpstr>
      <vt:lpstr>微软雅黑</vt:lpstr>
      <vt:lpstr>Impact</vt:lpstr>
      <vt:lpstr>Microsoft JhengHei</vt:lpstr>
      <vt:lpstr>PMingLiU</vt:lpstr>
      <vt:lpstr>宋体</vt:lpstr>
      <vt:lpstr>Open Sans</vt:lpstr>
      <vt:lpstr>Lato Regular</vt:lpstr>
      <vt:lpstr>Helvetica Light</vt:lpstr>
      <vt:lpstr>Gill Sans</vt:lpstr>
      <vt:lpstr>Helvetica Neue</vt:lpstr>
      <vt:lpstr>Helvetica</vt:lpstr>
      <vt:lpstr>Meiryo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4</cp:revision>
  <dcterms:created xsi:type="dcterms:W3CDTF">2016-12-23T18:44:00Z</dcterms:created>
  <dcterms:modified xsi:type="dcterms:W3CDTF">2023-05-08T07:04:54Z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