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handoutMasterIdLst>
    <p:handoutMasterId r:id="rId4"/>
  </p:handoutMasterIdLst>
  <p:sldIdLst>
    <p:sldId id="1002" r:id="rId5"/>
    <p:sldId id="1015" r:id="rId6"/>
    <p:sldId id="936" r:id="rId7"/>
    <p:sldId id="976" r:id="rId8"/>
    <p:sldId id="737" r:id="rId9"/>
    <p:sldId id="1016" r:id="rId10"/>
    <p:sldId id="995" r:id="rId11"/>
    <p:sldId id="1004" r:id="rId12"/>
    <p:sldId id="1003" r:id="rId13"/>
    <p:sldId id="1007" r:id="rId14"/>
    <p:sldId id="1022" r:id="rId15"/>
    <p:sldId id="1019" r:id="rId16"/>
    <p:sldId id="1006" r:id="rId17"/>
    <p:sldId id="1008" r:id="rId18"/>
    <p:sldId id="1023" r:id="rId19"/>
    <p:sldId id="1020" r:id="rId20"/>
    <p:sldId id="1009" r:id="rId21"/>
    <p:sldId id="1010" r:id="rId22"/>
    <p:sldId id="1018" r:id="rId23"/>
    <p:sldId id="1024" r:id="rId24"/>
    <p:sldId id="1012" r:id="rId25"/>
    <p:sldId id="1013" r:id="rId26"/>
    <p:sldId id="1014" r:id="rId27"/>
    <p:sldId id="987" r:id="rId28"/>
    <p:sldId id="996" r:id="rId29"/>
    <p:sldId id="991" r:id="rId30"/>
    <p:sldId id="978" r:id="rId31"/>
    <p:sldId id="950" r:id="rId32"/>
    <p:sldId id="951" r:id="rId33"/>
    <p:sldId id="952" r:id="rId34"/>
    <p:sldId id="953" r:id="rId35"/>
    <p:sldId id="956" r:id="rId36"/>
    <p:sldId id="959" r:id="rId37"/>
    <p:sldId id="963" r:id="rId38"/>
    <p:sldId id="967" r:id="rId39"/>
    <p:sldId id="1051" r:id="rId40"/>
    <p:sldId id="1052" r:id="rId41"/>
    <p:sldId id="1088" r:id="rId42"/>
  </p:sldIdLst>
  <p:sldSz cx="12196445" cy="6858000"/>
  <p:notesSz cx="6858000" cy="9144000"/>
  <p:custDataLst>
    <p:tags r:id="rId43"/>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p:restoredTop sz="96977" autoAdjust="0"/>
  </p:normalViewPr>
  <p:slideViewPr>
    <p:cSldViewPr snapToObjects="1" showGuides="1">
      <p:cViewPr varScale="1">
        <p:scale>
          <a:sx n="114" d="100"/>
          <a:sy n="114" d="100"/>
        </p:scale>
        <p:origin x="300" y="102"/>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tags" Target="tags/tag6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fontAlgn="base" hangingPunct="1"/>
            <a:fld id="{9A0DB2DC-4C9A-4742-B13C-FB6460FD3503}" type="slidenum">
              <a:rPr lang="zh-CN" altLang="en-US" sz="1200" strike="noStrike" noProof="1">
                <a:latin typeface="Arial" panose="020b0604020202020204" pitchFamily="34" charset="0"/>
                <a:ea typeface="宋体" panose="02010600030101010101" pitchFamily="2" charset="-122"/>
                <a:cs typeface="+mn-ea"/>
              </a:rPr>
              <a:t/>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Rectangle 4"/>
          <p:cNvSpPr>
            <a:spLocks noGrp="1" noRot="1" noChangeAspect="1"/>
          </p:cNvSpPr>
          <p:nvPr>
            <p:ph type="sldImg" idx="6"/>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fontAlgn="base"/>
            <a:fld id="{9A0DB2DC-4C9A-4742-B13C-FB6460FD3503}" type="slidenum">
              <a:rPr lang="zh-CN" altLang="en-US" sz="1200" strike="noStrike" noProof="1">
                <a:latin typeface="Arial" panose="020b0604020202020204" pitchFamily="34" charset="0"/>
                <a:ea typeface="宋体" panose="02010600030101010101" pitchFamily="2" charset="-122"/>
                <a:cs typeface="+mn-ea"/>
              </a:rPr>
              <a:t/>
            </a:fld>
            <a:endParaRPr lang="en-US" altLang="zh-CN"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en-US" altLang="zh-CN"/>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8673" name="幻灯片图像占位符 1"/>
          <p:cNvSpPr>
            <a:spLocks noGrp="1" noRot="1" noChangeAspect="1" noTextEdit="1"/>
          </p:cNvSpPr>
          <p:nvPr>
            <p:ph type="sldImg"/>
          </p:nvPr>
        </p:nvSpPr>
        <p:spPr>
          <a:xfrm>
            <a:off x="381000" y="685800"/>
            <a:ext cx="6096000" cy="3429000"/>
          </a:xfrm>
        </p:spPr>
      </p:sp>
      <p:sp>
        <p:nvSpPr>
          <p:cNvPr id="28674" name="备注占位符 2"/>
          <p:cNvSpPr>
            <a:spLocks noGrp="1"/>
          </p:cNvSpPr>
          <p:nvPr>
            <p:ph type="body" idx="1"/>
          </p:nvPr>
        </p:nvSpPr>
        <p:spPr/>
        <p:txBody>
          <a:bodyPr wrap="square" lIns="91440" tIns="45720" rIns="91440" bIns="45720" anchor="ctr"/>
          <a:lstStyle/>
          <a:p>
            <a:pPr lvl="0"/>
            <a:endParaRPr lang="zh-CN" altLang="en-US"/>
          </a:p>
        </p:txBody>
      </p:sp>
      <p:sp>
        <p:nvSpPr>
          <p:cNvPr id="28675"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11</a:t>
            </a:fld>
            <a:endParaRPr lang="zh-CN"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0721" name="幻灯片图像占位符 1"/>
          <p:cNvSpPr>
            <a:spLocks noGrp="1" noRot="1" noChangeAspect="1" noTextEdit="1"/>
          </p:cNvSpPr>
          <p:nvPr>
            <p:ph type="sldImg"/>
          </p:nvPr>
        </p:nvSpPr>
        <p:spPr>
          <a:xfrm>
            <a:off x="381000" y="685800"/>
            <a:ext cx="6096000" cy="3429000"/>
          </a:xfrm>
        </p:spPr>
      </p:sp>
      <p:sp>
        <p:nvSpPr>
          <p:cNvPr id="30722" name="备注占位符 2"/>
          <p:cNvSpPr>
            <a:spLocks noGrp="1"/>
          </p:cNvSpPr>
          <p:nvPr>
            <p:ph type="body" idx="1"/>
          </p:nvPr>
        </p:nvSpPr>
        <p:spPr/>
        <p:txBody>
          <a:bodyPr wrap="square" lIns="91440" tIns="45720" rIns="91440" bIns="45720" anchor="ctr"/>
          <a:lstStyle/>
          <a:p>
            <a:pPr lvl="0"/>
            <a:endParaRPr lang="zh-CN" altLang="en-US"/>
          </a:p>
        </p:txBody>
      </p:sp>
      <p:sp>
        <p:nvSpPr>
          <p:cNvPr id="30723"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12</a:t>
            </a:fld>
            <a:endParaRPr lang="zh-CN"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2769" name="幻灯片图像占位符 1"/>
          <p:cNvSpPr>
            <a:spLocks noGrp="1" noRot="1" noChangeAspect="1" noTextEdit="1"/>
          </p:cNvSpPr>
          <p:nvPr>
            <p:ph type="sldImg"/>
          </p:nvPr>
        </p:nvSpPr>
        <p:spPr>
          <a:xfrm>
            <a:off x="381000" y="685800"/>
            <a:ext cx="6096000" cy="3429000"/>
          </a:xfrm>
        </p:spPr>
      </p:sp>
      <p:sp>
        <p:nvSpPr>
          <p:cNvPr id="32770" name="备注占位符 2"/>
          <p:cNvSpPr>
            <a:spLocks noGrp="1"/>
          </p:cNvSpPr>
          <p:nvPr>
            <p:ph type="body" idx="1"/>
          </p:nvPr>
        </p:nvSpPr>
        <p:spPr/>
        <p:txBody>
          <a:bodyPr wrap="square" lIns="91440" tIns="45720" rIns="91440" bIns="45720" anchor="ctr"/>
          <a:lstStyle/>
          <a:p>
            <a:pPr lvl="0"/>
            <a:endParaRPr lang="zh-CN" altLang="en-US"/>
          </a:p>
        </p:txBody>
      </p:sp>
      <p:sp>
        <p:nvSpPr>
          <p:cNvPr id="3277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13</a:t>
            </a:fld>
            <a:endParaRPr lang="zh-CN"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4817" name="幻灯片图像占位符 1"/>
          <p:cNvSpPr>
            <a:spLocks noGrp="1" noRot="1" noChangeAspect="1" noTextEdit="1"/>
          </p:cNvSpPr>
          <p:nvPr>
            <p:ph type="sldImg"/>
          </p:nvPr>
        </p:nvSpPr>
        <p:spPr>
          <a:xfrm>
            <a:off x="381000" y="685800"/>
            <a:ext cx="6096000" cy="3429000"/>
          </a:xfrm>
        </p:spPr>
      </p:sp>
      <p:sp>
        <p:nvSpPr>
          <p:cNvPr id="34818" name="备注占位符 2"/>
          <p:cNvSpPr>
            <a:spLocks noGrp="1"/>
          </p:cNvSpPr>
          <p:nvPr>
            <p:ph type="body" idx="1"/>
          </p:nvPr>
        </p:nvSpPr>
        <p:spPr/>
        <p:txBody>
          <a:bodyPr wrap="square" lIns="91440" tIns="45720" rIns="91440" bIns="45720" anchor="ctr"/>
          <a:lstStyle/>
          <a:p>
            <a:pPr lvl="0"/>
            <a:endParaRPr lang="zh-CN" altLang="en-US"/>
          </a:p>
        </p:txBody>
      </p:sp>
      <p:sp>
        <p:nvSpPr>
          <p:cNvPr id="34819"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14</a:t>
            </a:fld>
            <a:endParaRPr lang="zh-CN"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6865" name="幻灯片图像占位符 1"/>
          <p:cNvSpPr>
            <a:spLocks noGrp="1" noRot="1" noChangeAspect="1" noTextEdit="1"/>
          </p:cNvSpPr>
          <p:nvPr>
            <p:ph type="sldImg"/>
          </p:nvPr>
        </p:nvSpPr>
        <p:spPr>
          <a:xfrm>
            <a:off x="381000" y="685800"/>
            <a:ext cx="6096000" cy="3429000"/>
          </a:xfrm>
        </p:spPr>
      </p:sp>
      <p:sp>
        <p:nvSpPr>
          <p:cNvPr id="36866" name="备注占位符 2"/>
          <p:cNvSpPr>
            <a:spLocks noGrp="1"/>
          </p:cNvSpPr>
          <p:nvPr>
            <p:ph type="body" idx="1"/>
          </p:nvPr>
        </p:nvSpPr>
        <p:spPr/>
        <p:txBody>
          <a:bodyPr wrap="square" lIns="91440" tIns="45720" rIns="91440" bIns="45720" anchor="ctr"/>
          <a:lstStyle/>
          <a:p>
            <a:pPr lvl="0"/>
            <a:endParaRPr lang="zh-CN" altLang="en-US"/>
          </a:p>
        </p:txBody>
      </p:sp>
      <p:sp>
        <p:nvSpPr>
          <p:cNvPr id="36867"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15</a:t>
            </a:fld>
            <a:endParaRPr lang="zh-CN"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8913" name="幻灯片图像占位符 1"/>
          <p:cNvSpPr>
            <a:spLocks noGrp="1" noRot="1" noChangeAspect="1" noTextEdit="1"/>
          </p:cNvSpPr>
          <p:nvPr>
            <p:ph type="sldImg"/>
          </p:nvPr>
        </p:nvSpPr>
        <p:spPr>
          <a:xfrm>
            <a:off x="381000" y="685800"/>
            <a:ext cx="6096000" cy="3429000"/>
          </a:xfrm>
        </p:spPr>
      </p:sp>
      <p:sp>
        <p:nvSpPr>
          <p:cNvPr id="38914" name="备注占位符 2"/>
          <p:cNvSpPr>
            <a:spLocks noGrp="1"/>
          </p:cNvSpPr>
          <p:nvPr>
            <p:ph type="body" idx="1"/>
          </p:nvPr>
        </p:nvSpPr>
        <p:spPr/>
        <p:txBody>
          <a:bodyPr wrap="square" lIns="91440" tIns="45720" rIns="91440" bIns="45720" anchor="ctr"/>
          <a:lstStyle/>
          <a:p>
            <a:pPr lvl="0"/>
            <a:endParaRPr lang="zh-CN" altLang="en-US"/>
          </a:p>
        </p:txBody>
      </p:sp>
      <p:sp>
        <p:nvSpPr>
          <p:cNvPr id="38915"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16</a:t>
            </a:fld>
            <a:endParaRPr lang="zh-CN"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61" name="幻灯片图像占位符 1"/>
          <p:cNvSpPr>
            <a:spLocks noGrp="1" noRot="1" noChangeAspect="1" noTextEdit="1"/>
          </p:cNvSpPr>
          <p:nvPr>
            <p:ph type="sldImg"/>
          </p:nvPr>
        </p:nvSpPr>
        <p:spPr>
          <a:xfrm>
            <a:off x="381000" y="685800"/>
            <a:ext cx="6096000" cy="3429000"/>
          </a:xfrm>
        </p:spPr>
      </p:sp>
      <p:sp>
        <p:nvSpPr>
          <p:cNvPr id="40962" name="备注占位符 2"/>
          <p:cNvSpPr>
            <a:spLocks noGrp="1"/>
          </p:cNvSpPr>
          <p:nvPr>
            <p:ph type="body" idx="1"/>
          </p:nvPr>
        </p:nvSpPr>
        <p:spPr/>
        <p:txBody>
          <a:bodyPr wrap="square" lIns="91440" tIns="45720" rIns="91440" bIns="45720" anchor="ctr"/>
          <a:lstStyle/>
          <a:p>
            <a:pPr lvl="0"/>
            <a:endParaRPr lang="zh-CN" altLang="en-US"/>
          </a:p>
        </p:txBody>
      </p:sp>
      <p:sp>
        <p:nvSpPr>
          <p:cNvPr id="40963"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17</a:t>
            </a:fld>
            <a:endParaRPr lang="zh-CN"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3009" name="幻灯片图像占位符 1"/>
          <p:cNvSpPr>
            <a:spLocks noGrp="1" noRot="1" noChangeAspect="1" noTextEdit="1"/>
          </p:cNvSpPr>
          <p:nvPr>
            <p:ph type="sldImg"/>
          </p:nvPr>
        </p:nvSpPr>
        <p:spPr>
          <a:xfrm>
            <a:off x="381000" y="685800"/>
            <a:ext cx="6096000" cy="3429000"/>
          </a:xfrm>
        </p:spPr>
      </p:sp>
      <p:sp>
        <p:nvSpPr>
          <p:cNvPr id="43010" name="备注占位符 2"/>
          <p:cNvSpPr>
            <a:spLocks noGrp="1"/>
          </p:cNvSpPr>
          <p:nvPr>
            <p:ph type="body" idx="1"/>
          </p:nvPr>
        </p:nvSpPr>
        <p:spPr/>
        <p:txBody>
          <a:bodyPr wrap="square" lIns="91440" tIns="45720" rIns="91440" bIns="45720" anchor="ctr"/>
          <a:lstStyle/>
          <a:p>
            <a:pPr lvl="0"/>
            <a:endParaRPr lang="zh-CN" altLang="en-US"/>
          </a:p>
        </p:txBody>
      </p:sp>
      <p:sp>
        <p:nvSpPr>
          <p:cNvPr id="4301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18</a:t>
            </a:fld>
            <a:endParaRPr lang="zh-CN"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5057" name="幻灯片图像占位符 1"/>
          <p:cNvSpPr>
            <a:spLocks noGrp="1" noRot="1" noChangeAspect="1" noTextEdit="1"/>
          </p:cNvSpPr>
          <p:nvPr>
            <p:ph type="sldImg"/>
          </p:nvPr>
        </p:nvSpPr>
        <p:spPr>
          <a:xfrm>
            <a:off x="381000" y="685800"/>
            <a:ext cx="6096000" cy="3429000"/>
          </a:xfrm>
        </p:spPr>
      </p:sp>
      <p:sp>
        <p:nvSpPr>
          <p:cNvPr id="45058" name="备注占位符 2"/>
          <p:cNvSpPr>
            <a:spLocks noGrp="1"/>
          </p:cNvSpPr>
          <p:nvPr>
            <p:ph type="body" idx="1"/>
          </p:nvPr>
        </p:nvSpPr>
        <p:spPr/>
        <p:txBody>
          <a:bodyPr wrap="square" lIns="91440" tIns="45720" rIns="91440" bIns="45720" anchor="ctr"/>
          <a:lstStyle/>
          <a:p>
            <a:pPr lvl="0"/>
            <a:endParaRPr lang="zh-CN" altLang="en-US"/>
          </a:p>
        </p:txBody>
      </p:sp>
      <p:sp>
        <p:nvSpPr>
          <p:cNvPr id="45059"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19</a:t>
            </a:fld>
            <a:endParaRPr lang="zh-CN" alt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7105" name="幻灯片图像占位符 1"/>
          <p:cNvSpPr>
            <a:spLocks noGrp="1" noRot="1" noChangeAspect="1" noTextEdit="1"/>
          </p:cNvSpPr>
          <p:nvPr>
            <p:ph type="sldImg"/>
          </p:nvPr>
        </p:nvSpPr>
        <p:spPr>
          <a:xfrm>
            <a:off x="381000" y="685800"/>
            <a:ext cx="6096000" cy="3429000"/>
          </a:xfrm>
        </p:spPr>
      </p:sp>
      <p:sp>
        <p:nvSpPr>
          <p:cNvPr id="47106" name="备注占位符 2"/>
          <p:cNvSpPr>
            <a:spLocks noGrp="1"/>
          </p:cNvSpPr>
          <p:nvPr>
            <p:ph type="body" idx="1"/>
          </p:nvPr>
        </p:nvSpPr>
        <p:spPr/>
        <p:txBody>
          <a:bodyPr wrap="square" lIns="91440" tIns="45720" rIns="91440" bIns="45720" anchor="ctr"/>
          <a:lstStyle/>
          <a:p>
            <a:pPr lvl="0"/>
            <a:endParaRPr lang="zh-CN" altLang="en-US"/>
          </a:p>
        </p:txBody>
      </p:sp>
      <p:sp>
        <p:nvSpPr>
          <p:cNvPr id="47107"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20</a:t>
            </a:fld>
            <a:endParaRPr lang="zh-CN"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2289" name="幻灯片图像占位符 1"/>
          <p:cNvSpPr>
            <a:spLocks noGrp="1" noRot="1" noChangeAspect="1" noTextEdit="1"/>
          </p:cNvSpPr>
          <p:nvPr>
            <p:ph type="sldImg"/>
          </p:nvPr>
        </p:nvSpPr>
        <p:spPr>
          <a:xfrm>
            <a:off x="381000" y="685800"/>
            <a:ext cx="6096000" cy="3429000"/>
          </a:xfrm>
        </p:spPr>
      </p:sp>
      <p:sp>
        <p:nvSpPr>
          <p:cNvPr id="12290" name="备注占位符 2"/>
          <p:cNvSpPr>
            <a:spLocks noGrp="1"/>
          </p:cNvSpPr>
          <p:nvPr>
            <p:ph type="body" idx="1"/>
          </p:nvPr>
        </p:nvSpPr>
        <p:spPr/>
        <p:txBody>
          <a:bodyPr wrap="square" lIns="91440" tIns="45720" rIns="91440" bIns="45720" anchor="ctr"/>
          <a:lstStyle/>
          <a:p>
            <a:pPr lvl="0"/>
            <a:endParaRPr lang="zh-CN" altLang="en-US"/>
          </a:p>
        </p:txBody>
      </p:sp>
      <p:sp>
        <p:nvSpPr>
          <p:cNvPr id="1229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t>3</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9153" name="幻灯片图像占位符 1"/>
          <p:cNvSpPr>
            <a:spLocks noGrp="1" noRot="1" noChangeAspect="1" noTextEdit="1"/>
          </p:cNvSpPr>
          <p:nvPr>
            <p:ph type="sldImg"/>
          </p:nvPr>
        </p:nvSpPr>
        <p:spPr>
          <a:xfrm>
            <a:off x="381000" y="685800"/>
            <a:ext cx="6096000" cy="3429000"/>
          </a:xfrm>
        </p:spPr>
      </p:sp>
      <p:sp>
        <p:nvSpPr>
          <p:cNvPr id="49154" name="备注占位符 2"/>
          <p:cNvSpPr>
            <a:spLocks noGrp="1"/>
          </p:cNvSpPr>
          <p:nvPr>
            <p:ph type="body" idx="1"/>
          </p:nvPr>
        </p:nvSpPr>
        <p:spPr/>
        <p:txBody>
          <a:bodyPr wrap="square" lIns="91440" tIns="45720" rIns="91440" bIns="45720" anchor="ctr"/>
          <a:lstStyle/>
          <a:p>
            <a:pPr lvl="0"/>
            <a:endParaRPr lang="zh-CN" altLang="en-US"/>
          </a:p>
        </p:txBody>
      </p:sp>
      <p:sp>
        <p:nvSpPr>
          <p:cNvPr id="49155"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21</a:t>
            </a:fld>
            <a:endParaRPr lang="zh-CN"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1201" name="幻灯片图像占位符 1"/>
          <p:cNvSpPr>
            <a:spLocks noGrp="1" noRot="1" noChangeAspect="1" noTextEdit="1"/>
          </p:cNvSpPr>
          <p:nvPr>
            <p:ph type="sldImg"/>
          </p:nvPr>
        </p:nvSpPr>
        <p:spPr>
          <a:xfrm>
            <a:off x="381000" y="685800"/>
            <a:ext cx="6096000" cy="3429000"/>
          </a:xfrm>
        </p:spPr>
      </p:sp>
      <p:sp>
        <p:nvSpPr>
          <p:cNvPr id="51202" name="备注占位符 2"/>
          <p:cNvSpPr>
            <a:spLocks noGrp="1"/>
          </p:cNvSpPr>
          <p:nvPr>
            <p:ph type="body" idx="1"/>
          </p:nvPr>
        </p:nvSpPr>
        <p:spPr/>
        <p:txBody>
          <a:bodyPr wrap="square" lIns="91440" tIns="45720" rIns="91440" bIns="45720" anchor="ctr"/>
          <a:lstStyle/>
          <a:p>
            <a:pPr lvl="0"/>
            <a:endParaRPr lang="zh-CN" altLang="en-US"/>
          </a:p>
        </p:txBody>
      </p:sp>
      <p:sp>
        <p:nvSpPr>
          <p:cNvPr id="51203"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22</a:t>
            </a:fld>
            <a:endParaRPr lang="zh-CN"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3249" name="幻灯片图像占位符 1"/>
          <p:cNvSpPr>
            <a:spLocks noGrp="1" noRot="1" noChangeAspect="1" noTextEdit="1"/>
          </p:cNvSpPr>
          <p:nvPr>
            <p:ph type="sldImg"/>
          </p:nvPr>
        </p:nvSpPr>
        <p:spPr>
          <a:xfrm>
            <a:off x="381000" y="685800"/>
            <a:ext cx="6096000" cy="3429000"/>
          </a:xfrm>
        </p:spPr>
      </p:sp>
      <p:sp>
        <p:nvSpPr>
          <p:cNvPr id="53250" name="备注占位符 2"/>
          <p:cNvSpPr>
            <a:spLocks noGrp="1"/>
          </p:cNvSpPr>
          <p:nvPr>
            <p:ph type="body" idx="1"/>
          </p:nvPr>
        </p:nvSpPr>
        <p:spPr/>
        <p:txBody>
          <a:bodyPr wrap="square" lIns="91440" tIns="45720" rIns="91440" bIns="45720" anchor="ctr"/>
          <a:lstStyle/>
          <a:p>
            <a:pPr lvl="0"/>
            <a:endParaRPr lang="zh-CN" altLang="en-US"/>
          </a:p>
        </p:txBody>
      </p:sp>
      <p:sp>
        <p:nvSpPr>
          <p:cNvPr id="5325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23</a:t>
            </a:fld>
            <a:endParaRPr lang="zh-CN" alt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6321" name="幻灯片图像占位符 1"/>
          <p:cNvSpPr>
            <a:spLocks noGrp="1" noRot="1" noChangeAspect="1" noTextEdit="1"/>
          </p:cNvSpPr>
          <p:nvPr>
            <p:ph type="sldImg"/>
          </p:nvPr>
        </p:nvSpPr>
        <p:spPr>
          <a:xfrm>
            <a:off x="381000" y="685800"/>
            <a:ext cx="6096000" cy="3429000"/>
          </a:xfrm>
        </p:spPr>
      </p:sp>
      <p:sp>
        <p:nvSpPr>
          <p:cNvPr id="56322" name="备注占位符 2"/>
          <p:cNvSpPr>
            <a:spLocks noGrp="1"/>
          </p:cNvSpPr>
          <p:nvPr>
            <p:ph type="body" idx="1"/>
          </p:nvPr>
        </p:nvSpPr>
        <p:spPr/>
        <p:txBody>
          <a:bodyPr wrap="square" lIns="91440" tIns="45720" rIns="91440" bIns="45720" anchor="ctr"/>
          <a:lstStyle/>
          <a:p>
            <a:pPr lvl="0"/>
            <a:endParaRPr lang="zh-CN" altLang="en-US"/>
          </a:p>
        </p:txBody>
      </p:sp>
      <p:sp>
        <p:nvSpPr>
          <p:cNvPr id="56323"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24</a:t>
            </a:fld>
            <a:endParaRPr lang="zh-CN" alt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58369" name="幻灯片图像占位符 1"/>
          <p:cNvSpPr>
            <a:spLocks noGrp="1" noRot="1" noChangeAspect="1" noTextEdit="1"/>
          </p:cNvSpPr>
          <p:nvPr>
            <p:ph type="sldImg"/>
          </p:nvPr>
        </p:nvSpPr>
        <p:spPr>
          <a:xfrm>
            <a:off x="381000" y="685800"/>
            <a:ext cx="6096000" cy="3429000"/>
          </a:xfrm>
        </p:spPr>
      </p:sp>
      <p:sp>
        <p:nvSpPr>
          <p:cNvPr id="58370" name="备注占位符 2"/>
          <p:cNvSpPr>
            <a:spLocks noGrp="1"/>
          </p:cNvSpPr>
          <p:nvPr>
            <p:ph type="body" idx="1"/>
          </p:nvPr>
        </p:nvSpPr>
        <p:spPr/>
        <p:txBody>
          <a:bodyPr wrap="square" lIns="91440" tIns="45720" rIns="91440" bIns="45720" anchor="ctr"/>
          <a:lstStyle/>
          <a:p>
            <a:pPr lvl="0"/>
            <a:endParaRPr lang="zh-CN" altLang="en-US"/>
          </a:p>
        </p:txBody>
      </p:sp>
      <p:sp>
        <p:nvSpPr>
          <p:cNvPr id="5837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25</a:t>
            </a:fld>
            <a:endParaRPr lang="zh-CN"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0417" name="幻灯片图像占位符 1"/>
          <p:cNvSpPr>
            <a:spLocks noGrp="1" noRot="1" noChangeAspect="1" noTextEdit="1"/>
          </p:cNvSpPr>
          <p:nvPr>
            <p:ph type="sldImg"/>
          </p:nvPr>
        </p:nvSpPr>
        <p:spPr>
          <a:xfrm>
            <a:off x="381000" y="685800"/>
            <a:ext cx="6096000" cy="3429000"/>
          </a:xfrm>
        </p:spPr>
      </p:sp>
      <p:sp>
        <p:nvSpPr>
          <p:cNvPr id="60418" name="备注占位符 2"/>
          <p:cNvSpPr>
            <a:spLocks noGrp="1"/>
          </p:cNvSpPr>
          <p:nvPr>
            <p:ph type="body" idx="1"/>
          </p:nvPr>
        </p:nvSpPr>
        <p:spPr/>
        <p:txBody>
          <a:bodyPr wrap="square" lIns="91440" tIns="45720" rIns="91440" bIns="45720" anchor="ctr"/>
          <a:lstStyle/>
          <a:p>
            <a:pPr lvl="0"/>
            <a:endParaRPr lang="zh-CN" altLang="en-US"/>
          </a:p>
        </p:txBody>
      </p:sp>
      <p:sp>
        <p:nvSpPr>
          <p:cNvPr id="60419"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26</a:t>
            </a:fld>
            <a:endParaRPr lang="zh-CN" alt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2465" name="幻灯片图像占位符 1"/>
          <p:cNvSpPr>
            <a:spLocks noGrp="1" noRot="1" noChangeAspect="1" noTextEdit="1"/>
          </p:cNvSpPr>
          <p:nvPr>
            <p:ph type="sldImg"/>
          </p:nvPr>
        </p:nvSpPr>
        <p:spPr>
          <a:xfrm>
            <a:off x="381000" y="685800"/>
            <a:ext cx="6096000" cy="3429000"/>
          </a:xfrm>
        </p:spPr>
      </p:sp>
      <p:sp>
        <p:nvSpPr>
          <p:cNvPr id="62466" name="备注占位符 2"/>
          <p:cNvSpPr>
            <a:spLocks noGrp="1"/>
          </p:cNvSpPr>
          <p:nvPr>
            <p:ph type="body" idx="1"/>
          </p:nvPr>
        </p:nvSpPr>
        <p:spPr/>
        <p:txBody>
          <a:bodyPr wrap="square" lIns="91440" tIns="45720" rIns="91440" bIns="45720" anchor="ctr"/>
          <a:lstStyle/>
          <a:p>
            <a:pPr lvl="0"/>
            <a:endParaRPr lang="zh-CN" altLang="en-US"/>
          </a:p>
        </p:txBody>
      </p:sp>
      <p:sp>
        <p:nvSpPr>
          <p:cNvPr id="62467"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27</a:t>
            </a:fld>
            <a:endParaRPr lang="zh-CN" alt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4513" name="幻灯片图像占位符 1"/>
          <p:cNvSpPr>
            <a:spLocks noGrp="1" noRot="1" noChangeAspect="1" noTextEdit="1"/>
          </p:cNvSpPr>
          <p:nvPr>
            <p:ph type="sldImg"/>
          </p:nvPr>
        </p:nvSpPr>
        <p:spPr>
          <a:xfrm>
            <a:off x="381000" y="685800"/>
            <a:ext cx="6096000" cy="3429000"/>
          </a:xfrm>
        </p:spPr>
      </p:sp>
      <p:sp>
        <p:nvSpPr>
          <p:cNvPr id="64514" name="备注占位符 2"/>
          <p:cNvSpPr>
            <a:spLocks noGrp="1"/>
          </p:cNvSpPr>
          <p:nvPr>
            <p:ph type="body" idx="1"/>
          </p:nvPr>
        </p:nvSpPr>
        <p:spPr/>
        <p:txBody>
          <a:bodyPr wrap="square" lIns="91440" tIns="45720" rIns="91440" bIns="45720" anchor="ctr"/>
          <a:lstStyle/>
          <a:p>
            <a:pPr lvl="0"/>
            <a:endParaRPr lang="zh-CN" altLang="en-US"/>
          </a:p>
        </p:txBody>
      </p:sp>
      <p:sp>
        <p:nvSpPr>
          <p:cNvPr id="64515"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28</a:t>
            </a:fld>
            <a:endParaRPr lang="zh-CN"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6561" name="幻灯片图像占位符 1"/>
          <p:cNvSpPr>
            <a:spLocks noGrp="1" noRot="1" noChangeAspect="1" noTextEdit="1"/>
          </p:cNvSpPr>
          <p:nvPr>
            <p:ph type="sldImg"/>
          </p:nvPr>
        </p:nvSpPr>
        <p:spPr>
          <a:xfrm>
            <a:off x="381000" y="685800"/>
            <a:ext cx="6096000" cy="3429000"/>
          </a:xfrm>
        </p:spPr>
      </p:sp>
      <p:sp>
        <p:nvSpPr>
          <p:cNvPr id="66562" name="备注占位符 2"/>
          <p:cNvSpPr>
            <a:spLocks noGrp="1"/>
          </p:cNvSpPr>
          <p:nvPr>
            <p:ph type="body" idx="1"/>
          </p:nvPr>
        </p:nvSpPr>
        <p:spPr/>
        <p:txBody>
          <a:bodyPr wrap="square" lIns="91440" tIns="45720" rIns="91440" bIns="45720" anchor="ctr"/>
          <a:lstStyle/>
          <a:p>
            <a:pPr lvl="0"/>
            <a:endParaRPr lang="zh-CN" altLang="en-US"/>
          </a:p>
        </p:txBody>
      </p:sp>
      <p:sp>
        <p:nvSpPr>
          <p:cNvPr id="66563"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29</a:t>
            </a:fld>
            <a:endParaRPr lang="zh-CN" alt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8609" name="幻灯片图像占位符 1"/>
          <p:cNvSpPr>
            <a:spLocks noGrp="1" noRot="1" noChangeAspect="1" noTextEdit="1"/>
          </p:cNvSpPr>
          <p:nvPr>
            <p:ph type="sldImg"/>
          </p:nvPr>
        </p:nvSpPr>
        <p:spPr>
          <a:xfrm>
            <a:off x="381000" y="685800"/>
            <a:ext cx="6096000" cy="3429000"/>
          </a:xfrm>
        </p:spPr>
      </p:sp>
      <p:sp>
        <p:nvSpPr>
          <p:cNvPr id="68610" name="备注占位符 2"/>
          <p:cNvSpPr>
            <a:spLocks noGrp="1"/>
          </p:cNvSpPr>
          <p:nvPr>
            <p:ph type="body" idx="1"/>
          </p:nvPr>
        </p:nvSpPr>
        <p:spPr/>
        <p:txBody>
          <a:bodyPr wrap="square" lIns="91440" tIns="45720" rIns="91440" bIns="45720" anchor="ctr"/>
          <a:lstStyle/>
          <a:p>
            <a:pPr lvl="0"/>
            <a:endParaRPr lang="zh-CN" altLang="en-US"/>
          </a:p>
        </p:txBody>
      </p:sp>
      <p:sp>
        <p:nvSpPr>
          <p:cNvPr id="6861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30</a:t>
            </a:fld>
            <a:endParaRPr lang="zh-CN"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4337" name="幻灯片图像占位符 1"/>
          <p:cNvSpPr>
            <a:spLocks noGrp="1" noRot="1" noChangeAspect="1" noTextEdit="1"/>
          </p:cNvSpPr>
          <p:nvPr>
            <p:ph type="sldImg"/>
          </p:nvPr>
        </p:nvSpPr>
        <p:spPr>
          <a:xfrm>
            <a:off x="381000" y="685800"/>
            <a:ext cx="6096000" cy="3429000"/>
          </a:xfrm>
        </p:spPr>
      </p:sp>
      <p:sp>
        <p:nvSpPr>
          <p:cNvPr id="14338" name="备注占位符 2"/>
          <p:cNvSpPr>
            <a:spLocks noGrp="1"/>
          </p:cNvSpPr>
          <p:nvPr>
            <p:ph type="body" idx="1"/>
          </p:nvPr>
        </p:nvSpPr>
        <p:spPr/>
        <p:txBody>
          <a:bodyPr wrap="square" lIns="91440" tIns="45720" rIns="91440" bIns="45720" anchor="ctr"/>
          <a:lstStyle/>
          <a:p>
            <a:pPr lvl="0"/>
            <a:endParaRPr lang="zh-CN" altLang="en-US"/>
          </a:p>
        </p:txBody>
      </p:sp>
      <p:sp>
        <p:nvSpPr>
          <p:cNvPr id="14339"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4</a:t>
            </a:fld>
            <a:endParaRPr lang="zh-CN" alt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0657" name="幻灯片图像占位符 1"/>
          <p:cNvSpPr>
            <a:spLocks noGrp="1" noRot="1" noChangeAspect="1" noTextEdit="1"/>
          </p:cNvSpPr>
          <p:nvPr>
            <p:ph type="sldImg"/>
          </p:nvPr>
        </p:nvSpPr>
        <p:spPr>
          <a:xfrm>
            <a:off x="381000" y="685800"/>
            <a:ext cx="6096000" cy="3429000"/>
          </a:xfrm>
        </p:spPr>
      </p:sp>
      <p:sp>
        <p:nvSpPr>
          <p:cNvPr id="70658" name="备注占位符 2"/>
          <p:cNvSpPr>
            <a:spLocks noGrp="1"/>
          </p:cNvSpPr>
          <p:nvPr>
            <p:ph type="body" idx="1"/>
          </p:nvPr>
        </p:nvSpPr>
        <p:spPr/>
        <p:txBody>
          <a:bodyPr wrap="square" lIns="91440" tIns="45720" rIns="91440" bIns="45720" anchor="ctr"/>
          <a:lstStyle/>
          <a:p>
            <a:pPr lvl="0"/>
            <a:endParaRPr lang="zh-CN" altLang="en-US"/>
          </a:p>
        </p:txBody>
      </p:sp>
      <p:sp>
        <p:nvSpPr>
          <p:cNvPr id="70659"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31</a:t>
            </a:fld>
            <a:endParaRPr lang="zh-CN" alt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2705" name="幻灯片图像占位符 1"/>
          <p:cNvSpPr>
            <a:spLocks noGrp="1" noRot="1" noChangeAspect="1" noTextEdit="1"/>
          </p:cNvSpPr>
          <p:nvPr>
            <p:ph type="sldImg"/>
          </p:nvPr>
        </p:nvSpPr>
        <p:spPr>
          <a:xfrm>
            <a:off x="381000" y="685800"/>
            <a:ext cx="6096000" cy="3429000"/>
          </a:xfrm>
        </p:spPr>
      </p:sp>
      <p:sp>
        <p:nvSpPr>
          <p:cNvPr id="72706" name="备注占位符 2"/>
          <p:cNvSpPr>
            <a:spLocks noGrp="1"/>
          </p:cNvSpPr>
          <p:nvPr>
            <p:ph type="body" idx="1"/>
          </p:nvPr>
        </p:nvSpPr>
        <p:spPr/>
        <p:txBody>
          <a:bodyPr wrap="square" lIns="91440" tIns="45720" rIns="91440" bIns="45720" anchor="ctr"/>
          <a:lstStyle/>
          <a:p>
            <a:pPr lvl="0"/>
            <a:endParaRPr lang="zh-CN" altLang="en-US"/>
          </a:p>
        </p:txBody>
      </p:sp>
      <p:sp>
        <p:nvSpPr>
          <p:cNvPr id="72707"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32</a:t>
            </a:fld>
            <a:endParaRPr lang="zh-CN" alt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4753" name="幻灯片图像占位符 1"/>
          <p:cNvSpPr>
            <a:spLocks noGrp="1" noRot="1" noChangeAspect="1" noTextEdit="1"/>
          </p:cNvSpPr>
          <p:nvPr>
            <p:ph type="sldImg"/>
          </p:nvPr>
        </p:nvSpPr>
        <p:spPr>
          <a:xfrm>
            <a:off x="381000" y="685800"/>
            <a:ext cx="6096000" cy="3429000"/>
          </a:xfrm>
        </p:spPr>
      </p:sp>
      <p:sp>
        <p:nvSpPr>
          <p:cNvPr id="74754" name="备注占位符 2"/>
          <p:cNvSpPr>
            <a:spLocks noGrp="1"/>
          </p:cNvSpPr>
          <p:nvPr>
            <p:ph type="body" idx="1"/>
          </p:nvPr>
        </p:nvSpPr>
        <p:spPr/>
        <p:txBody>
          <a:bodyPr wrap="square" lIns="91440" tIns="45720" rIns="91440" bIns="45720" anchor="ctr"/>
          <a:lstStyle/>
          <a:p>
            <a:pPr lvl="0"/>
            <a:endParaRPr lang="zh-CN" altLang="en-US"/>
          </a:p>
        </p:txBody>
      </p:sp>
      <p:sp>
        <p:nvSpPr>
          <p:cNvPr id="74755"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33</a:t>
            </a:fld>
            <a:endParaRPr lang="zh-CN" alt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6801" name="幻灯片图像占位符 1"/>
          <p:cNvSpPr>
            <a:spLocks noGrp="1" noRot="1" noChangeAspect="1" noTextEdit="1"/>
          </p:cNvSpPr>
          <p:nvPr>
            <p:ph type="sldImg"/>
          </p:nvPr>
        </p:nvSpPr>
        <p:spPr>
          <a:xfrm>
            <a:off x="381000" y="685800"/>
            <a:ext cx="6096000" cy="3429000"/>
          </a:xfrm>
        </p:spPr>
      </p:sp>
      <p:sp>
        <p:nvSpPr>
          <p:cNvPr id="76802" name="备注占位符 2"/>
          <p:cNvSpPr>
            <a:spLocks noGrp="1"/>
          </p:cNvSpPr>
          <p:nvPr>
            <p:ph type="body" idx="1"/>
          </p:nvPr>
        </p:nvSpPr>
        <p:spPr/>
        <p:txBody>
          <a:bodyPr wrap="square" lIns="91440" tIns="45720" rIns="91440" bIns="45720" anchor="ctr"/>
          <a:lstStyle/>
          <a:p>
            <a:pPr lvl="0"/>
            <a:endParaRPr lang="zh-CN" altLang="en-US"/>
          </a:p>
        </p:txBody>
      </p:sp>
      <p:sp>
        <p:nvSpPr>
          <p:cNvPr id="76803"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34</a:t>
            </a:fld>
            <a:endParaRPr lang="zh-CN" alt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8849" name="幻灯片图像占位符 1"/>
          <p:cNvSpPr>
            <a:spLocks noGrp="1" noRot="1" noChangeAspect="1" noTextEdit="1"/>
          </p:cNvSpPr>
          <p:nvPr>
            <p:ph type="sldImg"/>
          </p:nvPr>
        </p:nvSpPr>
        <p:spPr>
          <a:xfrm>
            <a:off x="381000" y="685800"/>
            <a:ext cx="6096000" cy="3429000"/>
          </a:xfrm>
        </p:spPr>
      </p:sp>
      <p:sp>
        <p:nvSpPr>
          <p:cNvPr id="78850" name="备注占位符 2"/>
          <p:cNvSpPr>
            <a:spLocks noGrp="1"/>
          </p:cNvSpPr>
          <p:nvPr>
            <p:ph type="body" idx="1"/>
          </p:nvPr>
        </p:nvSpPr>
        <p:spPr/>
        <p:txBody>
          <a:bodyPr wrap="square" lIns="91440" tIns="45720" rIns="91440" bIns="45720" anchor="ctr"/>
          <a:lstStyle/>
          <a:p>
            <a:pPr lvl="0"/>
            <a:endParaRPr lang="zh-CN" altLang="en-US"/>
          </a:p>
        </p:txBody>
      </p:sp>
      <p:sp>
        <p:nvSpPr>
          <p:cNvPr id="7885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35</a:t>
            </a:fld>
            <a:endParaRPr lang="zh-CN"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6385" name="幻灯片图像占位符 1"/>
          <p:cNvSpPr>
            <a:spLocks noGrp="1" noRot="1" noChangeAspect="1" noTextEdit="1"/>
          </p:cNvSpPr>
          <p:nvPr>
            <p:ph type="sldImg"/>
          </p:nvPr>
        </p:nvSpPr>
        <p:spPr>
          <a:xfrm>
            <a:off x="381000" y="685800"/>
            <a:ext cx="6096000" cy="3429000"/>
          </a:xfrm>
        </p:spPr>
      </p:sp>
      <p:sp>
        <p:nvSpPr>
          <p:cNvPr id="16386" name="备注占位符 2"/>
          <p:cNvSpPr>
            <a:spLocks noGrp="1"/>
          </p:cNvSpPr>
          <p:nvPr>
            <p:ph type="body" idx="1"/>
          </p:nvPr>
        </p:nvSpPr>
        <p:spPr/>
        <p:txBody>
          <a:bodyPr wrap="square" lIns="91440" tIns="45720" rIns="91440" bIns="45720" anchor="ctr"/>
          <a:lstStyle/>
          <a:p>
            <a:pPr lvl="0"/>
            <a:endParaRPr lang="zh-CN" altLang="en-US"/>
          </a:p>
        </p:txBody>
      </p:sp>
      <p:sp>
        <p:nvSpPr>
          <p:cNvPr id="16387"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5</a:t>
            </a:fld>
            <a:endParaRPr lang="zh-CN"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8433" name="幻灯片图像占位符 1"/>
          <p:cNvSpPr>
            <a:spLocks noGrp="1" noRot="1" noChangeAspect="1" noTextEdit="1"/>
          </p:cNvSpPr>
          <p:nvPr>
            <p:ph type="sldImg"/>
          </p:nvPr>
        </p:nvSpPr>
        <p:spPr>
          <a:xfrm>
            <a:off x="381000" y="685800"/>
            <a:ext cx="6096000" cy="3429000"/>
          </a:xfrm>
        </p:spPr>
      </p:sp>
      <p:sp>
        <p:nvSpPr>
          <p:cNvPr id="18434" name="备注占位符 2"/>
          <p:cNvSpPr>
            <a:spLocks noGrp="1"/>
          </p:cNvSpPr>
          <p:nvPr>
            <p:ph type="body" idx="1"/>
          </p:nvPr>
        </p:nvSpPr>
        <p:spPr/>
        <p:txBody>
          <a:bodyPr wrap="square" lIns="91440" tIns="45720" rIns="91440" bIns="45720" anchor="ctr"/>
          <a:lstStyle/>
          <a:p>
            <a:pPr lvl="0"/>
            <a:endParaRPr lang="zh-CN" altLang="en-US"/>
          </a:p>
        </p:txBody>
      </p:sp>
      <p:sp>
        <p:nvSpPr>
          <p:cNvPr id="18435"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6</a:t>
            </a:fld>
            <a:endParaRPr lang="zh-CN"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0481" name="幻灯片图像占位符 1"/>
          <p:cNvSpPr>
            <a:spLocks noGrp="1" noRot="1" noChangeAspect="1" noTextEdit="1"/>
          </p:cNvSpPr>
          <p:nvPr>
            <p:ph type="sldImg"/>
          </p:nvPr>
        </p:nvSpPr>
        <p:spPr>
          <a:xfrm>
            <a:off x="381000" y="685800"/>
            <a:ext cx="6096000" cy="3429000"/>
          </a:xfrm>
        </p:spPr>
      </p:sp>
      <p:sp>
        <p:nvSpPr>
          <p:cNvPr id="20482" name="备注占位符 2"/>
          <p:cNvSpPr>
            <a:spLocks noGrp="1"/>
          </p:cNvSpPr>
          <p:nvPr>
            <p:ph type="body" idx="1"/>
          </p:nvPr>
        </p:nvSpPr>
        <p:spPr/>
        <p:txBody>
          <a:bodyPr wrap="square" lIns="91440" tIns="45720" rIns="91440" bIns="45720" anchor="ctr"/>
          <a:lstStyle/>
          <a:p>
            <a:pPr lvl="0"/>
            <a:endParaRPr lang="zh-CN" altLang="en-US"/>
          </a:p>
        </p:txBody>
      </p:sp>
      <p:sp>
        <p:nvSpPr>
          <p:cNvPr id="20483"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7</a:t>
            </a:fld>
            <a:endParaRPr lang="zh-CN"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2529" name="幻灯片图像占位符 1"/>
          <p:cNvSpPr>
            <a:spLocks noGrp="1" noRot="1" noChangeAspect="1" noTextEdit="1"/>
          </p:cNvSpPr>
          <p:nvPr>
            <p:ph type="sldImg"/>
          </p:nvPr>
        </p:nvSpPr>
        <p:spPr>
          <a:xfrm>
            <a:off x="381000" y="685800"/>
            <a:ext cx="6096000" cy="3429000"/>
          </a:xfrm>
        </p:spPr>
      </p:sp>
      <p:sp>
        <p:nvSpPr>
          <p:cNvPr id="22530" name="备注占位符 2"/>
          <p:cNvSpPr>
            <a:spLocks noGrp="1"/>
          </p:cNvSpPr>
          <p:nvPr>
            <p:ph type="body" idx="1"/>
          </p:nvPr>
        </p:nvSpPr>
        <p:spPr/>
        <p:txBody>
          <a:bodyPr wrap="square" lIns="91440" tIns="45720" rIns="91440" bIns="45720" anchor="ctr"/>
          <a:lstStyle/>
          <a:p>
            <a:pPr lvl="0"/>
            <a:endParaRPr lang="zh-CN" altLang="en-US"/>
          </a:p>
        </p:txBody>
      </p:sp>
      <p:sp>
        <p:nvSpPr>
          <p:cNvPr id="22531"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8</a:t>
            </a:fld>
            <a:endParaRPr lang="zh-CN"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4577" name="幻灯片图像占位符 1"/>
          <p:cNvSpPr>
            <a:spLocks noGrp="1" noRot="1" noChangeAspect="1" noTextEdit="1"/>
          </p:cNvSpPr>
          <p:nvPr>
            <p:ph type="sldImg"/>
          </p:nvPr>
        </p:nvSpPr>
        <p:spPr>
          <a:xfrm>
            <a:off x="381000" y="685800"/>
            <a:ext cx="6096000" cy="3429000"/>
          </a:xfrm>
        </p:spPr>
      </p:sp>
      <p:sp>
        <p:nvSpPr>
          <p:cNvPr id="24578" name="备注占位符 2"/>
          <p:cNvSpPr>
            <a:spLocks noGrp="1"/>
          </p:cNvSpPr>
          <p:nvPr>
            <p:ph type="body" idx="1"/>
          </p:nvPr>
        </p:nvSpPr>
        <p:spPr/>
        <p:txBody>
          <a:bodyPr wrap="square" lIns="91440" tIns="45720" rIns="91440" bIns="45720" anchor="ctr"/>
          <a:lstStyle/>
          <a:p>
            <a:pPr lvl="0"/>
            <a:endParaRPr lang="zh-CN" altLang="en-US"/>
          </a:p>
        </p:txBody>
      </p:sp>
      <p:sp>
        <p:nvSpPr>
          <p:cNvPr id="24579"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9</a:t>
            </a:fld>
            <a:endParaRPr lang="zh-CN"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6625" name="幻灯片图像占位符 1"/>
          <p:cNvSpPr>
            <a:spLocks noGrp="1" noRot="1" noChangeAspect="1" noTextEdit="1"/>
          </p:cNvSpPr>
          <p:nvPr>
            <p:ph type="sldImg"/>
          </p:nvPr>
        </p:nvSpPr>
        <p:spPr>
          <a:xfrm>
            <a:off x="381000" y="685800"/>
            <a:ext cx="6096000" cy="3429000"/>
          </a:xfrm>
        </p:spPr>
      </p:sp>
      <p:sp>
        <p:nvSpPr>
          <p:cNvPr id="26626" name="备注占位符 2"/>
          <p:cNvSpPr>
            <a:spLocks noGrp="1"/>
          </p:cNvSpPr>
          <p:nvPr>
            <p:ph type="body" idx="1"/>
          </p:nvPr>
        </p:nvSpPr>
        <p:spPr/>
        <p:txBody>
          <a:bodyPr wrap="square" lIns="91440" tIns="45720" rIns="91440" bIns="45720" anchor="ctr"/>
          <a:lstStyle/>
          <a:p>
            <a:pPr lvl="0"/>
            <a:endParaRPr lang="zh-CN" altLang="en-US"/>
          </a:p>
        </p:txBody>
      </p:sp>
      <p:sp>
        <p:nvSpPr>
          <p:cNvPr id="26627" name="灯片编号占位符 3"/>
          <p:cNvSpPr txBox="1">
            <a:spLocks noGrp="1"/>
          </p:cNvSpPr>
          <p:nvPr>
            <p:ph type="sldNum" sz="quarter" idx="10"/>
          </p:nvPr>
        </p:nvSpPr>
        <p:spPr>
          <a:xfrm>
            <a:off x="3884613" y="8685213"/>
            <a:ext cx="2971800" cy="457200"/>
          </a:xfrm>
          <a:prstGeom prst="rect">
            <a:avLst/>
          </a:prstGeom>
          <a:noFill/>
          <a:ln w="9525">
            <a:noFill/>
          </a:ln>
        </p:spPr>
        <p:txBody>
          <a:bodyPr wrap="square" lIns="91440" tIns="45720" rIns="91440" bIns="45720" anchor="b"/>
          <a:lstStyle/>
          <a:p>
            <a:pPr lvl="0" algn="r"/>
            <a:fld id="{9A0DB2DC-4C9A-4742-B13C-FB6460FD3503}" type="slidenum">
              <a:rPr lang="zh-CN" altLang="en-US" sz="1200">
                <a:solidFill>
                  <a:srgbClr val="000000"/>
                </a:solidFill>
              </a:rPr>
              <a:t>10</a:t>
            </a:fld>
            <a:endParaRPr lang="zh-CN" altLang="en-US" sz="1200">
              <a:solidFill>
                <a:srgbClr val="000000"/>
              </a:solidFil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png" /><Relationship Id="rId10" Type="http://schemas.openxmlformats.org/officeDocument/2006/relationships/image" Target="../media/image12.png" /><Relationship Id="rId11" Type="http://schemas.openxmlformats.org/officeDocument/2006/relationships/image" Target="../media/image13.png" /><Relationship Id="rId12" Type="http://schemas.openxmlformats.org/officeDocument/2006/relationships/image" Target="../media/image14.png" /><Relationship Id="rId13" Type="http://schemas.openxmlformats.org/officeDocument/2006/relationships/image" Target="../media/image15.png" /><Relationship Id="rId14" Type="http://schemas.openxmlformats.org/officeDocument/2006/relationships/image" Target="../media/image1.jpeg" /><Relationship Id="rId15" Type="http://schemas.openxmlformats.org/officeDocument/2006/relationships/slideMaster" Target="../slideMasters/slideMaster1.xml"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bg>
      <p:bgPr>
        <a:blipFill rotWithShape="0">
          <a:blip r:embed="rId1"/>
          <a:stretch>
            <a:fillRect/>
          </a:stretch>
        </a:blipFill>
        <a:effectLst/>
      </p:bgPr>
    </p:bg>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blipFill rotWithShape="0">
          <a:blip r:embed="rId14"/>
          <a:stretch>
            <a:fillRect/>
          </a:stretch>
        </a:blipFill>
        <a:effectLst/>
      </p:bgPr>
    </p:bg>
    <p:spTree>
      <p:nvGrpSpPr>
        <p:cNvPr id="1" name=""/>
        <p:cNvGrpSpPr/>
        <p:nvPr/>
      </p:nvGrpSpPr>
      <p:grpSpPr>
        <a:xfrm>
          <a:off x="0" y="0"/>
          <a:ext cx="0" cy="0"/>
        </a:xfrm>
      </p:grpSpPr>
      <p:pic>
        <p:nvPicPr>
          <p:cNvPr id="19" name="Picture 18" descr="PPECLOGO-eff2-1-3"/>
          <p:cNvPicPr>
            <a:picLocks noChangeAspect="1"/>
          </p:cNvPicPr>
          <p:nvPr userDrawn="1"/>
        </p:nvPicPr>
        <p:blipFill>
          <a:blip r:embed="rId1"/>
          <a:stretch>
            <a:fillRect/>
          </a:stretch>
        </p:blipFill>
        <p:spPr>
          <a:xfrm>
            <a:off x="9745663" y="3446463"/>
            <a:ext cx="280987" cy="236537"/>
          </a:xfrm>
          <a:prstGeom prst="rect">
            <a:avLst/>
          </a:prstGeom>
          <a:noFill/>
          <a:ln w="9525">
            <a:noFill/>
          </a:ln>
        </p:spPr>
      </p:pic>
      <p:pic>
        <p:nvPicPr>
          <p:cNvPr id="18" name="Picture 17" descr="PPECLOGO-eff2-1-3"/>
          <p:cNvPicPr>
            <a:picLocks noChangeAspect="1"/>
          </p:cNvPicPr>
          <p:nvPr userDrawn="1"/>
        </p:nvPicPr>
        <p:blipFill>
          <a:blip r:embed="rId1"/>
          <a:stretch>
            <a:fillRect/>
          </a:stretch>
        </p:blipFill>
        <p:spPr>
          <a:xfrm>
            <a:off x="9239250" y="2909888"/>
            <a:ext cx="360363" cy="301625"/>
          </a:xfrm>
          <a:prstGeom prst="rect">
            <a:avLst/>
          </a:prstGeom>
          <a:noFill/>
          <a:ln w="9525">
            <a:noFill/>
          </a:ln>
        </p:spPr>
      </p:pic>
      <p:pic>
        <p:nvPicPr>
          <p:cNvPr id="17" name="Picture 16" descr="PPECLOGO-eff2-1-4"/>
          <p:cNvPicPr>
            <a:picLocks noChangeAspect="1"/>
          </p:cNvPicPr>
          <p:nvPr userDrawn="1"/>
        </p:nvPicPr>
        <p:blipFill>
          <a:blip r:embed="rId2"/>
          <a:stretch>
            <a:fillRect/>
          </a:stretch>
        </p:blipFill>
        <p:spPr>
          <a:xfrm>
            <a:off x="8520113" y="3325813"/>
            <a:ext cx="703262" cy="585787"/>
          </a:xfrm>
          <a:prstGeom prst="rect">
            <a:avLst/>
          </a:prstGeom>
          <a:noFill/>
          <a:ln w="9525">
            <a:noFill/>
          </a:ln>
        </p:spPr>
      </p:pic>
      <p:pic>
        <p:nvPicPr>
          <p:cNvPr id="16" name="Picture 15" descr="PPECLOGO-eff2-1-3"/>
          <p:cNvPicPr>
            <a:picLocks noChangeAspect="1"/>
          </p:cNvPicPr>
          <p:nvPr userDrawn="1"/>
        </p:nvPicPr>
        <p:blipFill>
          <a:blip r:embed="rId1"/>
          <a:stretch>
            <a:fillRect/>
          </a:stretch>
        </p:blipFill>
        <p:spPr>
          <a:xfrm>
            <a:off x="3983038" y="2786063"/>
            <a:ext cx="438150" cy="365125"/>
          </a:xfrm>
          <a:prstGeom prst="rect">
            <a:avLst/>
          </a:prstGeom>
          <a:noFill/>
          <a:ln w="9525">
            <a:noFill/>
          </a:ln>
        </p:spPr>
      </p:pic>
      <p:pic>
        <p:nvPicPr>
          <p:cNvPr id="15" name="Picture 14" descr="PPECLOGO-eff2-1-2"/>
          <p:cNvPicPr>
            <a:picLocks noChangeAspect="1"/>
          </p:cNvPicPr>
          <p:nvPr userDrawn="1"/>
        </p:nvPicPr>
        <p:blipFill>
          <a:blip r:embed="rId3"/>
          <a:stretch>
            <a:fillRect/>
          </a:stretch>
        </p:blipFill>
        <p:spPr>
          <a:xfrm>
            <a:off x="2054225" y="2795588"/>
            <a:ext cx="1697038" cy="1428750"/>
          </a:xfrm>
          <a:prstGeom prst="rect">
            <a:avLst/>
          </a:prstGeom>
          <a:noFill/>
          <a:ln w="9525">
            <a:noFill/>
          </a:ln>
        </p:spPr>
      </p:pic>
      <p:pic>
        <p:nvPicPr>
          <p:cNvPr id="14" name="Picture 13" descr="PPECLOGO-eff-0-1"/>
          <p:cNvPicPr>
            <a:picLocks noChangeAspect="1"/>
          </p:cNvPicPr>
          <p:nvPr userDrawn="1"/>
        </p:nvPicPr>
        <p:blipFill>
          <a:blip r:embed="rId4"/>
          <a:stretch>
            <a:fillRect/>
          </a:stretch>
        </p:blipFill>
        <p:spPr>
          <a:xfrm>
            <a:off x="11255375" y="2365375"/>
            <a:ext cx="522288" cy="392113"/>
          </a:xfrm>
          <a:prstGeom prst="rect">
            <a:avLst/>
          </a:prstGeom>
          <a:noFill/>
          <a:ln w="9525">
            <a:noFill/>
          </a:ln>
        </p:spPr>
      </p:pic>
      <p:pic>
        <p:nvPicPr>
          <p:cNvPr id="13" name="Picture 12" descr="PPECLOGO-eff-0-1"/>
          <p:cNvPicPr>
            <a:picLocks noChangeAspect="1"/>
          </p:cNvPicPr>
          <p:nvPr userDrawn="1"/>
        </p:nvPicPr>
        <p:blipFill>
          <a:blip r:embed="rId4"/>
          <a:stretch>
            <a:fillRect/>
          </a:stretch>
        </p:blipFill>
        <p:spPr>
          <a:xfrm>
            <a:off x="7942263" y="3624263"/>
            <a:ext cx="522287" cy="393700"/>
          </a:xfrm>
          <a:prstGeom prst="rect">
            <a:avLst/>
          </a:prstGeom>
          <a:noFill/>
          <a:ln w="9525">
            <a:noFill/>
          </a:ln>
        </p:spPr>
      </p:pic>
      <p:pic>
        <p:nvPicPr>
          <p:cNvPr id="12" name="Picture 11" descr="PPECLOGO-eff-5-4"/>
          <p:cNvPicPr>
            <a:picLocks noChangeAspect="1"/>
          </p:cNvPicPr>
          <p:nvPr userDrawn="1"/>
        </p:nvPicPr>
        <p:blipFill>
          <a:blip r:embed="rId5"/>
          <a:stretch>
            <a:fillRect/>
          </a:stretch>
        </p:blipFill>
        <p:spPr>
          <a:xfrm>
            <a:off x="9885363" y="2725738"/>
            <a:ext cx="1117600" cy="850900"/>
          </a:xfrm>
          <a:prstGeom prst="rect">
            <a:avLst/>
          </a:prstGeom>
          <a:noFill/>
          <a:ln w="9525">
            <a:noFill/>
          </a:ln>
        </p:spPr>
      </p:pic>
      <p:pic>
        <p:nvPicPr>
          <p:cNvPr id="11" name="Picture 10" descr="PPECLOGO-eff-5-2"/>
          <p:cNvPicPr>
            <a:picLocks noChangeAspect="1"/>
          </p:cNvPicPr>
          <p:nvPr userDrawn="1"/>
        </p:nvPicPr>
        <p:blipFill>
          <a:blip r:embed="rId6"/>
          <a:stretch>
            <a:fillRect/>
          </a:stretch>
        </p:blipFill>
        <p:spPr>
          <a:xfrm>
            <a:off x="5353050" y="3446463"/>
            <a:ext cx="1833563" cy="1435100"/>
          </a:xfrm>
          <a:prstGeom prst="rect">
            <a:avLst/>
          </a:prstGeom>
          <a:noFill/>
          <a:ln w="9525">
            <a:noFill/>
          </a:ln>
        </p:spPr>
      </p:pic>
      <p:pic>
        <p:nvPicPr>
          <p:cNvPr id="10" name="Picture 9" descr="PPECLOGO-eff-5-4"/>
          <p:cNvPicPr>
            <a:picLocks noChangeAspect="1"/>
          </p:cNvPicPr>
          <p:nvPr userDrawn="1"/>
        </p:nvPicPr>
        <p:blipFill>
          <a:blip r:embed="rId7"/>
          <a:stretch>
            <a:fillRect/>
          </a:stretch>
        </p:blipFill>
        <p:spPr>
          <a:xfrm>
            <a:off x="3262313" y="3206750"/>
            <a:ext cx="1477962" cy="1123950"/>
          </a:xfrm>
          <a:prstGeom prst="rect">
            <a:avLst/>
          </a:prstGeom>
          <a:noFill/>
          <a:ln w="9525">
            <a:noFill/>
          </a:ln>
        </p:spPr>
      </p:pic>
      <p:pic>
        <p:nvPicPr>
          <p:cNvPr id="9" name="Picture 8" descr="PPECLOGO-eff-0-2"/>
          <p:cNvPicPr>
            <a:picLocks noChangeAspect="1"/>
          </p:cNvPicPr>
          <p:nvPr userDrawn="1"/>
        </p:nvPicPr>
        <p:blipFill>
          <a:blip r:embed="rId8"/>
          <a:stretch>
            <a:fillRect/>
          </a:stretch>
        </p:blipFill>
        <p:spPr>
          <a:xfrm>
            <a:off x="5278438" y="2574925"/>
            <a:ext cx="981075" cy="750888"/>
          </a:xfrm>
          <a:prstGeom prst="rect">
            <a:avLst/>
          </a:prstGeom>
          <a:noFill/>
          <a:ln w="9525">
            <a:noFill/>
          </a:ln>
        </p:spPr>
      </p:pic>
      <p:pic>
        <p:nvPicPr>
          <p:cNvPr id="8" name="Picture 6" descr="PPECLOGO-eff-0-1"/>
          <p:cNvPicPr>
            <a:picLocks noChangeAspect="1"/>
          </p:cNvPicPr>
          <p:nvPr userDrawn="1"/>
        </p:nvPicPr>
        <p:blipFill>
          <a:blip r:embed="rId9"/>
          <a:stretch>
            <a:fillRect/>
          </a:stretch>
        </p:blipFill>
        <p:spPr>
          <a:xfrm>
            <a:off x="7377113" y="2903538"/>
            <a:ext cx="400050" cy="303212"/>
          </a:xfrm>
          <a:prstGeom prst="rect">
            <a:avLst/>
          </a:prstGeom>
          <a:noFill/>
          <a:ln w="9525">
            <a:noFill/>
          </a:ln>
        </p:spPr>
      </p:pic>
      <p:pic>
        <p:nvPicPr>
          <p:cNvPr id="7" name="Picture 5" descr="PPECLOGO-eff-0-1"/>
          <p:cNvPicPr>
            <a:picLocks noChangeAspect="1"/>
          </p:cNvPicPr>
          <p:nvPr userDrawn="1"/>
        </p:nvPicPr>
        <p:blipFill>
          <a:blip r:embed="rId10"/>
          <a:stretch>
            <a:fillRect/>
          </a:stretch>
        </p:blipFill>
        <p:spPr>
          <a:xfrm>
            <a:off x="4467225" y="3770313"/>
            <a:ext cx="523875" cy="396875"/>
          </a:xfrm>
          <a:prstGeom prst="rect">
            <a:avLst/>
          </a:prstGeom>
          <a:noFill/>
          <a:ln w="9525">
            <a:noFill/>
          </a:ln>
        </p:spPr>
      </p:pic>
      <p:pic>
        <p:nvPicPr>
          <p:cNvPr id="6" name="Picture 4" descr="PPECLOGO-eff-0-3"/>
          <p:cNvPicPr>
            <a:picLocks noChangeAspect="1"/>
          </p:cNvPicPr>
          <p:nvPr userDrawn="1"/>
        </p:nvPicPr>
        <p:blipFill>
          <a:blip r:embed="rId11"/>
          <a:stretch>
            <a:fillRect/>
          </a:stretch>
        </p:blipFill>
        <p:spPr>
          <a:xfrm>
            <a:off x="1039813" y="1447800"/>
            <a:ext cx="3014662" cy="2376488"/>
          </a:xfrm>
          <a:prstGeom prst="rect">
            <a:avLst/>
          </a:prstGeom>
          <a:noFill/>
          <a:ln w="9525">
            <a:noFill/>
          </a:ln>
        </p:spPr>
      </p:pic>
      <p:pic>
        <p:nvPicPr>
          <p:cNvPr id="5" name="Picture 3" descr="PPECLOGO-eff-0-2"/>
          <p:cNvPicPr>
            <a:picLocks noChangeAspect="1"/>
          </p:cNvPicPr>
          <p:nvPr userDrawn="1"/>
        </p:nvPicPr>
        <p:blipFill>
          <a:blip r:embed="rId12"/>
          <a:stretch>
            <a:fillRect/>
          </a:stretch>
        </p:blipFill>
        <p:spPr>
          <a:xfrm>
            <a:off x="8431213" y="2757488"/>
            <a:ext cx="1095375" cy="839787"/>
          </a:xfrm>
          <a:prstGeom prst="rect">
            <a:avLst/>
          </a:prstGeom>
          <a:noFill/>
          <a:ln w="9525">
            <a:noFill/>
          </a:ln>
        </p:spPr>
      </p:pic>
      <p:pic>
        <p:nvPicPr>
          <p:cNvPr id="4" name="Picture 2" descr="PPECLOGO-eff-0-1"/>
          <p:cNvPicPr>
            <a:picLocks noChangeAspect="1"/>
          </p:cNvPicPr>
          <p:nvPr userDrawn="1"/>
        </p:nvPicPr>
        <p:blipFill>
          <a:blip r:embed="rId13"/>
          <a:stretch>
            <a:fillRect/>
          </a:stretch>
        </p:blipFill>
        <p:spPr>
          <a:xfrm>
            <a:off x="4146550" y="2886075"/>
            <a:ext cx="1060450" cy="8001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8"/>
                                        </p:tgtEl>
                                        <p:attrNameLst>
                                          <p:attrName>ppt_x</p:attrName>
                                          <p:attrName>ppt_y</p:attrName>
                                        </p:attrNameLst>
                                      </p:cBhvr>
                                      <p:rCtr x="-23500"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9"/>
                                        </p:tgtEl>
                                        <p:attrNameLst>
                                          <p:attrName>ppt_x</p:attrName>
                                          <p:attrName>ppt_y</p:attrName>
                                        </p:attrNameLst>
                                      </p:cBhvr>
                                      <p:rCtr x="-9700"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4"/>
                                        </p:tgtEl>
                                        <p:attrNameLst>
                                          <p:attrName>ppt_x</p:attrName>
                                          <p:attrName>ppt_y</p:attrName>
                                        </p:attrNameLst>
                                      </p:cBhvr>
                                      <p:rCtr x="-16700"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13"/>
                                        </p:tgtEl>
                                        <p:attrNameLst>
                                          <p:attrName>ppt_x</p:attrName>
                                          <p:attrName>ppt_y</p:attrName>
                                        </p:attrNameLst>
                                      </p:cBhvr>
                                      <p:rCtr x="-28500"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14"/>
                                        </p:tgtEl>
                                        <p:attrNameLst>
                                          <p:attrName>ppt_x</p:attrName>
                                          <p:attrName>ppt_y</p:attrName>
                                        </p:attrNameLst>
                                      </p:cBhvr>
                                      <p:rCtr x="-28500"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blipFill rotWithShape="0">
          <a:blip r:embed="rId1"/>
          <a:stretch>
            <a:fillRect/>
          </a:stretch>
        </a:blipFill>
        <a:effectLst/>
      </p:bgPr>
    </p:bg>
    <p:spTree>
      <p:nvGrpSpPr>
        <p:cNvPr id="1" name=""/>
        <p:cNvGrpSpPr/>
        <p:nvPr/>
      </p:nvGrpSpPr>
      <p:grpSpPr>
        <a:xfrm>
          <a:off x="0" y="0"/>
          <a:ext cx="0" cy="0"/>
        </a:xfrm>
      </p:grpSpPr>
      <p:sp>
        <p:nvSpPr>
          <p:cNvPr id="3074" name="矩形 3"/>
          <p:cNvSpPr/>
          <p:nvPr userDrawn="1"/>
        </p:nvSpPr>
        <p:spPr>
          <a:xfrm>
            <a:off x="0" y="6713538"/>
            <a:ext cx="12196763" cy="144462"/>
          </a:xfrm>
          <a:prstGeom prst="rect">
            <a:avLst/>
          </a:prstGeom>
          <a:solidFill>
            <a:schemeClr val="accent1"/>
          </a:solidFill>
          <a:ln w="9525">
            <a:noFill/>
          </a:ln>
        </p:spPr>
        <p:txBody>
          <a:bodyPr anchor="t"/>
          <a:lstStyle/>
          <a:p>
            <a:pPr lvl="0"/>
            <a:endParaRPr lang="zh-CN" altLang="en-US"/>
          </a:p>
        </p:txBody>
      </p:sp>
      <p:sp>
        <p:nvSpPr>
          <p:cNvPr id="3075" name="矩形 4"/>
          <p:cNvSpPr/>
          <p:nvPr userDrawn="1"/>
        </p:nvSpPr>
        <p:spPr>
          <a:xfrm>
            <a:off x="11704638" y="6507163"/>
            <a:ext cx="376237" cy="296862"/>
          </a:xfrm>
          <a:prstGeom prst="rect">
            <a:avLst/>
          </a:prstGeom>
          <a:solidFill>
            <a:schemeClr val="bg2"/>
          </a:solidFill>
          <a:ln w="9525">
            <a:noFill/>
          </a:ln>
        </p:spPr>
        <p:txBody>
          <a:bodyPr anchor="t"/>
          <a:lstStyle/>
          <a:p>
            <a:pPr lvl="0"/>
            <a:endParaRPr lang="zh-CN" altLang="en-US"/>
          </a:p>
        </p:txBody>
      </p:sp>
      <p:sp>
        <p:nvSpPr>
          <p:cNvPr id="3076" name="TextBox 5"/>
          <p:cNvSpPr txBox="1"/>
          <p:nvPr userDrawn="1"/>
        </p:nvSpPr>
        <p:spPr>
          <a:xfrm>
            <a:off x="11668125" y="6496050"/>
            <a:ext cx="449263" cy="307975"/>
          </a:xfrm>
          <a:prstGeom prst="rect">
            <a:avLst/>
          </a:prstGeom>
          <a:noFill/>
          <a:ln w="9525">
            <a:noFill/>
          </a:ln>
        </p:spPr>
        <p:txBody>
          <a:bodyPr anchor="t">
            <a:spAutoFit/>
          </a:bodyPr>
          <a:lstStyle/>
          <a:p>
            <a:pPr lvl="0" algn="ctr"/>
            <a:fld id="{9A0DB2DC-4C9A-4742-B13C-FB6460FD3503}" type="slidenum">
              <a:rPr lang="zh-CN" altLang="en-US" sz="1400">
                <a:solidFill>
                  <a:schemeClr val="accent2"/>
                </a:solidFill>
                <a:latin typeface="微软雅黑" panose="020b0503020204020204" pitchFamily="34" charset="-122"/>
                <a:ea typeface="微软雅黑" panose="020b0503020204020204" pitchFamily="34" charset="-122"/>
              </a:rPr>
              <a:t/>
            </a:fld>
            <a:endParaRPr lang="zh-CN" altLang="en-US" sz="1400">
              <a:solidFill>
                <a:schemeClr val="accent2"/>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blipFill rotWithShape="0">
          <a:blip r:embed="rId1"/>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jpe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3"/>
          <a:stretch>
            <a:fillRect/>
          </a:stretch>
        </a:blipFill>
        <a:effectLst/>
      </p:bgPr>
    </p:bg>
    <p:spTree>
      <p:nvGrpSpPr>
        <p:cNvPr id="1" name=""/>
        <p:cNvGrpSpPr/>
        <p:nvPr/>
      </p:nvGrpSpPr>
      <p:grpSpPr>
        <a:xfrm>
          <a:off x="0" y="0"/>
          <a: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nchor="t"/>
          <a:lstStyle/>
          <a:p>
            <a:pPr lvl="0"/>
            <a:r>
              <a:rPr lang="zh-CN" altLang="en-US"/>
              <a:t>单击此处编辑母版文本样式</a:t>
            </a:r>
            <a:endParaRPr lang="zh-CN" altLang="en-US"/>
          </a:p>
          <a:p>
            <a:pPr lvl="1" indent="-285750"/>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2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2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3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3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3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3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3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5.jpeg" /><Relationship Id="rId4" Type="http://schemas.openxmlformats.org/officeDocument/2006/relationships/image" Target="../media/image36.jpeg" /><Relationship Id="rId5" Type="http://schemas.openxmlformats.org/officeDocument/2006/relationships/image" Target="../media/image3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20.png" /><Relationship Id="rId4" Type="http://schemas.openxmlformats.org/officeDocument/2006/relationships/image" Target="../media/image21.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45.jpeg" /><Relationship Id="rId2" Type="http://schemas.openxmlformats.org/officeDocument/2006/relationships/notesSlide" Target="../notesSlides/notesSlide29.xml" /><Relationship Id="rId3" Type="http://schemas.openxmlformats.org/officeDocument/2006/relationships/image" Target="../media/image38.jpeg" /><Relationship Id="rId4" Type="http://schemas.openxmlformats.org/officeDocument/2006/relationships/image" Target="../media/image39.jpeg" /><Relationship Id="rId5" Type="http://schemas.openxmlformats.org/officeDocument/2006/relationships/image" Target="../media/image40.jpeg" /><Relationship Id="rId6" Type="http://schemas.openxmlformats.org/officeDocument/2006/relationships/image" Target="../media/image41.jpeg" /><Relationship Id="rId7" Type="http://schemas.openxmlformats.org/officeDocument/2006/relationships/image" Target="../media/image42.jpeg" /><Relationship Id="rId8" Type="http://schemas.openxmlformats.org/officeDocument/2006/relationships/image" Target="../media/image43.jpeg" /><Relationship Id="rId9" Type="http://schemas.openxmlformats.org/officeDocument/2006/relationships/image" Target="../media/image44.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4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 Id="rId3" Type="http://schemas.openxmlformats.org/officeDocument/2006/relationships/image" Target="../media/image17.jpeg" /><Relationship Id="rId4" Type="http://schemas.openxmlformats.org/officeDocument/2006/relationships/image" Target="../media/image18.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7.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4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2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2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2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2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26.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193" name="AutoShape 62"/>
          <p:cNvSpPr>
            <a:spLocks noChangeAspect="1" noTextEdit="1"/>
          </p:cNvSpPr>
          <p:nvPr/>
        </p:nvSpPr>
        <p:spPr>
          <a:xfrm>
            <a:off x="238125" y="195263"/>
            <a:ext cx="11641138" cy="6426200"/>
          </a:xfrm>
          <a:prstGeom prst="rect">
            <a:avLst/>
          </a:prstGeom>
          <a:no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 name="Freeform 64"/>
          <p:cNvSpPr/>
          <p:nvPr/>
        </p:nvSpPr>
        <p:spPr bwMode="auto">
          <a:xfrm>
            <a:off x="212725" y="4111625"/>
            <a:ext cx="11771313" cy="2552700"/>
          </a:xfrm>
          <a:custGeom>
            <a:gdLst>
              <a:gd name="T0" fmla="*/ 15600 w 15600"/>
              <a:gd name="T1" fmla="*/ 0 h 3398"/>
              <a:gd name="T2" fmla="*/ 15600 w 15600"/>
              <a:gd name="T3" fmla="*/ 3269 h 3398"/>
              <a:gd name="T4" fmla="*/ 15471 w 15600"/>
              <a:gd name="T5" fmla="*/ 3398 h 3398"/>
              <a:gd name="T6" fmla="*/ 129 w 15600"/>
              <a:gd name="T7" fmla="*/ 3398 h 3398"/>
              <a:gd name="T8" fmla="*/ 0 w 15600"/>
              <a:gd name="T9" fmla="*/ 3269 h 3398"/>
              <a:gd name="T10" fmla="*/ 0 w 15600"/>
              <a:gd name="T11" fmla="*/ 0 h 3398"/>
              <a:gd name="T12" fmla="*/ 15600 w 15600"/>
              <a:gd name="T13" fmla="*/ 0 h 3398"/>
            </a:gdLst>
            <a:cxnLst>
              <a:cxn ang="0">
                <a:pos x="T0" y="T1"/>
              </a:cxn>
              <a:cxn ang="0">
                <a:pos x="T2" y="T3"/>
              </a:cxn>
              <a:cxn ang="0">
                <a:pos x="T4" y="T5"/>
              </a:cxn>
              <a:cxn ang="0">
                <a:pos x="T6" y="T7"/>
              </a:cxn>
              <a:cxn ang="0">
                <a:pos x="T8" y="T9"/>
              </a:cxn>
              <a:cxn ang="0">
                <a:pos x="T10" y="T11"/>
              </a:cxn>
              <a:cxn ang="0">
                <a:pos x="T12" y="T13"/>
              </a:cxn>
            </a:cxnLst>
            <a:rect l="0" t="0" r="r" b="b"/>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a:blip r:embed="rId3"/>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Freeform 65"/>
          <p:cNvSpPr/>
          <p:nvPr/>
        </p:nvSpPr>
        <p:spPr bwMode="auto">
          <a:xfrm>
            <a:off x="212725" y="203200"/>
            <a:ext cx="11771313" cy="3816350"/>
          </a:xfrm>
          <a:custGeom>
            <a:gdLst>
              <a:gd name="T0" fmla="*/ 129 w 15600"/>
              <a:gd name="T1" fmla="*/ 0 h 5080"/>
              <a:gd name="T2" fmla="*/ 15471 w 15600"/>
              <a:gd name="T3" fmla="*/ 0 h 5080"/>
              <a:gd name="T4" fmla="*/ 15600 w 15600"/>
              <a:gd name="T5" fmla="*/ 129 h 5080"/>
              <a:gd name="T6" fmla="*/ 15600 w 15600"/>
              <a:gd name="T7" fmla="*/ 5080 h 5080"/>
              <a:gd name="T8" fmla="*/ 0 w 15600"/>
              <a:gd name="T9" fmla="*/ 5080 h 5080"/>
              <a:gd name="T10" fmla="*/ 0 w 15600"/>
              <a:gd name="T11" fmla="*/ 129 h 5080"/>
              <a:gd name="T12" fmla="*/ 129 w 15600"/>
              <a:gd name="T13" fmla="*/ 0 h 5080"/>
            </a:gdLst>
            <a:cxnLst>
              <a:cxn ang="0">
                <a:pos x="T0" y="T1"/>
              </a:cxn>
              <a:cxn ang="0">
                <a:pos x="T2" y="T3"/>
              </a:cxn>
              <a:cxn ang="0">
                <a:pos x="T4" y="T5"/>
              </a:cxn>
              <a:cxn ang="0">
                <a:pos x="T6" y="T7"/>
              </a:cxn>
              <a:cxn ang="0">
                <a:pos x="T8" y="T9"/>
              </a:cxn>
              <a:cxn ang="0">
                <a:pos x="T10" y="T11"/>
              </a:cxn>
              <a:cxn ang="0">
                <a:pos x="T12" y="T13"/>
              </a:cxn>
            </a:cxnLst>
            <a:rect l="0" t="0" r="r" b="b"/>
            <a:pathLst>
              <a:path w="15600" h="5080">
                <a:moveTo>
                  <a:pt x="129" y="0"/>
                </a:moveTo>
                <a:lnTo>
                  <a:pt x="15471" y="0"/>
                </a:lnTo>
                <a:cubicBezTo>
                  <a:pt x="15542" y="0"/>
                  <a:pt x="15600" y="58"/>
                  <a:pt x="15600" y="129"/>
                </a:cubicBezTo>
                <a:lnTo>
                  <a:pt x="15600" y="5080"/>
                </a:lnTo>
                <a:lnTo>
                  <a:pt x="0" y="5080"/>
                </a:lnTo>
                <a:lnTo>
                  <a:pt x="0" y="129"/>
                </a:lnTo>
                <a:cubicBezTo>
                  <a:pt x="0" y="58"/>
                  <a:pt x="58" y="0"/>
                  <a:pt x="129" y="0"/>
                </a:cubicBezTo>
                <a:close/>
              </a:path>
            </a:pathLst>
          </a:custGeom>
          <a:blipFill>
            <a:blip r:embed="rId4"/>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矩形 31"/>
          <p:cNvSpPr/>
          <p:nvPr/>
        </p:nvSpPr>
        <p:spPr>
          <a:xfrm>
            <a:off x="212725" y="4035425"/>
            <a:ext cx="11771313" cy="46038"/>
          </a:xfrm>
          <a:prstGeom prst="rect">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7" name="Freeform 19"/>
          <p:cNvSpPr>
            <a:spLocks noEditPoints="1"/>
          </p:cNvSpPr>
          <p:nvPr/>
        </p:nvSpPr>
        <p:spPr>
          <a:xfrm>
            <a:off x="433388" y="404813"/>
            <a:ext cx="1511300" cy="635000"/>
          </a:xfrm>
          <a:custGeom>
            <a:cxnLst>
              <a:cxn ang="0">
                <a:pos x="12769" y="6971"/>
              </a:cxn>
              <a:cxn ang="0">
                <a:pos x="506072" y="0"/>
              </a:cxn>
              <a:cxn ang="0">
                <a:pos x="546397" y="350639"/>
              </a:cxn>
              <a:cxn ang="0">
                <a:pos x="1075992" y="412680"/>
              </a:cxn>
              <a:cxn ang="0">
                <a:pos x="795736" y="59253"/>
              </a:cxn>
              <a:cxn ang="0">
                <a:pos x="942921" y="36946"/>
              </a:cxn>
              <a:cxn ang="0">
                <a:pos x="971820" y="234224"/>
              </a:cxn>
              <a:cxn ang="0">
                <a:pos x="1149920" y="204946"/>
              </a:cxn>
              <a:cxn ang="0">
                <a:pos x="1323987" y="386888"/>
              </a:cxn>
              <a:cxn ang="0">
                <a:pos x="1512168" y="453112"/>
              </a:cxn>
              <a:cxn ang="0">
                <a:pos x="125006" y="508183"/>
              </a:cxn>
              <a:cxn ang="0">
                <a:pos x="98795" y="526307"/>
              </a:cxn>
              <a:cxn ang="0">
                <a:pos x="100811" y="612747"/>
              </a:cxn>
              <a:cxn ang="0">
                <a:pos x="157265" y="486573"/>
              </a:cxn>
              <a:cxn ang="0">
                <a:pos x="157265" y="486573"/>
              </a:cxn>
              <a:cxn ang="0">
                <a:pos x="232538" y="532581"/>
              </a:cxn>
              <a:cxn ang="0">
                <a:pos x="213720" y="554191"/>
              </a:cxn>
              <a:cxn ang="0">
                <a:pos x="138447" y="619718"/>
              </a:cxn>
              <a:cxn ang="0">
                <a:pos x="225817" y="618324"/>
              </a:cxn>
              <a:cxn ang="0">
                <a:pos x="279583" y="558373"/>
              </a:cxn>
              <a:cxn ang="0">
                <a:pos x="280255" y="578589"/>
              </a:cxn>
              <a:cxn ang="0">
                <a:pos x="279583" y="524216"/>
              </a:cxn>
              <a:cxn ang="0">
                <a:pos x="363592" y="526307"/>
              </a:cxn>
              <a:cxn ang="0">
                <a:pos x="356872" y="600199"/>
              </a:cxn>
              <a:cxn ang="0">
                <a:pos x="249340" y="498423"/>
              </a:cxn>
              <a:cxn ang="0">
                <a:pos x="471796" y="609958"/>
              </a:cxn>
              <a:cxn ang="0">
                <a:pos x="471796" y="609958"/>
              </a:cxn>
              <a:cxn ang="0">
                <a:pos x="540348" y="611353"/>
              </a:cxn>
              <a:cxn ang="0">
                <a:pos x="718448" y="547917"/>
              </a:cxn>
              <a:cxn ang="0">
                <a:pos x="702990" y="527004"/>
              </a:cxn>
              <a:cxn ang="0">
                <a:pos x="668714" y="559768"/>
              </a:cxn>
              <a:cxn ang="0">
                <a:pos x="791032" y="500514"/>
              </a:cxn>
              <a:cxn ang="0">
                <a:pos x="859583" y="490755"/>
              </a:cxn>
              <a:cxn ang="0">
                <a:pos x="971148" y="497029"/>
              </a:cxn>
              <a:cxn ang="0">
                <a:pos x="962411" y="596017"/>
              </a:cxn>
              <a:cxn ang="0">
                <a:pos x="874369" y="522822"/>
              </a:cxn>
              <a:cxn ang="0">
                <a:pos x="924775" y="522822"/>
              </a:cxn>
              <a:cxn ang="0">
                <a:pos x="928807" y="570921"/>
              </a:cxn>
              <a:cxn ang="0">
                <a:pos x="1071959" y="519336"/>
              </a:cxn>
              <a:cxn ang="0">
                <a:pos x="1101530" y="577892"/>
              </a:cxn>
              <a:cxn ang="0">
                <a:pos x="1065238" y="576498"/>
              </a:cxn>
              <a:cxn ang="0">
                <a:pos x="1110939" y="482390"/>
              </a:cxn>
              <a:cxn ang="0">
                <a:pos x="1098842" y="571618"/>
              </a:cxn>
              <a:cxn ang="0">
                <a:pos x="1252075" y="584863"/>
              </a:cxn>
              <a:cxn ang="0">
                <a:pos x="1254091" y="616929"/>
              </a:cxn>
              <a:cxn ang="0">
                <a:pos x="1247371" y="540946"/>
              </a:cxn>
              <a:cxn ang="0">
                <a:pos x="1189572" y="493544"/>
              </a:cxn>
              <a:cxn ang="0">
                <a:pos x="1184868" y="613444"/>
              </a:cxn>
              <a:cxn ang="0">
                <a:pos x="1164033" y="485875"/>
              </a:cxn>
              <a:cxn ang="0">
                <a:pos x="1164033" y="485875"/>
              </a:cxn>
              <a:cxn ang="0">
                <a:pos x="1232585" y="485875"/>
              </a:cxn>
              <a:cxn ang="0">
                <a:pos x="1226536" y="607170"/>
              </a:cxn>
              <a:cxn ang="0">
                <a:pos x="1203014" y="618324"/>
              </a:cxn>
              <a:cxn ang="0">
                <a:pos x="1315250" y="619021"/>
              </a:cxn>
              <a:cxn ang="0">
                <a:pos x="1334068" y="536763"/>
              </a:cxn>
              <a:cxn ang="0">
                <a:pos x="1337429" y="570921"/>
              </a:cxn>
              <a:cxn ang="0">
                <a:pos x="1418750" y="526307"/>
              </a:cxn>
              <a:cxn ang="0">
                <a:pos x="1432863" y="562556"/>
              </a:cxn>
              <a:cxn ang="0">
                <a:pos x="1381113" y="616232"/>
              </a:cxn>
              <a:cxn ang="0">
                <a:pos x="1364312" y="573012"/>
              </a:cxn>
              <a:cxn ang="0">
                <a:pos x="1436896" y="603685"/>
              </a:cxn>
              <a:cxn ang="0">
                <a:pos x="1440256" y="527004"/>
              </a:cxn>
              <a:cxn ang="0">
                <a:pos x="1395899" y="479602"/>
              </a:cxn>
            </a:cxnLst>
            <a:rect l="0" t="0" r="0" b="0"/>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accent2"/>
          </a:solidFill>
          <a:ln w="9525">
            <a:noFill/>
          </a:ln>
        </p:spPr>
        <p:txBody>
          <a:bodyPr/>
          <a:lstStyle/>
          <a:p>
            <a:endParaRPr lang="zh-CN" altLang="en-US"/>
          </a:p>
        </p:txBody>
      </p:sp>
      <p:pic>
        <p:nvPicPr>
          <p:cNvPr id="8198" name="图片 4"/>
          <p:cNvPicPr>
            <a:picLocks noChangeAspect="1"/>
          </p:cNvPicPr>
          <p:nvPr/>
        </p:nvPicPr>
        <p:blipFill>
          <a:blip r:embed="rId5"/>
          <a:stretch>
            <a:fillRect/>
          </a:stretch>
        </p:blipFill>
        <p:spPr>
          <a:xfrm>
            <a:off x="2790825" y="700088"/>
            <a:ext cx="7731125" cy="3838575"/>
          </a:xfrm>
          <a:prstGeom prst="rect">
            <a:avLst/>
          </a:prstGeom>
          <a:noFill/>
          <a:ln w="9525">
            <a:noFill/>
          </a:ln>
        </p:spPr>
      </p:pic>
      <p:sp>
        <p:nvSpPr>
          <p:cNvPr id="31" name="Rectangle 3"/>
          <p:cNvSpPr txBox="1">
            <a:spLocks noChangeArrowheads="1"/>
          </p:cNvSpPr>
          <p:nvPr/>
        </p:nvSpPr>
        <p:spPr bwMode="auto">
          <a:xfrm>
            <a:off x="1417638" y="4724400"/>
            <a:ext cx="9361488"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8000" b="1" i="0" u="none" strike="noStrike" kern="1200" cap="none" spc="0" normalizeH="0" baseline="0" noProof="0">
                <a:ln>
                  <a:noFill/>
                </a:ln>
                <a:solidFill>
                  <a:schemeClr val="tx1"/>
                </a:solidFill>
                <a:effectLst/>
                <a:uLnTx/>
                <a:uFillTx/>
                <a:latin typeface="+mj-ea"/>
                <a:ea typeface="+mj-ea"/>
                <a:cs typeface="+mj-cs"/>
              </a:rPr>
              <a:t>个人</a:t>
            </a:r>
            <a:r>
              <a:rPr kumimoji="0" lang="en-US" altLang="zh-CN" sz="8000" b="1" i="0" u="none" strike="noStrike" kern="1200" cap="none" spc="0" normalizeH="0" baseline="0" noProof="0">
                <a:ln>
                  <a:noFill/>
                </a:ln>
                <a:solidFill>
                  <a:schemeClr val="tx1"/>
                </a:solidFill>
                <a:effectLst/>
                <a:uLnTx/>
                <a:uFillTx/>
                <a:latin typeface="+mj-ea"/>
                <a:ea typeface="+mj-ea"/>
                <a:cs typeface="+mj-cs"/>
              </a:rPr>
              <a:t>/</a:t>
            </a:r>
            <a:r>
              <a:rPr kumimoji="0" lang="zh-CN" altLang="en-US" sz="8000" b="1" i="0" u="none" strike="noStrike" kern="1200" cap="none" spc="0" normalizeH="0" baseline="0" noProof="0">
                <a:ln>
                  <a:noFill/>
                </a:ln>
                <a:solidFill>
                  <a:schemeClr val="tx1"/>
                </a:solidFill>
                <a:effectLst/>
                <a:uLnTx/>
                <a:uFillTx/>
                <a:latin typeface="+mj-ea"/>
                <a:ea typeface="+mj-ea"/>
                <a:cs typeface="+mj-cs"/>
              </a:rPr>
              <a:t>家庭理财规划</a:t>
            </a:r>
            <a:endParaRPr kumimoji="0" lang="zh-CN" altLang="en-US" sz="8000" b="1" i="0" u="none" strike="noStrike" kern="1200" cap="none" spc="0" normalizeH="0" baseline="0" noProof="0">
              <a:ln>
                <a:noFill/>
              </a:ln>
              <a:solidFill>
                <a:schemeClr val="tx1"/>
              </a:solidFill>
              <a:effectLst/>
              <a:uLnTx/>
              <a:uFillTx/>
              <a:latin typeface="+mj-ea"/>
              <a:ea typeface="+mj-ea"/>
              <a:cs typeface="+mj-cs"/>
            </a:endParaRPr>
          </a:p>
        </p:txBody>
      </p:sp>
      <p:sp>
        <p:nvSpPr>
          <p:cNvPr id="33" name="矩形 32"/>
          <p:cNvSpPr/>
          <p:nvPr/>
        </p:nvSpPr>
        <p:spPr>
          <a:xfrm>
            <a:off x="2112963" y="4314825"/>
            <a:ext cx="8135938" cy="400050"/>
          </a:xfrm>
          <a:prstGeom prst="rect">
            <a:avLst/>
          </a:prstGeom>
        </p:spPr>
        <p:txBody>
          <a:bodyPr wrap="non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j-ea"/>
                <a:ea typeface="+mj-ea"/>
                <a:cs typeface="+mn-cs"/>
              </a:rPr>
              <a:t>本模板有完整的内容框架，适用于个人、家庭理财规划和各种理财用途</a:t>
            </a:r>
            <a:endParaRPr kumimoji="0" lang="zh-CN" altLang="en-US" sz="2000" b="0" i="0" u="none" strike="noStrike" kern="1200" cap="none" spc="0" normalizeH="0" baseline="0" noProof="0">
              <a:ln>
                <a:noFill/>
              </a:ln>
              <a:solidFill>
                <a:schemeClr val="accent1"/>
              </a:solidFill>
              <a:effectLst/>
              <a:uLnTx/>
              <a:uFillTx/>
              <a:latin typeface="+mj-ea"/>
              <a:ea typeface="+mj-ea"/>
              <a:cs typeface="+mn-cs"/>
            </a:endParaRPr>
          </a:p>
        </p:txBody>
      </p:sp>
      <p:sp>
        <p:nvSpPr>
          <p:cNvPr id="38" name="Freeform 10"/>
          <p:cNvSpPr>
            <a:spLocks noChangeAspect="1" noEditPoints="1"/>
          </p:cNvSpPr>
          <p:nvPr/>
        </p:nvSpPr>
        <p:spPr>
          <a:xfrm>
            <a:off x="5792788" y="6203950"/>
            <a:ext cx="373062" cy="373063"/>
          </a:xfrm>
          <a:custGeom>
            <a:cxnLst>
              <a:cxn ang="0">
                <a:pos x="186418" y="0"/>
              </a:cxn>
              <a:cxn ang="0">
                <a:pos x="372836" y="187200"/>
              </a:cxn>
              <a:cxn ang="0">
                <a:pos x="186418" y="374400"/>
              </a:cxn>
              <a:cxn ang="0">
                <a:pos x="0" y="187200"/>
              </a:cxn>
              <a:cxn ang="0">
                <a:pos x="186418" y="0"/>
              </a:cxn>
              <a:cxn ang="0">
                <a:pos x="331748" y="191020"/>
              </a:cxn>
              <a:cxn ang="0">
                <a:pos x="324900" y="195605"/>
              </a:cxn>
              <a:cxn ang="0">
                <a:pos x="299791" y="195605"/>
              </a:cxn>
              <a:cxn ang="0">
                <a:pos x="293703" y="193313"/>
              </a:cxn>
              <a:cxn ang="0">
                <a:pos x="186418" y="80229"/>
              </a:cxn>
              <a:cxn ang="0">
                <a:pos x="79133" y="193313"/>
              </a:cxn>
              <a:cxn ang="0">
                <a:pos x="73045" y="195605"/>
              </a:cxn>
              <a:cxn ang="0">
                <a:pos x="47936" y="195605"/>
              </a:cxn>
              <a:cxn ang="0">
                <a:pos x="41088" y="191020"/>
              </a:cxn>
              <a:cxn ang="0">
                <a:pos x="42610" y="182616"/>
              </a:cxn>
              <a:cxn ang="0">
                <a:pos x="179570" y="39732"/>
              </a:cxn>
              <a:cxn ang="0">
                <a:pos x="186418" y="36676"/>
              </a:cxn>
              <a:cxn ang="0">
                <a:pos x="193266" y="39732"/>
              </a:cxn>
              <a:cxn ang="0">
                <a:pos x="330226" y="182616"/>
              </a:cxn>
              <a:cxn ang="0">
                <a:pos x="331748" y="191020"/>
              </a:cxn>
              <a:cxn ang="0">
                <a:pos x="85981" y="204010"/>
              </a:cxn>
              <a:cxn ang="0">
                <a:pos x="85981" y="204010"/>
              </a:cxn>
              <a:cxn ang="0">
                <a:pos x="85981" y="289587"/>
              </a:cxn>
              <a:cxn ang="0">
                <a:pos x="98155" y="304104"/>
              </a:cxn>
              <a:cxn ang="0">
                <a:pos x="153700" y="304104"/>
              </a:cxn>
              <a:cxn ang="0">
                <a:pos x="153700" y="210887"/>
              </a:cxn>
              <a:cxn ang="0">
                <a:pos x="168157" y="196369"/>
              </a:cxn>
              <a:cxn ang="0">
                <a:pos x="204679" y="196369"/>
              </a:cxn>
              <a:cxn ang="0">
                <a:pos x="219136" y="210887"/>
              </a:cxn>
              <a:cxn ang="0">
                <a:pos x="219136" y="304104"/>
              </a:cxn>
              <a:cxn ang="0">
                <a:pos x="274681" y="304104"/>
              </a:cxn>
              <a:cxn ang="0">
                <a:pos x="286855" y="289587"/>
              </a:cxn>
              <a:cxn ang="0">
                <a:pos x="286855" y="204774"/>
              </a:cxn>
              <a:cxn ang="0">
                <a:pos x="186418" y="99331"/>
              </a:cxn>
              <a:cxn ang="0">
                <a:pos x="85981" y="204010"/>
              </a:cxn>
            </a:cxnLst>
            <a:rect l="0" t="0" r="0" b="0"/>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w="9525">
            <a:noFill/>
          </a:ln>
        </p:spPr>
        <p:txBody>
          <a:bodyPr/>
          <a:lstStyle/>
          <a:p>
            <a:endParaRPr lang="zh-CN" altLang="en-US"/>
          </a:p>
        </p:txBody>
      </p:sp>
      <p:sp>
        <p:nvSpPr>
          <p:cNvPr id="39" name="Rectangle 4"/>
          <p:cNvSpPr txBox="1"/>
          <p:nvPr/>
        </p:nvSpPr>
        <p:spPr>
          <a:xfrm>
            <a:off x="6180138" y="6219825"/>
            <a:ext cx="4341812" cy="341313"/>
          </a:xfrm>
          <a:prstGeom prst="rect">
            <a:avLst/>
          </a:prstGeom>
          <a:noFill/>
          <a:ln w="9525">
            <a:noFill/>
          </a:ln>
        </p:spPr>
        <p:txBody>
          <a:bodyPr anchor="ctr"/>
          <a:lstStyle/>
          <a:p>
            <a:pPr lvl="0"/>
            <a:r>
              <a:rPr lang="zh-CN" altLang="en-US" sz="2600">
                <a:latin typeface="Arial" panose="020b0604020202020204" pitchFamily="34" charset="0"/>
                <a:ea typeface="微软雅黑" panose="020b0503020204020204" pitchFamily="34" charset="-122"/>
              </a:rPr>
              <a:t>某某家庭</a:t>
            </a:r>
            <a:endParaRPr lang="en-US" altLang="zh-CN" sz="2600">
              <a:latin typeface="Arial" panose="020b0604020202020204" pitchFamily="34" charset="0"/>
              <a:ea typeface="微软雅黑" panose="020b0503020204020204" pitchFamily="34" charset="-122"/>
            </a:endParaRPr>
          </a:p>
        </p:txBody>
      </p:sp>
      <p:sp>
        <p:nvSpPr>
          <p:cNvPr id="40" name="Freeform 9"/>
          <p:cNvSpPr>
            <a:spLocks noEditPoints="1"/>
          </p:cNvSpPr>
          <p:nvPr/>
        </p:nvSpPr>
        <p:spPr>
          <a:xfrm>
            <a:off x="2036763" y="6189663"/>
            <a:ext cx="373062" cy="374650"/>
          </a:xfrm>
          <a:custGeom>
            <a:cxnLst>
              <a:cxn ang="0">
                <a:pos x="272602" y="191165"/>
              </a:cxn>
              <a:cxn ang="0">
                <a:pos x="272602" y="139933"/>
              </a:cxn>
              <a:cxn ang="0">
                <a:pos x="249759" y="139933"/>
              </a:cxn>
              <a:cxn ang="0">
                <a:pos x="249759" y="191165"/>
              </a:cxn>
              <a:cxn ang="0">
                <a:pos x="188080" y="252338"/>
              </a:cxn>
              <a:cxn ang="0">
                <a:pos x="187319" y="252338"/>
              </a:cxn>
              <a:cxn ang="0">
                <a:pos x="186558" y="252338"/>
              </a:cxn>
              <a:cxn ang="0">
                <a:pos x="186558" y="252338"/>
              </a:cxn>
              <a:cxn ang="0">
                <a:pos x="185035" y="252338"/>
              </a:cxn>
              <a:cxn ang="0">
                <a:pos x="123356" y="191165"/>
              </a:cxn>
              <a:cxn ang="0">
                <a:pos x="123356" y="139933"/>
              </a:cxn>
              <a:cxn ang="0">
                <a:pos x="100513" y="139933"/>
              </a:cxn>
              <a:cxn ang="0">
                <a:pos x="100513" y="191165"/>
              </a:cxn>
              <a:cxn ang="0">
                <a:pos x="172851" y="274513"/>
              </a:cxn>
              <a:cxn ang="0">
                <a:pos x="172851" y="311216"/>
              </a:cxn>
              <a:cxn ang="0">
                <a:pos x="121833" y="325745"/>
              </a:cxn>
              <a:cxn ang="0">
                <a:pos x="252043" y="325745"/>
              </a:cxn>
              <a:cxn ang="0">
                <a:pos x="200264" y="311216"/>
              </a:cxn>
              <a:cxn ang="0">
                <a:pos x="200264" y="275277"/>
              </a:cxn>
              <a:cxn ang="0">
                <a:pos x="272602" y="191165"/>
              </a:cxn>
              <a:cxn ang="0">
                <a:pos x="185796" y="230927"/>
              </a:cxn>
              <a:cxn ang="0">
                <a:pos x="186558" y="230927"/>
              </a:cxn>
              <a:cxn ang="0">
                <a:pos x="187319" y="230927"/>
              </a:cxn>
              <a:cxn ang="0">
                <a:pos x="228438" y="189635"/>
              </a:cxn>
              <a:cxn ang="0">
                <a:pos x="228438" y="90230"/>
              </a:cxn>
              <a:cxn ang="0">
                <a:pos x="187319" y="48938"/>
              </a:cxn>
              <a:cxn ang="0">
                <a:pos x="186558" y="48938"/>
              </a:cxn>
              <a:cxn ang="0">
                <a:pos x="185796" y="48938"/>
              </a:cxn>
              <a:cxn ang="0">
                <a:pos x="144677" y="90230"/>
              </a:cxn>
              <a:cxn ang="0">
                <a:pos x="144677" y="189635"/>
              </a:cxn>
              <a:cxn ang="0">
                <a:pos x="185796" y="230927"/>
              </a:cxn>
              <a:cxn ang="0">
                <a:pos x="186558" y="0"/>
              </a:cxn>
              <a:cxn ang="0">
                <a:pos x="373115" y="187342"/>
              </a:cxn>
              <a:cxn ang="0">
                <a:pos x="186558" y="374683"/>
              </a:cxn>
              <a:cxn ang="0">
                <a:pos x="0" y="187342"/>
              </a:cxn>
              <a:cxn ang="0">
                <a:pos x="186558" y="0"/>
              </a:cxn>
            </a:cxnLst>
            <a:rect l="0" t="0" r="0" b="0"/>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w="9525">
            <a:noFill/>
          </a:ln>
        </p:spPr>
        <p:txBody>
          <a:bodyPr/>
          <a:lstStyle/>
          <a:p>
            <a:endParaRPr lang="zh-CN" altLang="en-US"/>
          </a:p>
        </p:txBody>
      </p:sp>
      <p:sp>
        <p:nvSpPr>
          <p:cNvPr id="41" name="Rectangle 4"/>
          <p:cNvSpPr txBox="1"/>
          <p:nvPr/>
        </p:nvSpPr>
        <p:spPr>
          <a:xfrm>
            <a:off x="2386013" y="6203950"/>
            <a:ext cx="2989262" cy="347663"/>
          </a:xfrm>
          <a:prstGeom prst="rect">
            <a:avLst/>
          </a:prstGeom>
          <a:noFill/>
          <a:ln w="9525">
            <a:noFill/>
          </a:ln>
        </p:spPr>
        <p:txBody>
          <a:bodyPr anchor="ctr"/>
          <a:lstStyle/>
          <a:p>
            <a:pPr lvl="0"/>
            <a:r>
              <a:rPr lang="zh-CN" altLang="en-US" sz="2600">
                <a:latin typeface="Arial" panose="020b0604020202020204" pitchFamily="34" charset="0"/>
                <a:ea typeface="微软雅黑" panose="020b0503020204020204" pitchFamily="34" charset="-122"/>
              </a:rPr>
              <a:t>汇报人：</a:t>
            </a:r>
            <a:r>
              <a:rPr lang="en-US" altLang="zh-CN" sz="2600">
                <a:latin typeface="Arial" panose="020b0604020202020204" pitchFamily="34" charset="0"/>
                <a:ea typeface="微软雅黑" panose="020b0503020204020204" pitchFamily="34" charset="-122"/>
              </a:rPr>
              <a:t>PPT</a:t>
            </a:r>
            <a:r>
              <a:rPr lang="zh-CN" altLang="en-US" sz="2600">
                <a:latin typeface="Arial" panose="020b0604020202020204" pitchFamily="34" charset="0"/>
                <a:ea typeface="微软雅黑" panose="020b0503020204020204" pitchFamily="34" charset="-122"/>
              </a:rPr>
              <a:t>汇</a:t>
            </a:r>
            <a:endParaRPr lang="zh-CN" altLang="en-US" sz="260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par>
                                <p:cTn id="16" presetID="22" presetClass="exit" presetSubtype="8" fill="hold" grpId="1" nodeType="withEffect">
                                  <p:stCondLst>
                                    <p:cond delay="0"/>
                                  </p:stCondLst>
                                  <p:childTnLst>
                                    <p:animEffect transition="out" filter="wipe(left)">
                                      <p:cBhvr>
                                        <p:cTn id="17" dur="400"/>
                                        <p:tgtEl>
                                          <p:spTgt spid="32"/>
                                        </p:tgtEl>
                                      </p:cBhvr>
                                    </p:animEffect>
                                    <p:set>
                                      <p:cBhvr>
                                        <p:cTn id="18" dur="1" fill="hold">
                                          <p:stCondLst>
                                            <p:cond delay="399"/>
                                          </p:stCondLst>
                                        </p:cTn>
                                        <p:tgtEl>
                                          <p:spTgt spid="32"/>
                                        </p:tgtEl>
                                        <p:attrNameLst>
                                          <p:attrName>style.visibility</p:attrName>
                                        </p:attrNameLst>
                                      </p:cBhvr>
                                      <p:to>
                                        <p:strVal val="hidden"/>
                                      </p:to>
                                    </p:set>
                                  </p:childTnLst>
                                </p:cTn>
                              </p:par>
                            </p:childTnLst>
                          </p:cTn>
                        </p:par>
                        <p:par>
                          <p:cTn id="19" fill="hold" nodeType="afterGroup">
                            <p:stCondLst>
                              <p:cond delay="1000"/>
                            </p:stCondLst>
                            <p:childTnLst>
                              <p:par>
                                <p:cTn id="20" presetID="31"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 calcmode="lin" valueType="num">
                                      <p:cBhvr>
                                        <p:cTn id="24" dur="500" fill="hold"/>
                                        <p:tgtEl>
                                          <p:spTgt spid="37"/>
                                        </p:tgtEl>
                                        <p:attrNameLst>
                                          <p:attrName>style.rotation</p:attrName>
                                        </p:attrNameLst>
                                      </p:cBhvr>
                                      <p:tavLst>
                                        <p:tav tm="0">
                                          <p:val>
                                            <p:fltVal val="90"/>
                                          </p:val>
                                        </p:tav>
                                        <p:tav tm="100000">
                                          <p:val>
                                            <p:fltVal val="0"/>
                                          </p:val>
                                        </p:tav>
                                      </p:tavLst>
                                    </p:anim>
                                    <p:animEffect transition="in" filter="fade">
                                      <p:cBhvr>
                                        <p:cTn id="25" dur="500"/>
                                        <p:tgtEl>
                                          <p:spTgt spid="37"/>
                                        </p:tgtEl>
                                      </p:cBhvr>
                                    </p:animEffect>
                                  </p:childTnLst>
                                </p:cTn>
                              </p:par>
                            </p:childTnLst>
                          </p:cTn>
                        </p:par>
                        <p:par>
                          <p:cTn id="26" fill="hold" nodeType="afterGroup">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31"/>
                                        </p:tgtEl>
                                        <p:attrNameLst>
                                          <p:attrName>style.visibility</p:attrName>
                                        </p:attrNameLst>
                                      </p:cBhvr>
                                      <p:to>
                                        <p:strVal val="visible"/>
                                      </p:to>
                                    </p:set>
                                    <p:anim by="(-#ppt_w*2)" calcmode="lin" valueType="num">
                                      <p:cBhvr rctx="PPT">
                                        <p:cTn id="29" dur="500" autoRev="1" fill="hold">
                                          <p:stCondLst>
                                            <p:cond delay="0"/>
                                          </p:stCondLst>
                                        </p:cTn>
                                        <p:tgtEl>
                                          <p:spTgt spid="31"/>
                                        </p:tgtEl>
                                        <p:attrNameLst>
                                          <p:attrName>ppt_w</p:attrName>
                                        </p:attrNameLst>
                                      </p:cBhvr>
                                    </p:anim>
                                    <p:anim by="(#ppt_w*0.50)" calcmode="lin" valueType="num">
                                      <p:cBhvr>
                                        <p:cTn id="30" dur="500" decel="50000" autoRev="1" fill="hold">
                                          <p:stCondLst>
                                            <p:cond delay="0"/>
                                          </p:stCondLst>
                                        </p:cTn>
                                        <p:tgtEl>
                                          <p:spTgt spid="31"/>
                                        </p:tgtEl>
                                        <p:attrNameLst>
                                          <p:attrName>ppt_x</p:attrName>
                                        </p:attrNameLst>
                                      </p:cBhvr>
                                    </p:anim>
                                    <p:anim from="(-#ppt_h/2)" to="(#ppt_y)" calcmode="lin" valueType="num">
                                      <p:cBhvr>
                                        <p:cTn id="31" dur="1000" fill="hold">
                                          <p:stCondLst>
                                            <p:cond delay="0"/>
                                          </p:stCondLst>
                                        </p:cTn>
                                        <p:tgtEl>
                                          <p:spTgt spid="31"/>
                                        </p:tgtEl>
                                        <p:attrNameLst>
                                          <p:attrName>ppt_y</p:attrName>
                                        </p:attrNameLst>
                                      </p:cBhvr>
                                    </p:anim>
                                    <p:animRot by="21600000">
                                      <p:cBhvr>
                                        <p:cTn id="32" dur="1000" fill="hold">
                                          <p:stCondLst>
                                            <p:cond delay="0"/>
                                          </p:stCondLst>
                                        </p:cTn>
                                        <p:tgtEl>
                                          <p:spTgt spid="31"/>
                                        </p:tgtEl>
                                        <p:attrNameLst>
                                          <p:attrName>r</p:attrName>
                                        </p:attrNameLst>
                                      </p:cBhvr>
                                    </p:animRot>
                                  </p:childTnLst>
                                </p:cTn>
                              </p:par>
                            </p:childTnLst>
                          </p:cTn>
                        </p:par>
                        <p:par>
                          <p:cTn id="33" fill="hold" nodeType="afterGroup">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nodeType="afterGroup">
                            <p:stCondLst>
                              <p:cond delay="3000"/>
                            </p:stCondLst>
                            <p:childTnLst>
                              <p:par>
                                <p:cTn id="38" presetID="2" presetClass="entr" presetSubtype="6"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1+#ppt_w/2"/>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1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1+#ppt_w/2"/>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600"/>
                            </p:stCondLst>
                            <p:childTnLst>
                              <p:par>
                                <p:cTn id="47" presetID="22" presetClass="entr" presetSubtype="8"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1" grpId="0"/>
      <p:bldP spid="33" grpId="0"/>
      <p:bldP spid="39" grpId="0"/>
      <p:bldP spid="4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3468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理财目标优先顺序 </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3" name="矩形 2"/>
          <p:cNvSpPr/>
          <p:nvPr/>
        </p:nvSpPr>
        <p:spPr>
          <a:xfrm>
            <a:off x="879475" y="1279525"/>
            <a:ext cx="8675688" cy="708025"/>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j-ea"/>
                <a:ea typeface="+mj-ea"/>
                <a:cs typeface="+mn-cs"/>
              </a:rPr>
              <a:t>成长型家庭的理财目标较多，我们的建议是您实现理财目标的顺序要先短期后长期，先重要后次要，把家庭理财目标的优先顺序安排为：</a:t>
            </a:r>
            <a:endParaRPr kumimoji="0" lang="zh-CN" altLang="en-US" sz="2000" b="0" i="0" u="none" strike="noStrike" kern="1200" cap="none" spc="0" normalizeH="0" baseline="0" noProof="0">
              <a:ln>
                <a:noFill/>
              </a:ln>
              <a:solidFill>
                <a:schemeClr val="accent1"/>
              </a:solidFill>
              <a:effectLst/>
              <a:uLnTx/>
              <a:uFillTx/>
              <a:latin typeface="+mj-ea"/>
              <a:ea typeface="+mj-ea"/>
              <a:cs typeface="+mn-cs"/>
            </a:endParaRPr>
          </a:p>
        </p:txBody>
      </p:sp>
      <p:sp>
        <p:nvSpPr>
          <p:cNvPr id="25604" name="Rectangle 5"/>
          <p:cNvSpPr/>
          <p:nvPr/>
        </p:nvSpPr>
        <p:spPr>
          <a:xfrm>
            <a:off x="890588" y="6151563"/>
            <a:ext cx="1574800" cy="184150"/>
          </a:xfrm>
          <a:prstGeom prst="rect">
            <a:avLst/>
          </a:prstGeom>
          <a:solidFill>
            <a:schemeClr val="accent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05" name="Freeform 6"/>
          <p:cNvSpPr/>
          <p:nvPr/>
        </p:nvSpPr>
        <p:spPr>
          <a:xfrm>
            <a:off x="2354263" y="5526088"/>
            <a:ext cx="695325" cy="809625"/>
          </a:xfrm>
          <a:custGeom>
            <a:cxnLst>
              <a:cxn ang="0">
                <a:pos x="0" y="679958"/>
              </a:cxn>
              <a:cxn ang="0">
                <a:pos x="584419" y="0"/>
              </a:cxn>
              <a:cxn ang="0">
                <a:pos x="695325" y="129667"/>
              </a:cxn>
              <a:cxn ang="0">
                <a:pos x="111692" y="809625"/>
              </a:cxn>
              <a:cxn ang="0">
                <a:pos x="0" y="679958"/>
              </a:cxn>
            </a:cxnLst>
            <a:rect l="0" t="0" r="0" b="0"/>
            <a:pathLst>
              <a:path w="884" h="1024">
                <a:moveTo>
                  <a:pt x="0" y="860"/>
                </a:moveTo>
                <a:lnTo>
                  <a:pt x="743" y="0"/>
                </a:lnTo>
                <a:lnTo>
                  <a:pt x="884" y="164"/>
                </a:lnTo>
                <a:lnTo>
                  <a:pt x="142" y="1024"/>
                </a:lnTo>
                <a:lnTo>
                  <a:pt x="0" y="860"/>
                </a:lnTo>
                <a:close/>
              </a:path>
            </a:pathLst>
          </a:custGeom>
          <a:solidFill>
            <a:schemeClr val="accent1"/>
          </a:solidFill>
          <a:ln w="9525">
            <a:noFill/>
          </a:ln>
        </p:spPr>
        <p:txBody>
          <a:bodyPr/>
          <a:lstStyle/>
          <a:p>
            <a:endParaRPr lang="zh-CN" altLang="en-US"/>
          </a:p>
        </p:txBody>
      </p:sp>
      <p:sp>
        <p:nvSpPr>
          <p:cNvPr id="25606" name="Rectangle 7"/>
          <p:cNvSpPr/>
          <p:nvPr/>
        </p:nvSpPr>
        <p:spPr>
          <a:xfrm>
            <a:off x="2938463" y="5526088"/>
            <a:ext cx="1574800" cy="184150"/>
          </a:xfrm>
          <a:prstGeom prst="rect">
            <a:avLst/>
          </a:prstGeom>
          <a:solidFill>
            <a:schemeClr val="accent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07" name="Freeform 8"/>
          <p:cNvSpPr/>
          <p:nvPr/>
        </p:nvSpPr>
        <p:spPr>
          <a:xfrm>
            <a:off x="4402138" y="4900613"/>
            <a:ext cx="695325" cy="809625"/>
          </a:xfrm>
          <a:custGeom>
            <a:cxnLst>
              <a:cxn ang="0">
                <a:pos x="0" y="679958"/>
              </a:cxn>
              <a:cxn ang="0">
                <a:pos x="584419" y="0"/>
              </a:cxn>
              <a:cxn ang="0">
                <a:pos x="695325" y="129667"/>
              </a:cxn>
              <a:cxn ang="0">
                <a:pos x="110906" y="809625"/>
              </a:cxn>
              <a:cxn ang="0">
                <a:pos x="0" y="679958"/>
              </a:cxn>
            </a:cxnLst>
            <a:rect l="0" t="0" r="0" b="0"/>
            <a:pathLst>
              <a:path w="884" h="1024">
                <a:moveTo>
                  <a:pt x="0" y="860"/>
                </a:moveTo>
                <a:lnTo>
                  <a:pt x="743" y="0"/>
                </a:lnTo>
                <a:lnTo>
                  <a:pt x="884" y="164"/>
                </a:lnTo>
                <a:lnTo>
                  <a:pt x="141" y="1024"/>
                </a:lnTo>
                <a:lnTo>
                  <a:pt x="0" y="860"/>
                </a:lnTo>
                <a:close/>
              </a:path>
            </a:pathLst>
          </a:custGeom>
          <a:solidFill>
            <a:schemeClr val="accent1"/>
          </a:solidFill>
          <a:ln w="9525">
            <a:noFill/>
          </a:ln>
        </p:spPr>
        <p:txBody>
          <a:bodyPr/>
          <a:lstStyle/>
          <a:p>
            <a:endParaRPr lang="zh-CN" altLang="en-US"/>
          </a:p>
        </p:txBody>
      </p:sp>
      <p:sp>
        <p:nvSpPr>
          <p:cNvPr id="25608" name="Rectangle 9"/>
          <p:cNvSpPr/>
          <p:nvPr/>
        </p:nvSpPr>
        <p:spPr>
          <a:xfrm>
            <a:off x="4986338" y="4900613"/>
            <a:ext cx="1574800" cy="182562"/>
          </a:xfrm>
          <a:prstGeom prst="rect">
            <a:avLst/>
          </a:prstGeom>
          <a:solidFill>
            <a:schemeClr val="accent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09" name="Freeform 10"/>
          <p:cNvSpPr/>
          <p:nvPr/>
        </p:nvSpPr>
        <p:spPr>
          <a:xfrm>
            <a:off x="6450013" y="4275138"/>
            <a:ext cx="695325" cy="808037"/>
          </a:xfrm>
          <a:custGeom>
            <a:cxnLst>
              <a:cxn ang="0">
                <a:pos x="0" y="679415"/>
              </a:cxn>
              <a:cxn ang="0">
                <a:pos x="583633" y="0"/>
              </a:cxn>
              <a:cxn ang="0">
                <a:pos x="695325" y="129412"/>
              </a:cxn>
              <a:cxn ang="0">
                <a:pos x="110906" y="808038"/>
              </a:cxn>
              <a:cxn ang="0">
                <a:pos x="0" y="679415"/>
              </a:cxn>
            </a:cxnLst>
            <a:rect l="0" t="0" r="0" b="0"/>
            <a:pathLst>
              <a:path w="884" h="1024">
                <a:moveTo>
                  <a:pt x="0" y="861"/>
                </a:moveTo>
                <a:lnTo>
                  <a:pt x="742" y="0"/>
                </a:lnTo>
                <a:lnTo>
                  <a:pt x="884" y="164"/>
                </a:lnTo>
                <a:lnTo>
                  <a:pt x="141" y="1024"/>
                </a:lnTo>
                <a:lnTo>
                  <a:pt x="0" y="861"/>
                </a:lnTo>
                <a:close/>
              </a:path>
            </a:pathLst>
          </a:custGeom>
          <a:solidFill>
            <a:schemeClr val="accent1"/>
          </a:solidFill>
          <a:ln w="9525">
            <a:noFill/>
          </a:ln>
        </p:spPr>
        <p:txBody>
          <a:bodyPr/>
          <a:lstStyle/>
          <a:p>
            <a:endParaRPr lang="zh-CN" altLang="en-US"/>
          </a:p>
        </p:txBody>
      </p:sp>
      <p:sp>
        <p:nvSpPr>
          <p:cNvPr id="25610" name="Rectangle 11"/>
          <p:cNvSpPr/>
          <p:nvPr/>
        </p:nvSpPr>
        <p:spPr>
          <a:xfrm>
            <a:off x="7034213" y="4275138"/>
            <a:ext cx="1574800" cy="182562"/>
          </a:xfrm>
          <a:prstGeom prst="rect">
            <a:avLst/>
          </a:prstGeom>
          <a:solidFill>
            <a:schemeClr val="accent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11" name="Freeform 12"/>
          <p:cNvSpPr/>
          <p:nvPr/>
        </p:nvSpPr>
        <p:spPr>
          <a:xfrm>
            <a:off x="8497888" y="3648075"/>
            <a:ext cx="695325" cy="809625"/>
          </a:xfrm>
          <a:custGeom>
            <a:cxnLst>
              <a:cxn ang="0">
                <a:pos x="0" y="679958"/>
              </a:cxn>
              <a:cxn ang="0">
                <a:pos x="583633" y="0"/>
              </a:cxn>
              <a:cxn ang="0">
                <a:pos x="695325" y="129667"/>
              </a:cxn>
              <a:cxn ang="0">
                <a:pos x="110906" y="809625"/>
              </a:cxn>
              <a:cxn ang="0">
                <a:pos x="0" y="679958"/>
              </a:cxn>
            </a:cxnLst>
            <a:rect l="0" t="0" r="0" b="0"/>
            <a:pathLst>
              <a:path w="884" h="1024">
                <a:moveTo>
                  <a:pt x="0" y="860"/>
                </a:moveTo>
                <a:lnTo>
                  <a:pt x="742" y="0"/>
                </a:lnTo>
                <a:lnTo>
                  <a:pt x="884" y="164"/>
                </a:lnTo>
                <a:lnTo>
                  <a:pt x="141" y="1024"/>
                </a:lnTo>
                <a:lnTo>
                  <a:pt x="0" y="860"/>
                </a:lnTo>
                <a:close/>
              </a:path>
            </a:pathLst>
          </a:custGeom>
          <a:solidFill>
            <a:schemeClr val="accent1"/>
          </a:solidFill>
          <a:ln w="9525">
            <a:noFill/>
          </a:ln>
        </p:spPr>
        <p:txBody>
          <a:bodyPr/>
          <a:lstStyle/>
          <a:p>
            <a:endParaRPr lang="zh-CN" altLang="en-US"/>
          </a:p>
        </p:txBody>
      </p:sp>
      <p:sp>
        <p:nvSpPr>
          <p:cNvPr id="25612" name="Rectangle 13"/>
          <p:cNvSpPr/>
          <p:nvPr/>
        </p:nvSpPr>
        <p:spPr>
          <a:xfrm>
            <a:off x="9082088" y="3648075"/>
            <a:ext cx="1574800" cy="184150"/>
          </a:xfrm>
          <a:prstGeom prst="rect">
            <a:avLst/>
          </a:prstGeom>
          <a:solidFill>
            <a:schemeClr val="accent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13" name="Freeform 14"/>
          <p:cNvSpPr/>
          <p:nvPr/>
        </p:nvSpPr>
        <p:spPr>
          <a:xfrm>
            <a:off x="10545763" y="2390775"/>
            <a:ext cx="1236662" cy="1441450"/>
          </a:xfrm>
          <a:custGeom>
            <a:cxnLst>
              <a:cxn ang="0">
                <a:pos x="0" y="1311846"/>
              </a:cxn>
              <a:cxn ang="0">
                <a:pos x="416419" y="827411"/>
              </a:cxn>
              <a:cxn ang="0">
                <a:pos x="584876" y="632215"/>
              </a:cxn>
              <a:cxn ang="0">
                <a:pos x="956426" y="200728"/>
              </a:cxn>
              <a:cxn ang="0">
                <a:pos x="872198" y="127233"/>
              </a:cxn>
              <a:cxn ang="0">
                <a:pos x="1054824" y="64012"/>
              </a:cxn>
              <a:cxn ang="0">
                <a:pos x="1236663" y="0"/>
              </a:cxn>
              <a:cxn ang="0">
                <a:pos x="1199665" y="190455"/>
              </a:cxn>
              <a:cxn ang="0">
                <a:pos x="1162668" y="380909"/>
              </a:cxn>
              <a:cxn ang="0">
                <a:pos x="1083163" y="311366"/>
              </a:cxn>
              <a:cxn ang="0">
                <a:pos x="696656" y="761029"/>
              </a:cxn>
              <a:cxn ang="0">
                <a:pos x="528199" y="957015"/>
              </a:cxn>
              <a:cxn ang="0">
                <a:pos x="111780" y="1441450"/>
              </a:cxn>
              <a:cxn ang="0">
                <a:pos x="0" y="1311846"/>
              </a:cxn>
            </a:cxnLst>
            <a:rect l="0" t="0" r="0" b="0"/>
            <a:pathLst>
              <a:path w="1571" h="1824">
                <a:moveTo>
                  <a:pt x="0" y="1660"/>
                </a:moveTo>
                <a:lnTo>
                  <a:pt x="529" y="1047"/>
                </a:lnTo>
                <a:lnTo>
                  <a:pt x="743" y="800"/>
                </a:lnTo>
                <a:lnTo>
                  <a:pt x="1215" y="254"/>
                </a:lnTo>
                <a:lnTo>
                  <a:pt x="1108" y="161"/>
                </a:lnTo>
                <a:lnTo>
                  <a:pt x="1340" y="81"/>
                </a:lnTo>
                <a:lnTo>
                  <a:pt x="1571" y="0"/>
                </a:lnTo>
                <a:lnTo>
                  <a:pt x="1524" y="241"/>
                </a:lnTo>
                <a:lnTo>
                  <a:pt x="1477" y="482"/>
                </a:lnTo>
                <a:lnTo>
                  <a:pt x="1376" y="394"/>
                </a:lnTo>
                <a:lnTo>
                  <a:pt x="885" y="963"/>
                </a:lnTo>
                <a:lnTo>
                  <a:pt x="671" y="1211"/>
                </a:lnTo>
                <a:lnTo>
                  <a:pt x="142" y="1824"/>
                </a:lnTo>
                <a:lnTo>
                  <a:pt x="0" y="1660"/>
                </a:lnTo>
                <a:close/>
              </a:path>
            </a:pathLst>
          </a:custGeom>
          <a:solidFill>
            <a:schemeClr val="accent1"/>
          </a:solidFill>
          <a:ln w="9525">
            <a:noFill/>
          </a:ln>
        </p:spPr>
        <p:txBody>
          <a:bodyPr/>
          <a:lstStyle/>
          <a:p>
            <a:endParaRPr lang="zh-CN" altLang="en-US"/>
          </a:p>
        </p:txBody>
      </p:sp>
      <p:sp>
        <p:nvSpPr>
          <p:cNvPr id="25614" name="Oval 15"/>
          <p:cNvSpPr/>
          <p:nvPr/>
        </p:nvSpPr>
        <p:spPr>
          <a:xfrm>
            <a:off x="974725" y="4702175"/>
            <a:ext cx="1433513" cy="1441450"/>
          </a:xfrm>
          <a:prstGeom prst="ellipse">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58" name="Oval 16"/>
          <p:cNvSpPr>
            <a:spLocks noChangeArrowheads="1"/>
          </p:cNvSpPr>
          <p:nvPr/>
        </p:nvSpPr>
        <p:spPr bwMode="auto">
          <a:xfrm>
            <a:off x="3030538" y="4084638"/>
            <a:ext cx="1435100" cy="1441450"/>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16" name="Oval 17"/>
          <p:cNvSpPr/>
          <p:nvPr/>
        </p:nvSpPr>
        <p:spPr>
          <a:xfrm>
            <a:off x="5043488" y="3444875"/>
            <a:ext cx="1435100" cy="1439863"/>
          </a:xfrm>
          <a:prstGeom prst="ellipse">
            <a:avLst/>
          </a:prstGeom>
          <a:solidFill>
            <a:schemeClr val="bg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17" name="Oval 18"/>
          <p:cNvSpPr/>
          <p:nvPr/>
        </p:nvSpPr>
        <p:spPr>
          <a:xfrm>
            <a:off x="7100888" y="2825750"/>
            <a:ext cx="1433512" cy="1441450"/>
          </a:xfrm>
          <a:prstGeom prst="ellipse">
            <a:avLst/>
          </a:prstGeom>
          <a:solidFill>
            <a:schemeClr val="tx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18" name="Oval 19"/>
          <p:cNvSpPr/>
          <p:nvPr/>
        </p:nvSpPr>
        <p:spPr>
          <a:xfrm>
            <a:off x="9209088" y="2197100"/>
            <a:ext cx="1435100" cy="1439863"/>
          </a:xfrm>
          <a:prstGeom prst="ellipse">
            <a:avLst/>
          </a:prstGeom>
          <a:solidFill>
            <a:schemeClr val="bg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619" name="Freeform 20"/>
          <p:cNvSpPr/>
          <p:nvPr/>
        </p:nvSpPr>
        <p:spPr>
          <a:xfrm>
            <a:off x="1685925" y="3844925"/>
            <a:ext cx="1581150" cy="800100"/>
          </a:xfrm>
          <a:custGeom>
            <a:cxnLst>
              <a:cxn ang="0">
                <a:pos x="0" y="800100"/>
              </a:cxn>
              <a:cxn ang="0">
                <a:pos x="1581150" y="337258"/>
              </a:cxn>
            </a:cxnLst>
            <a:rect l="0" t="0" r="0" b="0"/>
            <a:pathLst>
              <a:path w="2009" h="1013">
                <a:moveTo>
                  <a:pt x="0" y="1013"/>
                </a:moveTo>
                <a:cubicBezTo>
                  <a:pt x="385" y="242"/>
                  <a:pt x="1047" y="0"/>
                  <a:pt x="2009" y="427"/>
                </a:cubicBezTo>
              </a:path>
            </a:pathLst>
          </a:custGeom>
          <a:noFill/>
          <a:ln w="19050" cap="flat" cmpd="sng">
            <a:solidFill>
              <a:schemeClr val="accent1"/>
            </a:solidFill>
            <a:prstDash val="dash"/>
            <a:round/>
            <a:headEnd type="none" w="med" len="med"/>
            <a:tailEnd type="triangle" w="med" len="med"/>
          </a:ln>
        </p:spPr>
        <p:txBody>
          <a:bodyPr/>
          <a:lstStyle/>
          <a:p>
            <a:endParaRPr lang="zh-CN" altLang="en-US"/>
          </a:p>
        </p:txBody>
      </p:sp>
      <p:sp>
        <p:nvSpPr>
          <p:cNvPr id="25620" name="Freeform 21"/>
          <p:cNvSpPr/>
          <p:nvPr/>
        </p:nvSpPr>
        <p:spPr>
          <a:xfrm>
            <a:off x="3652838" y="3240088"/>
            <a:ext cx="1582737" cy="800100"/>
          </a:xfrm>
          <a:custGeom>
            <a:cxnLst>
              <a:cxn ang="0">
                <a:pos x="0" y="800100"/>
              </a:cxn>
              <a:cxn ang="0">
                <a:pos x="1582738" y="337258"/>
              </a:cxn>
            </a:cxnLst>
            <a:rect l="0" t="0" r="0" b="0"/>
            <a:pathLst>
              <a:path w="2009" h="1013">
                <a:moveTo>
                  <a:pt x="0" y="1013"/>
                </a:moveTo>
                <a:cubicBezTo>
                  <a:pt x="386" y="242"/>
                  <a:pt x="1048" y="0"/>
                  <a:pt x="2010" y="427"/>
                </a:cubicBezTo>
              </a:path>
            </a:pathLst>
          </a:custGeom>
          <a:noFill/>
          <a:ln w="19050" cap="flat" cmpd="sng">
            <a:solidFill>
              <a:schemeClr val="accent1"/>
            </a:solidFill>
            <a:prstDash val="dash"/>
            <a:round/>
            <a:headEnd type="none" w="med" len="med"/>
            <a:tailEnd type="triangle" w="med" len="med"/>
          </a:ln>
        </p:spPr>
        <p:txBody>
          <a:bodyPr/>
          <a:lstStyle/>
          <a:p>
            <a:endParaRPr lang="zh-CN" altLang="en-US"/>
          </a:p>
        </p:txBody>
      </p:sp>
      <p:sp>
        <p:nvSpPr>
          <p:cNvPr id="25621" name="Freeform 22"/>
          <p:cNvSpPr/>
          <p:nvPr/>
        </p:nvSpPr>
        <p:spPr>
          <a:xfrm>
            <a:off x="5756275" y="2586038"/>
            <a:ext cx="1581150" cy="800100"/>
          </a:xfrm>
          <a:custGeom>
            <a:cxnLst>
              <a:cxn ang="0">
                <a:pos x="0" y="800100"/>
              </a:cxn>
              <a:cxn ang="0">
                <a:pos x="1581150" y="337592"/>
              </a:cxn>
            </a:cxnLst>
            <a:rect l="0" t="0" r="0" b="0"/>
            <a:pathLst>
              <a:path w="2009" h="1012">
                <a:moveTo>
                  <a:pt x="0" y="1012"/>
                </a:moveTo>
                <a:cubicBezTo>
                  <a:pt x="385" y="242"/>
                  <a:pt x="1048" y="0"/>
                  <a:pt x="2010" y="427"/>
                </a:cubicBezTo>
              </a:path>
            </a:pathLst>
          </a:custGeom>
          <a:noFill/>
          <a:ln w="19050" cap="flat" cmpd="sng">
            <a:solidFill>
              <a:schemeClr val="accent1"/>
            </a:solidFill>
            <a:prstDash val="dash"/>
            <a:round/>
            <a:headEnd type="none" w="med" len="med"/>
            <a:tailEnd type="triangle" w="med" len="med"/>
          </a:ln>
        </p:spPr>
        <p:txBody>
          <a:bodyPr/>
          <a:lstStyle/>
          <a:p>
            <a:endParaRPr lang="zh-CN" altLang="en-US"/>
          </a:p>
        </p:txBody>
      </p:sp>
      <p:sp>
        <p:nvSpPr>
          <p:cNvPr id="25622" name="Freeform 23"/>
          <p:cNvSpPr/>
          <p:nvPr/>
        </p:nvSpPr>
        <p:spPr>
          <a:xfrm>
            <a:off x="7723188" y="1982788"/>
            <a:ext cx="1581150" cy="800100"/>
          </a:xfrm>
          <a:custGeom>
            <a:cxnLst>
              <a:cxn ang="0">
                <a:pos x="0" y="800100"/>
              </a:cxn>
              <a:cxn ang="0">
                <a:pos x="1581150" y="337258"/>
              </a:cxn>
            </a:cxnLst>
            <a:rect l="0" t="0" r="0" b="0"/>
            <a:pathLst>
              <a:path w="2009" h="1013">
                <a:moveTo>
                  <a:pt x="0" y="1013"/>
                </a:moveTo>
                <a:cubicBezTo>
                  <a:pt x="385" y="242"/>
                  <a:pt x="1047" y="0"/>
                  <a:pt x="2009" y="427"/>
                </a:cubicBezTo>
              </a:path>
            </a:pathLst>
          </a:custGeom>
          <a:noFill/>
          <a:ln w="19050" cap="flat" cmpd="sng">
            <a:solidFill>
              <a:schemeClr val="accent1"/>
            </a:solidFill>
            <a:prstDash val="dash"/>
            <a:round/>
            <a:headEnd type="none" w="med" len="med"/>
            <a:tailEnd type="triangle" w="med" len="med"/>
          </a:ln>
        </p:spPr>
        <p:txBody>
          <a:bodyPr/>
          <a:lstStyle/>
          <a:p>
            <a:endParaRPr lang="zh-CN" altLang="en-US"/>
          </a:p>
        </p:txBody>
      </p:sp>
      <p:sp>
        <p:nvSpPr>
          <p:cNvPr id="33" name="TextBox 32"/>
          <p:cNvSpPr txBox="1"/>
          <p:nvPr/>
        </p:nvSpPr>
        <p:spPr>
          <a:xfrm>
            <a:off x="1095375" y="5006975"/>
            <a:ext cx="1181100" cy="831850"/>
          </a:xfrm>
          <a:prstGeom prst="rect">
            <a:avLst/>
          </a:prstGeom>
          <a:noFill/>
          <a:ln w="9525">
            <a:noFill/>
          </a:ln>
        </p:spPr>
        <p:txBody>
          <a:bodyPr anchor="t">
            <a:spAutoFit/>
          </a:bodyPr>
          <a:lstStyle/>
          <a:p>
            <a:pPr lvl="0" algn="ctr"/>
            <a:r>
              <a:rPr lang="zh-CN" altLang="en-US" sz="2400" b="1">
                <a:solidFill>
                  <a:schemeClr val="accent2"/>
                </a:solidFill>
                <a:latin typeface="微软雅黑" panose="020b0503020204020204" pitchFamily="34" charset="-122"/>
                <a:ea typeface="微软雅黑" panose="020b0503020204020204" pitchFamily="34" charset="-122"/>
              </a:rPr>
              <a:t>增加家庭保障</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105150" y="4389438"/>
            <a:ext cx="1179513" cy="831850"/>
          </a:xfrm>
          <a:prstGeom prst="rect">
            <a:avLst/>
          </a:prstGeom>
          <a:noFill/>
          <a:ln w="9525">
            <a:noFill/>
          </a:ln>
        </p:spPr>
        <p:txBody>
          <a:bodyPr anchor="t">
            <a:spAutoFit/>
          </a:bodyPr>
          <a:lstStyle/>
          <a:p>
            <a:pPr lvl="0" algn="ctr"/>
            <a:r>
              <a:rPr lang="zh-CN" altLang="en-US" sz="2400" b="1">
                <a:solidFill>
                  <a:schemeClr val="accent2"/>
                </a:solidFill>
                <a:latin typeface="微软雅黑" panose="020b0503020204020204" pitchFamily="34" charset="-122"/>
                <a:ea typeface="微软雅黑" panose="020b0503020204020204" pitchFamily="34" charset="-122"/>
              </a:rPr>
              <a:t>子女教育金</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170488" y="3817938"/>
            <a:ext cx="1181100" cy="830262"/>
          </a:xfrm>
          <a:prstGeom prst="rect">
            <a:avLst/>
          </a:prstGeom>
          <a:noFill/>
          <a:ln w="9525">
            <a:noFill/>
          </a:ln>
        </p:spPr>
        <p:txBody>
          <a:bodyPr anchor="t">
            <a:spAutoFit/>
          </a:bodyPr>
          <a:lstStyle/>
          <a:p>
            <a:pPr lvl="0" algn="ctr"/>
            <a:r>
              <a:rPr lang="zh-CN" altLang="en-US" sz="2400" b="1">
                <a:solidFill>
                  <a:schemeClr val="accent2"/>
                </a:solidFill>
                <a:latin typeface="微软雅黑" panose="020b0503020204020204" pitchFamily="34" charset="-122"/>
                <a:ea typeface="微软雅黑" panose="020b0503020204020204" pitchFamily="34" charset="-122"/>
              </a:rPr>
              <a:t>提高生活品质</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7234238" y="3281363"/>
            <a:ext cx="1179512" cy="460375"/>
          </a:xfrm>
          <a:prstGeom prst="rect">
            <a:avLst/>
          </a:prstGeom>
          <a:noFill/>
          <a:ln w="9525">
            <a:noFill/>
          </a:ln>
        </p:spPr>
        <p:txBody>
          <a:bodyPr anchor="t">
            <a:spAutoFit/>
          </a:bodyPr>
          <a:lstStyle/>
          <a:p>
            <a:pPr lvl="0" algn="ctr"/>
            <a:r>
              <a:rPr lang="zh-CN" altLang="en-US" sz="2400" b="1">
                <a:solidFill>
                  <a:schemeClr val="accent2"/>
                </a:solidFill>
                <a:latin typeface="微软雅黑" panose="020b0503020204020204" pitchFamily="34" charset="-122"/>
                <a:ea typeface="微软雅黑" panose="020b0503020204020204" pitchFamily="34" charset="-122"/>
              </a:rPr>
              <a:t>换房</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9329738" y="2555875"/>
            <a:ext cx="1181100" cy="830263"/>
          </a:xfrm>
          <a:prstGeom prst="rect">
            <a:avLst/>
          </a:prstGeom>
          <a:noFill/>
          <a:ln w="9525">
            <a:noFill/>
          </a:ln>
        </p:spPr>
        <p:txBody>
          <a:bodyPr anchor="t">
            <a:spAutoFit/>
          </a:bodyPr>
          <a:lstStyle/>
          <a:p>
            <a:pPr lvl="0" algn="ctr"/>
            <a:r>
              <a:rPr lang="zh-CN" altLang="en-US" sz="2400" b="1">
                <a:solidFill>
                  <a:schemeClr val="accent2"/>
                </a:solidFill>
                <a:latin typeface="微软雅黑" panose="020b0503020204020204" pitchFamily="34" charset="-122"/>
                <a:ea typeface="微软雅黑" panose="020b0503020204020204" pitchFamily="34" charset="-122"/>
              </a:rPr>
              <a:t>养老金准备</a:t>
            </a:r>
            <a:endParaRPr lang="zh-CN" altLang="en-US" sz="2400" b="1">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3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style.rotation</p:attrName>
                                        </p:attrNameLst>
                                      </p:cBhvr>
                                      <p:tavLst>
                                        <p:tav tm="0">
                                          <p:val>
                                            <p:fltVal val="90"/>
                                          </p:val>
                                        </p:tav>
                                        <p:tav tm="100000">
                                          <p:val>
                                            <p:fltVal val="0"/>
                                          </p:val>
                                        </p:tav>
                                      </p:tavLst>
                                    </p:anim>
                                    <p:animEffect transition="in" filter="fade">
                                      <p:cBhvr>
                                        <p:cTn id="24" dur="500"/>
                                        <p:tgtEl>
                                          <p:spTgt spid="33"/>
                                        </p:tgtEl>
                                      </p:cBhvr>
                                    </p:animEffect>
                                  </p:childTnLst>
                                </p:cTn>
                              </p:par>
                            </p:childTnLst>
                          </p:cTn>
                        </p:par>
                        <p:par>
                          <p:cTn id="25" fill="hold" nodeType="afterGroup">
                            <p:stCondLst>
                              <p:cond delay="1200"/>
                            </p:stCondLst>
                            <p:childTnLst>
                              <p:par>
                                <p:cTn id="26" presetID="31"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90"/>
                                          </p:val>
                                        </p:tav>
                                        <p:tav tm="100000">
                                          <p:val>
                                            <p:fltVal val="0"/>
                                          </p:val>
                                        </p:tav>
                                      </p:tavLst>
                                    </p:anim>
                                    <p:animEffect transition="in" filter="fade">
                                      <p:cBhvr>
                                        <p:cTn id="31" dur="500"/>
                                        <p:tgtEl>
                                          <p:spTgt spid="34"/>
                                        </p:tgtEl>
                                      </p:cBhvr>
                                    </p:animEffect>
                                  </p:childTnLst>
                                </p:cTn>
                              </p:par>
                            </p:childTnLst>
                          </p:cTn>
                        </p:par>
                        <p:par>
                          <p:cTn id="32" fill="hold" nodeType="afterGroup">
                            <p:stCondLst>
                              <p:cond delay="1700"/>
                            </p:stCondLst>
                            <p:childTnLst>
                              <p:par>
                                <p:cTn id="33" presetID="3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 calcmode="lin" valueType="num">
                                      <p:cBhvr>
                                        <p:cTn id="37" dur="500" fill="hold"/>
                                        <p:tgtEl>
                                          <p:spTgt spid="35"/>
                                        </p:tgtEl>
                                        <p:attrNameLst>
                                          <p:attrName>style.rotation</p:attrName>
                                        </p:attrNameLst>
                                      </p:cBhvr>
                                      <p:tavLst>
                                        <p:tav tm="0">
                                          <p:val>
                                            <p:fltVal val="90"/>
                                          </p:val>
                                        </p:tav>
                                        <p:tav tm="100000">
                                          <p:val>
                                            <p:fltVal val="0"/>
                                          </p:val>
                                        </p:tav>
                                      </p:tavLst>
                                    </p:anim>
                                    <p:animEffect transition="in" filter="fade">
                                      <p:cBhvr>
                                        <p:cTn id="38" dur="500"/>
                                        <p:tgtEl>
                                          <p:spTgt spid="35"/>
                                        </p:tgtEl>
                                      </p:cBhvr>
                                    </p:animEffect>
                                  </p:childTnLst>
                                </p:cTn>
                              </p:par>
                            </p:childTnLst>
                          </p:cTn>
                        </p:par>
                        <p:par>
                          <p:cTn id="39" fill="hold" nodeType="afterGroup">
                            <p:stCondLst>
                              <p:cond delay="2200"/>
                            </p:stCondLst>
                            <p:childTnLst>
                              <p:par>
                                <p:cTn id="40" presetID="31"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 calcmode="lin" valueType="num">
                                      <p:cBhvr>
                                        <p:cTn id="44" dur="500" fill="hold"/>
                                        <p:tgtEl>
                                          <p:spTgt spid="36"/>
                                        </p:tgtEl>
                                        <p:attrNameLst>
                                          <p:attrName>style.rotation</p:attrName>
                                        </p:attrNameLst>
                                      </p:cBhvr>
                                      <p:tavLst>
                                        <p:tav tm="0">
                                          <p:val>
                                            <p:fltVal val="90"/>
                                          </p:val>
                                        </p:tav>
                                        <p:tav tm="100000">
                                          <p:val>
                                            <p:fltVal val="0"/>
                                          </p:val>
                                        </p:tav>
                                      </p:tavLst>
                                    </p:anim>
                                    <p:animEffect transition="in" filter="fade">
                                      <p:cBhvr>
                                        <p:cTn id="45" dur="500"/>
                                        <p:tgtEl>
                                          <p:spTgt spid="36"/>
                                        </p:tgtEl>
                                      </p:cBhvr>
                                    </p:animEffect>
                                  </p:childTnLst>
                                </p:cTn>
                              </p:par>
                            </p:childTnLst>
                          </p:cTn>
                        </p:par>
                        <p:par>
                          <p:cTn id="46" fill="hold" nodeType="afterGroup">
                            <p:stCondLst>
                              <p:cond delay="2700"/>
                            </p:stCondLst>
                            <p:childTnLst>
                              <p:par>
                                <p:cTn id="47" presetID="31" presetClass="entr" presetSubtype="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500" fill="hold"/>
                                        <p:tgtEl>
                                          <p:spTgt spid="68"/>
                                        </p:tgtEl>
                                        <p:attrNameLst>
                                          <p:attrName>ppt_w</p:attrName>
                                        </p:attrNameLst>
                                      </p:cBhvr>
                                      <p:tavLst>
                                        <p:tav tm="0">
                                          <p:val>
                                            <p:fltVal val="0"/>
                                          </p:val>
                                        </p:tav>
                                        <p:tav tm="100000">
                                          <p:val>
                                            <p:strVal val="#ppt_w"/>
                                          </p:val>
                                        </p:tav>
                                      </p:tavLst>
                                    </p:anim>
                                    <p:anim calcmode="lin" valueType="num">
                                      <p:cBhvr>
                                        <p:cTn id="50" dur="500" fill="hold"/>
                                        <p:tgtEl>
                                          <p:spTgt spid="68"/>
                                        </p:tgtEl>
                                        <p:attrNameLst>
                                          <p:attrName>ppt_h</p:attrName>
                                        </p:attrNameLst>
                                      </p:cBhvr>
                                      <p:tavLst>
                                        <p:tav tm="0">
                                          <p:val>
                                            <p:fltVal val="0"/>
                                          </p:val>
                                        </p:tav>
                                        <p:tav tm="100000">
                                          <p:val>
                                            <p:strVal val="#ppt_h"/>
                                          </p:val>
                                        </p:tav>
                                      </p:tavLst>
                                    </p:anim>
                                    <p:anim calcmode="lin" valueType="num">
                                      <p:cBhvr>
                                        <p:cTn id="51" dur="500" fill="hold"/>
                                        <p:tgtEl>
                                          <p:spTgt spid="68"/>
                                        </p:tgtEl>
                                        <p:attrNameLst>
                                          <p:attrName>style.rotation</p:attrName>
                                        </p:attrNameLst>
                                      </p:cBhvr>
                                      <p:tavLst>
                                        <p:tav tm="0">
                                          <p:val>
                                            <p:fltVal val="90"/>
                                          </p:val>
                                        </p:tav>
                                        <p:tav tm="100000">
                                          <p:val>
                                            <p:fltVal val="0"/>
                                          </p:val>
                                        </p:tav>
                                      </p:tavLst>
                                    </p:anim>
                                    <p:animEffect transition="in" filter="fade">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33" grpId="0"/>
      <p:bldP spid="34" grpId="0"/>
      <p:bldP spid="35" grpId="0"/>
      <p:bldP spid="36" grpId="0"/>
      <p:bldP spid="6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3883025"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理财目标（家庭版）</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27651" name="Line 5"/>
          <p:cNvSpPr/>
          <p:nvPr/>
        </p:nvSpPr>
        <p:spPr>
          <a:xfrm flipH="1">
            <a:off x="2430463" y="2208213"/>
            <a:ext cx="1606550" cy="849312"/>
          </a:xfrm>
          <a:prstGeom prst="line">
            <a:avLst/>
          </a:prstGeom>
          <a:ln w="12700" cap="flat" cmpd="sng">
            <a:solidFill>
              <a:srgbClr val="949393"/>
            </a:solidFill>
            <a:prstDash val="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652" name="Line 6"/>
          <p:cNvSpPr/>
          <p:nvPr/>
        </p:nvSpPr>
        <p:spPr>
          <a:xfrm>
            <a:off x="4329113" y="2279650"/>
            <a:ext cx="428625" cy="2446338"/>
          </a:xfrm>
          <a:prstGeom prst="line">
            <a:avLst/>
          </a:prstGeom>
          <a:ln w="12700" cap="flat" cmpd="sng">
            <a:solidFill>
              <a:srgbClr val="949393"/>
            </a:solidFill>
            <a:prstDash val="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653" name="Line 7"/>
          <p:cNvSpPr/>
          <p:nvPr/>
        </p:nvSpPr>
        <p:spPr>
          <a:xfrm>
            <a:off x="4616450" y="2255838"/>
            <a:ext cx="2490788" cy="2190750"/>
          </a:xfrm>
          <a:prstGeom prst="line">
            <a:avLst/>
          </a:prstGeom>
          <a:ln w="12700" cap="flat" cmpd="sng">
            <a:solidFill>
              <a:srgbClr val="949393"/>
            </a:solidFill>
            <a:prstDash val="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654" name="Line 8"/>
          <p:cNvSpPr/>
          <p:nvPr/>
        </p:nvSpPr>
        <p:spPr>
          <a:xfrm>
            <a:off x="4757738" y="2143125"/>
            <a:ext cx="3222625" cy="635000"/>
          </a:xfrm>
          <a:prstGeom prst="line">
            <a:avLst/>
          </a:prstGeom>
          <a:ln w="12700" cap="flat" cmpd="sng">
            <a:solidFill>
              <a:srgbClr val="949393"/>
            </a:solidFill>
            <a:prstDash val="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655" name="Line 9"/>
          <p:cNvSpPr/>
          <p:nvPr/>
        </p:nvSpPr>
        <p:spPr>
          <a:xfrm flipV="1">
            <a:off x="4699000" y="1376363"/>
            <a:ext cx="2789238" cy="623887"/>
          </a:xfrm>
          <a:prstGeom prst="line">
            <a:avLst/>
          </a:prstGeom>
          <a:ln w="12700" cap="flat" cmpd="sng">
            <a:solidFill>
              <a:srgbClr val="949393"/>
            </a:solidFill>
            <a:prstDash val="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656" name="Freeform 10"/>
          <p:cNvSpPr>
            <a:spLocks noEditPoints="1"/>
          </p:cNvSpPr>
          <p:nvPr/>
        </p:nvSpPr>
        <p:spPr>
          <a:xfrm>
            <a:off x="6584950" y="3857625"/>
            <a:ext cx="1044575" cy="788988"/>
          </a:xfrm>
          <a:custGeom>
            <a:cxnLst>
              <a:cxn ang="0">
                <a:pos x="508877" y="788988"/>
              </a:cxn>
              <a:cxn ang="0">
                <a:pos x="0" y="581508"/>
              </a:cxn>
              <a:cxn ang="0">
                <a:pos x="470765" y="374028"/>
              </a:cxn>
              <a:cxn ang="0">
                <a:pos x="470765" y="404374"/>
              </a:cxn>
              <a:cxn ang="0">
                <a:pos x="73403" y="581508"/>
              </a:cxn>
              <a:cxn ang="0">
                <a:pos x="508877" y="759348"/>
              </a:cxn>
              <a:cxn ang="0">
                <a:pos x="945058" y="581508"/>
              </a:cxn>
              <a:cxn ang="0">
                <a:pos x="544167" y="404374"/>
              </a:cxn>
              <a:cxn ang="0">
                <a:pos x="544167" y="374028"/>
              </a:cxn>
              <a:cxn ang="0">
                <a:pos x="1018461" y="581508"/>
              </a:cxn>
              <a:cxn ang="0">
                <a:pos x="508877" y="788988"/>
              </a:cxn>
              <a:cxn ang="0">
                <a:pos x="606983" y="581508"/>
              </a:cxn>
              <a:cxn ang="0">
                <a:pos x="508877" y="621028"/>
              </a:cxn>
              <a:cxn ang="0">
                <a:pos x="411478" y="581508"/>
              </a:cxn>
              <a:cxn ang="0">
                <a:pos x="470765" y="544811"/>
              </a:cxn>
              <a:cxn ang="0">
                <a:pos x="470765" y="577980"/>
              </a:cxn>
              <a:cxn ang="0">
                <a:pos x="486998" y="594211"/>
              </a:cxn>
              <a:cxn ang="0">
                <a:pos x="527934" y="594211"/>
              </a:cxn>
              <a:cxn ang="0">
                <a:pos x="544167" y="577980"/>
              </a:cxn>
              <a:cxn ang="0">
                <a:pos x="544167" y="544105"/>
              </a:cxn>
              <a:cxn ang="0">
                <a:pos x="606983" y="581508"/>
              </a:cxn>
              <a:cxn ang="0">
                <a:pos x="508877" y="695834"/>
              </a:cxn>
              <a:cxn ang="0">
                <a:pos x="227971" y="581508"/>
              </a:cxn>
              <a:cxn ang="0">
                <a:pos x="470765" y="467888"/>
              </a:cxn>
              <a:cxn ang="0">
                <a:pos x="470765" y="498234"/>
              </a:cxn>
              <a:cxn ang="0">
                <a:pos x="301374" y="581508"/>
              </a:cxn>
              <a:cxn ang="0">
                <a:pos x="508877" y="666194"/>
              </a:cxn>
              <a:cxn ang="0">
                <a:pos x="717087" y="581508"/>
              </a:cxn>
              <a:cxn ang="0">
                <a:pos x="544167" y="497528"/>
              </a:cxn>
              <a:cxn ang="0">
                <a:pos x="544167" y="467888"/>
              </a:cxn>
              <a:cxn ang="0">
                <a:pos x="790489" y="581508"/>
              </a:cxn>
              <a:cxn ang="0">
                <a:pos x="508877" y="695834"/>
              </a:cxn>
              <a:cxn ang="0">
                <a:pos x="527934" y="0"/>
              </a:cxn>
              <a:cxn ang="0">
                <a:pos x="486998" y="0"/>
              </a:cxn>
              <a:cxn ang="0">
                <a:pos x="486998" y="577980"/>
              </a:cxn>
              <a:cxn ang="0">
                <a:pos x="527934" y="577980"/>
              </a:cxn>
              <a:cxn ang="0">
                <a:pos x="527934" y="0"/>
              </a:cxn>
              <a:cxn ang="0">
                <a:pos x="1044575" y="0"/>
              </a:cxn>
              <a:cxn ang="0">
                <a:pos x="544167" y="0"/>
              </a:cxn>
              <a:cxn ang="0">
                <a:pos x="544167" y="312631"/>
              </a:cxn>
              <a:cxn ang="0">
                <a:pos x="1044575" y="312631"/>
              </a:cxn>
              <a:cxn ang="0">
                <a:pos x="885771" y="156668"/>
              </a:cxn>
              <a:cxn ang="0">
                <a:pos x="1044575" y="0"/>
              </a:cxn>
            </a:cxnLst>
            <a:rect l="0" t="0" r="0" b="0"/>
            <a:pathLst>
              <a:path w="1480" h="1118">
                <a:moveTo>
                  <a:pt x="721" y="1118"/>
                </a:moveTo>
                <a:cubicBezTo>
                  <a:pt x="324" y="1118"/>
                  <a:pt x="0" y="986"/>
                  <a:pt x="0" y="824"/>
                </a:cubicBezTo>
                <a:cubicBezTo>
                  <a:pt x="0" y="669"/>
                  <a:pt x="295" y="542"/>
                  <a:pt x="667" y="530"/>
                </a:cubicBezTo>
                <a:lnTo>
                  <a:pt x="667" y="573"/>
                </a:lnTo>
                <a:cubicBezTo>
                  <a:pt x="352" y="584"/>
                  <a:pt x="104" y="692"/>
                  <a:pt x="104" y="824"/>
                </a:cubicBezTo>
                <a:cubicBezTo>
                  <a:pt x="104" y="963"/>
                  <a:pt x="381" y="1076"/>
                  <a:pt x="721" y="1076"/>
                </a:cubicBezTo>
                <a:cubicBezTo>
                  <a:pt x="1062" y="1076"/>
                  <a:pt x="1339" y="963"/>
                  <a:pt x="1339" y="824"/>
                </a:cubicBezTo>
                <a:cubicBezTo>
                  <a:pt x="1339" y="692"/>
                  <a:pt x="1089" y="583"/>
                  <a:pt x="771" y="573"/>
                </a:cubicBezTo>
                <a:lnTo>
                  <a:pt x="771" y="530"/>
                </a:lnTo>
                <a:cubicBezTo>
                  <a:pt x="1146" y="541"/>
                  <a:pt x="1443" y="668"/>
                  <a:pt x="1443" y="824"/>
                </a:cubicBezTo>
                <a:cubicBezTo>
                  <a:pt x="1443" y="986"/>
                  <a:pt x="1119" y="1118"/>
                  <a:pt x="721" y="1118"/>
                </a:cubicBezTo>
                <a:close/>
                <a:moveTo>
                  <a:pt x="860" y="824"/>
                </a:moveTo>
                <a:cubicBezTo>
                  <a:pt x="860" y="855"/>
                  <a:pt x="798" y="880"/>
                  <a:pt x="721" y="880"/>
                </a:cubicBezTo>
                <a:cubicBezTo>
                  <a:pt x="645" y="880"/>
                  <a:pt x="583" y="855"/>
                  <a:pt x="583" y="824"/>
                </a:cubicBezTo>
                <a:cubicBezTo>
                  <a:pt x="583" y="800"/>
                  <a:pt x="618" y="780"/>
                  <a:pt x="667" y="772"/>
                </a:cubicBezTo>
                <a:lnTo>
                  <a:pt x="667" y="819"/>
                </a:lnTo>
                <a:cubicBezTo>
                  <a:pt x="667" y="832"/>
                  <a:pt x="677" y="842"/>
                  <a:pt x="690" y="842"/>
                </a:cubicBezTo>
                <a:lnTo>
                  <a:pt x="748" y="842"/>
                </a:lnTo>
                <a:cubicBezTo>
                  <a:pt x="761" y="842"/>
                  <a:pt x="771" y="832"/>
                  <a:pt x="771" y="819"/>
                </a:cubicBezTo>
                <a:lnTo>
                  <a:pt x="771" y="771"/>
                </a:lnTo>
                <a:cubicBezTo>
                  <a:pt x="823" y="779"/>
                  <a:pt x="860" y="800"/>
                  <a:pt x="860" y="824"/>
                </a:cubicBezTo>
                <a:close/>
                <a:moveTo>
                  <a:pt x="721" y="986"/>
                </a:moveTo>
                <a:cubicBezTo>
                  <a:pt x="502" y="986"/>
                  <a:pt x="323" y="913"/>
                  <a:pt x="323" y="824"/>
                </a:cubicBezTo>
                <a:cubicBezTo>
                  <a:pt x="323" y="742"/>
                  <a:pt x="473" y="674"/>
                  <a:pt x="667" y="663"/>
                </a:cubicBezTo>
                <a:lnTo>
                  <a:pt x="667" y="706"/>
                </a:lnTo>
                <a:cubicBezTo>
                  <a:pt x="531" y="716"/>
                  <a:pt x="427" y="765"/>
                  <a:pt x="427" y="824"/>
                </a:cubicBezTo>
                <a:cubicBezTo>
                  <a:pt x="427" y="890"/>
                  <a:pt x="559" y="944"/>
                  <a:pt x="721" y="944"/>
                </a:cubicBezTo>
                <a:cubicBezTo>
                  <a:pt x="884" y="944"/>
                  <a:pt x="1016" y="890"/>
                  <a:pt x="1016" y="824"/>
                </a:cubicBezTo>
                <a:cubicBezTo>
                  <a:pt x="1016" y="764"/>
                  <a:pt x="910" y="715"/>
                  <a:pt x="771" y="705"/>
                </a:cubicBezTo>
                <a:lnTo>
                  <a:pt x="771" y="663"/>
                </a:lnTo>
                <a:cubicBezTo>
                  <a:pt x="967" y="673"/>
                  <a:pt x="1120" y="741"/>
                  <a:pt x="1120" y="824"/>
                </a:cubicBezTo>
                <a:cubicBezTo>
                  <a:pt x="1120" y="913"/>
                  <a:pt x="941" y="986"/>
                  <a:pt x="721" y="986"/>
                </a:cubicBezTo>
                <a:close/>
                <a:moveTo>
                  <a:pt x="748" y="0"/>
                </a:moveTo>
                <a:lnTo>
                  <a:pt x="690" y="0"/>
                </a:lnTo>
                <a:lnTo>
                  <a:pt x="690" y="819"/>
                </a:lnTo>
                <a:lnTo>
                  <a:pt x="748" y="819"/>
                </a:lnTo>
                <a:lnTo>
                  <a:pt x="748" y="0"/>
                </a:lnTo>
                <a:close/>
                <a:moveTo>
                  <a:pt x="1480" y="0"/>
                </a:moveTo>
                <a:lnTo>
                  <a:pt x="771" y="0"/>
                </a:lnTo>
                <a:lnTo>
                  <a:pt x="771" y="443"/>
                </a:lnTo>
                <a:lnTo>
                  <a:pt x="1480" y="443"/>
                </a:lnTo>
                <a:lnTo>
                  <a:pt x="1255" y="222"/>
                </a:lnTo>
                <a:lnTo>
                  <a:pt x="1480" y="0"/>
                </a:lnTo>
                <a:close/>
              </a:path>
            </a:pathLst>
          </a:custGeom>
          <a:solidFill>
            <a:schemeClr val="bg1"/>
          </a:solidFill>
          <a:ln w="9525">
            <a:noFill/>
          </a:ln>
        </p:spPr>
        <p:txBody>
          <a:bodyPr/>
          <a:lstStyle/>
          <a:p>
            <a:endParaRPr lang="zh-CN" altLang="en-US"/>
          </a:p>
        </p:txBody>
      </p:sp>
      <p:sp>
        <p:nvSpPr>
          <p:cNvPr id="27657" name="Freeform 11"/>
          <p:cNvSpPr>
            <a:spLocks noEditPoints="1"/>
          </p:cNvSpPr>
          <p:nvPr/>
        </p:nvSpPr>
        <p:spPr>
          <a:xfrm>
            <a:off x="4254500" y="4179888"/>
            <a:ext cx="1044575" cy="788987"/>
          </a:xfrm>
          <a:custGeom>
            <a:cxnLst>
              <a:cxn ang="0">
                <a:pos x="509583" y="788988"/>
              </a:cxn>
              <a:cxn ang="0">
                <a:pos x="0" y="581322"/>
              </a:cxn>
              <a:cxn ang="0">
                <a:pos x="470765" y="373657"/>
              </a:cxn>
              <a:cxn ang="0">
                <a:pos x="470765" y="404030"/>
              </a:cxn>
              <a:cxn ang="0">
                <a:pos x="73403" y="581322"/>
              </a:cxn>
              <a:cxn ang="0">
                <a:pos x="509583" y="759321"/>
              </a:cxn>
              <a:cxn ang="0">
                <a:pos x="945058" y="581322"/>
              </a:cxn>
              <a:cxn ang="0">
                <a:pos x="544167" y="404030"/>
              </a:cxn>
              <a:cxn ang="0">
                <a:pos x="544167" y="373657"/>
              </a:cxn>
              <a:cxn ang="0">
                <a:pos x="1018461" y="581322"/>
              </a:cxn>
              <a:cxn ang="0">
                <a:pos x="509583" y="788988"/>
              </a:cxn>
              <a:cxn ang="0">
                <a:pos x="606983" y="581322"/>
              </a:cxn>
              <a:cxn ang="0">
                <a:pos x="509583" y="620878"/>
              </a:cxn>
              <a:cxn ang="0">
                <a:pos x="411478" y="581322"/>
              </a:cxn>
              <a:cxn ang="0">
                <a:pos x="470765" y="544592"/>
              </a:cxn>
              <a:cxn ang="0">
                <a:pos x="470765" y="577791"/>
              </a:cxn>
              <a:cxn ang="0">
                <a:pos x="486998" y="594037"/>
              </a:cxn>
              <a:cxn ang="0">
                <a:pos x="527934" y="594037"/>
              </a:cxn>
              <a:cxn ang="0">
                <a:pos x="544167" y="577791"/>
              </a:cxn>
              <a:cxn ang="0">
                <a:pos x="544167" y="543886"/>
              </a:cxn>
              <a:cxn ang="0">
                <a:pos x="606983" y="581322"/>
              </a:cxn>
              <a:cxn ang="0">
                <a:pos x="509583" y="695750"/>
              </a:cxn>
              <a:cxn ang="0">
                <a:pos x="227971" y="581322"/>
              </a:cxn>
              <a:cxn ang="0">
                <a:pos x="470765" y="467601"/>
              </a:cxn>
              <a:cxn ang="0">
                <a:pos x="470765" y="497974"/>
              </a:cxn>
              <a:cxn ang="0">
                <a:pos x="301374" y="581322"/>
              </a:cxn>
              <a:cxn ang="0">
                <a:pos x="509583" y="666084"/>
              </a:cxn>
              <a:cxn ang="0">
                <a:pos x="717087" y="581322"/>
              </a:cxn>
              <a:cxn ang="0">
                <a:pos x="544167" y="497267"/>
              </a:cxn>
              <a:cxn ang="0">
                <a:pos x="544167" y="467601"/>
              </a:cxn>
              <a:cxn ang="0">
                <a:pos x="790489" y="581322"/>
              </a:cxn>
              <a:cxn ang="0">
                <a:pos x="509583" y="695750"/>
              </a:cxn>
              <a:cxn ang="0">
                <a:pos x="527934" y="0"/>
              </a:cxn>
              <a:cxn ang="0">
                <a:pos x="486998" y="0"/>
              </a:cxn>
              <a:cxn ang="0">
                <a:pos x="486998" y="577791"/>
              </a:cxn>
              <a:cxn ang="0">
                <a:pos x="527934" y="577791"/>
              </a:cxn>
              <a:cxn ang="0">
                <a:pos x="527934" y="0"/>
              </a:cxn>
              <a:cxn ang="0">
                <a:pos x="1044575" y="0"/>
              </a:cxn>
              <a:cxn ang="0">
                <a:pos x="544167" y="0"/>
              </a:cxn>
              <a:cxn ang="0">
                <a:pos x="544167" y="312205"/>
              </a:cxn>
              <a:cxn ang="0">
                <a:pos x="1044575" y="312205"/>
              </a:cxn>
              <a:cxn ang="0">
                <a:pos x="885771" y="156102"/>
              </a:cxn>
              <a:cxn ang="0">
                <a:pos x="1044575" y="0"/>
              </a:cxn>
            </a:cxnLst>
            <a:rect l="0" t="0" r="0" b="0"/>
            <a:pathLst>
              <a:path w="1480" h="1117">
                <a:moveTo>
                  <a:pt x="722" y="1117"/>
                </a:moveTo>
                <a:cubicBezTo>
                  <a:pt x="324" y="1117"/>
                  <a:pt x="0" y="985"/>
                  <a:pt x="0" y="823"/>
                </a:cubicBezTo>
                <a:cubicBezTo>
                  <a:pt x="0" y="668"/>
                  <a:pt x="295" y="541"/>
                  <a:pt x="667" y="529"/>
                </a:cubicBezTo>
                <a:lnTo>
                  <a:pt x="667" y="572"/>
                </a:lnTo>
                <a:cubicBezTo>
                  <a:pt x="352" y="583"/>
                  <a:pt x="104" y="691"/>
                  <a:pt x="104" y="823"/>
                </a:cubicBezTo>
                <a:cubicBezTo>
                  <a:pt x="104" y="962"/>
                  <a:pt x="381" y="1075"/>
                  <a:pt x="722" y="1075"/>
                </a:cubicBezTo>
                <a:cubicBezTo>
                  <a:pt x="1062" y="1075"/>
                  <a:pt x="1339" y="962"/>
                  <a:pt x="1339" y="823"/>
                </a:cubicBezTo>
                <a:cubicBezTo>
                  <a:pt x="1339" y="691"/>
                  <a:pt x="1089" y="582"/>
                  <a:pt x="771" y="572"/>
                </a:cubicBezTo>
                <a:lnTo>
                  <a:pt x="771" y="529"/>
                </a:lnTo>
                <a:cubicBezTo>
                  <a:pt x="1146" y="540"/>
                  <a:pt x="1443" y="667"/>
                  <a:pt x="1443" y="823"/>
                </a:cubicBezTo>
                <a:cubicBezTo>
                  <a:pt x="1443" y="985"/>
                  <a:pt x="1119" y="1117"/>
                  <a:pt x="722" y="1117"/>
                </a:cubicBezTo>
                <a:close/>
                <a:moveTo>
                  <a:pt x="860" y="823"/>
                </a:moveTo>
                <a:cubicBezTo>
                  <a:pt x="860" y="854"/>
                  <a:pt x="798" y="879"/>
                  <a:pt x="722" y="879"/>
                </a:cubicBezTo>
                <a:cubicBezTo>
                  <a:pt x="645" y="879"/>
                  <a:pt x="583" y="854"/>
                  <a:pt x="583" y="823"/>
                </a:cubicBezTo>
                <a:cubicBezTo>
                  <a:pt x="583" y="799"/>
                  <a:pt x="618" y="779"/>
                  <a:pt x="667" y="771"/>
                </a:cubicBezTo>
                <a:lnTo>
                  <a:pt x="667" y="818"/>
                </a:lnTo>
                <a:cubicBezTo>
                  <a:pt x="667" y="831"/>
                  <a:pt x="678" y="841"/>
                  <a:pt x="690" y="841"/>
                </a:cubicBezTo>
                <a:lnTo>
                  <a:pt x="748" y="841"/>
                </a:lnTo>
                <a:cubicBezTo>
                  <a:pt x="761" y="841"/>
                  <a:pt x="771" y="831"/>
                  <a:pt x="771" y="818"/>
                </a:cubicBezTo>
                <a:lnTo>
                  <a:pt x="771" y="770"/>
                </a:lnTo>
                <a:cubicBezTo>
                  <a:pt x="823" y="778"/>
                  <a:pt x="860" y="799"/>
                  <a:pt x="860" y="823"/>
                </a:cubicBezTo>
                <a:close/>
                <a:moveTo>
                  <a:pt x="722" y="985"/>
                </a:moveTo>
                <a:cubicBezTo>
                  <a:pt x="502" y="985"/>
                  <a:pt x="323" y="912"/>
                  <a:pt x="323" y="823"/>
                </a:cubicBezTo>
                <a:cubicBezTo>
                  <a:pt x="323" y="741"/>
                  <a:pt x="473" y="673"/>
                  <a:pt x="667" y="662"/>
                </a:cubicBezTo>
                <a:lnTo>
                  <a:pt x="667" y="705"/>
                </a:lnTo>
                <a:cubicBezTo>
                  <a:pt x="531" y="715"/>
                  <a:pt x="427" y="764"/>
                  <a:pt x="427" y="823"/>
                </a:cubicBezTo>
                <a:cubicBezTo>
                  <a:pt x="427" y="889"/>
                  <a:pt x="559" y="943"/>
                  <a:pt x="722" y="943"/>
                </a:cubicBezTo>
                <a:cubicBezTo>
                  <a:pt x="884" y="943"/>
                  <a:pt x="1016" y="889"/>
                  <a:pt x="1016" y="823"/>
                </a:cubicBezTo>
                <a:cubicBezTo>
                  <a:pt x="1016" y="763"/>
                  <a:pt x="910" y="714"/>
                  <a:pt x="771" y="704"/>
                </a:cubicBezTo>
                <a:lnTo>
                  <a:pt x="771" y="662"/>
                </a:lnTo>
                <a:cubicBezTo>
                  <a:pt x="968" y="672"/>
                  <a:pt x="1120" y="740"/>
                  <a:pt x="1120" y="823"/>
                </a:cubicBezTo>
                <a:cubicBezTo>
                  <a:pt x="1120" y="912"/>
                  <a:pt x="941" y="985"/>
                  <a:pt x="722" y="985"/>
                </a:cubicBezTo>
                <a:close/>
                <a:moveTo>
                  <a:pt x="748" y="0"/>
                </a:moveTo>
                <a:lnTo>
                  <a:pt x="690" y="0"/>
                </a:lnTo>
                <a:lnTo>
                  <a:pt x="690" y="818"/>
                </a:lnTo>
                <a:lnTo>
                  <a:pt x="748" y="818"/>
                </a:lnTo>
                <a:lnTo>
                  <a:pt x="748" y="0"/>
                </a:lnTo>
                <a:close/>
                <a:moveTo>
                  <a:pt x="1480" y="0"/>
                </a:moveTo>
                <a:lnTo>
                  <a:pt x="771" y="0"/>
                </a:lnTo>
                <a:lnTo>
                  <a:pt x="771" y="442"/>
                </a:lnTo>
                <a:lnTo>
                  <a:pt x="1480" y="442"/>
                </a:lnTo>
                <a:lnTo>
                  <a:pt x="1255" y="221"/>
                </a:lnTo>
                <a:lnTo>
                  <a:pt x="1480" y="0"/>
                </a:lnTo>
                <a:close/>
              </a:path>
            </a:pathLst>
          </a:custGeom>
          <a:solidFill>
            <a:schemeClr val="tx2"/>
          </a:solidFill>
          <a:ln w="9525">
            <a:noFill/>
          </a:ln>
        </p:spPr>
        <p:txBody>
          <a:bodyPr/>
          <a:lstStyle/>
          <a:p>
            <a:endParaRPr lang="zh-CN" altLang="en-US"/>
          </a:p>
        </p:txBody>
      </p:sp>
      <p:sp>
        <p:nvSpPr>
          <p:cNvPr id="14" name="Freeform 12"/>
          <p:cNvSpPr>
            <a:spLocks noEditPoints="1"/>
          </p:cNvSpPr>
          <p:nvPr/>
        </p:nvSpPr>
        <p:spPr bwMode="auto">
          <a:xfrm>
            <a:off x="1908175" y="2536825"/>
            <a:ext cx="1044575" cy="790575"/>
          </a:xfrm>
          <a:custGeom>
            <a:gdLst>
              <a:gd name="T0" fmla="*/ 722 w 1480"/>
              <a:gd name="T1" fmla="*/ 1118 h 1118"/>
              <a:gd name="T2" fmla="*/ 0 w 1480"/>
              <a:gd name="T3" fmla="*/ 824 h 1118"/>
              <a:gd name="T4" fmla="*/ 667 w 1480"/>
              <a:gd name="T5" fmla="*/ 530 h 1118"/>
              <a:gd name="T6" fmla="*/ 667 w 1480"/>
              <a:gd name="T7" fmla="*/ 573 h 1118"/>
              <a:gd name="T8" fmla="*/ 104 w 1480"/>
              <a:gd name="T9" fmla="*/ 824 h 1118"/>
              <a:gd name="T10" fmla="*/ 722 w 1480"/>
              <a:gd name="T11" fmla="*/ 1076 h 1118"/>
              <a:gd name="T12" fmla="*/ 1339 w 1480"/>
              <a:gd name="T13" fmla="*/ 824 h 1118"/>
              <a:gd name="T14" fmla="*/ 771 w 1480"/>
              <a:gd name="T15" fmla="*/ 572 h 1118"/>
              <a:gd name="T16" fmla="*/ 771 w 1480"/>
              <a:gd name="T17" fmla="*/ 530 h 1118"/>
              <a:gd name="T18" fmla="*/ 1443 w 1480"/>
              <a:gd name="T19" fmla="*/ 824 h 1118"/>
              <a:gd name="T20" fmla="*/ 722 w 1480"/>
              <a:gd name="T21" fmla="*/ 1118 h 1118"/>
              <a:gd name="T22" fmla="*/ 860 w 1480"/>
              <a:gd name="T23" fmla="*/ 824 h 1118"/>
              <a:gd name="T24" fmla="*/ 722 w 1480"/>
              <a:gd name="T25" fmla="*/ 880 h 1118"/>
              <a:gd name="T26" fmla="*/ 583 w 1480"/>
              <a:gd name="T27" fmla="*/ 824 h 1118"/>
              <a:gd name="T28" fmla="*/ 667 w 1480"/>
              <a:gd name="T29" fmla="*/ 772 h 1118"/>
              <a:gd name="T30" fmla="*/ 667 w 1480"/>
              <a:gd name="T31" fmla="*/ 819 h 1118"/>
              <a:gd name="T32" fmla="*/ 690 w 1480"/>
              <a:gd name="T33" fmla="*/ 842 h 1118"/>
              <a:gd name="T34" fmla="*/ 748 w 1480"/>
              <a:gd name="T35" fmla="*/ 842 h 1118"/>
              <a:gd name="T36" fmla="*/ 771 w 1480"/>
              <a:gd name="T37" fmla="*/ 819 h 1118"/>
              <a:gd name="T38" fmla="*/ 771 w 1480"/>
              <a:gd name="T39" fmla="*/ 771 h 1118"/>
              <a:gd name="T40" fmla="*/ 860 w 1480"/>
              <a:gd name="T41" fmla="*/ 824 h 1118"/>
              <a:gd name="T42" fmla="*/ 722 w 1480"/>
              <a:gd name="T43" fmla="*/ 986 h 1118"/>
              <a:gd name="T44" fmla="*/ 323 w 1480"/>
              <a:gd name="T45" fmla="*/ 824 h 1118"/>
              <a:gd name="T46" fmla="*/ 667 w 1480"/>
              <a:gd name="T47" fmla="*/ 663 h 1118"/>
              <a:gd name="T48" fmla="*/ 667 w 1480"/>
              <a:gd name="T49" fmla="*/ 706 h 1118"/>
              <a:gd name="T50" fmla="*/ 427 w 1480"/>
              <a:gd name="T51" fmla="*/ 824 h 1118"/>
              <a:gd name="T52" fmla="*/ 722 w 1480"/>
              <a:gd name="T53" fmla="*/ 944 h 1118"/>
              <a:gd name="T54" fmla="*/ 1016 w 1480"/>
              <a:gd name="T55" fmla="*/ 824 h 1118"/>
              <a:gd name="T56" fmla="*/ 771 w 1480"/>
              <a:gd name="T57" fmla="*/ 705 h 1118"/>
              <a:gd name="T58" fmla="*/ 771 w 1480"/>
              <a:gd name="T59" fmla="*/ 662 h 1118"/>
              <a:gd name="T60" fmla="*/ 1120 w 1480"/>
              <a:gd name="T61" fmla="*/ 824 h 1118"/>
              <a:gd name="T62" fmla="*/ 722 w 1480"/>
              <a:gd name="T63" fmla="*/ 986 h 1118"/>
              <a:gd name="T64" fmla="*/ 748 w 1480"/>
              <a:gd name="T65" fmla="*/ 0 h 1118"/>
              <a:gd name="T66" fmla="*/ 690 w 1480"/>
              <a:gd name="T67" fmla="*/ 0 h 1118"/>
              <a:gd name="T68" fmla="*/ 690 w 1480"/>
              <a:gd name="T69" fmla="*/ 819 h 1118"/>
              <a:gd name="T70" fmla="*/ 748 w 1480"/>
              <a:gd name="T71" fmla="*/ 819 h 1118"/>
              <a:gd name="T72" fmla="*/ 748 w 1480"/>
              <a:gd name="T73" fmla="*/ 0 h 1118"/>
              <a:gd name="T74" fmla="*/ 1480 w 1480"/>
              <a:gd name="T75" fmla="*/ 0 h 1118"/>
              <a:gd name="T76" fmla="*/ 771 w 1480"/>
              <a:gd name="T77" fmla="*/ 0 h 1118"/>
              <a:gd name="T78" fmla="*/ 771 w 1480"/>
              <a:gd name="T79" fmla="*/ 443 h 1118"/>
              <a:gd name="T80" fmla="*/ 1480 w 1480"/>
              <a:gd name="T81" fmla="*/ 443 h 1118"/>
              <a:gd name="T82" fmla="*/ 1255 w 1480"/>
              <a:gd name="T83" fmla="*/ 222 h 1118"/>
              <a:gd name="T84" fmla="*/ 1480 w 1480"/>
              <a:gd name="T85" fmla="*/ 0 h 1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0" h="1118">
                <a:moveTo>
                  <a:pt x="722" y="1118"/>
                </a:moveTo>
                <a:cubicBezTo>
                  <a:pt x="324" y="1118"/>
                  <a:pt x="0" y="986"/>
                  <a:pt x="0" y="824"/>
                </a:cubicBezTo>
                <a:cubicBezTo>
                  <a:pt x="0" y="669"/>
                  <a:pt x="295" y="541"/>
                  <a:pt x="667" y="530"/>
                </a:cubicBezTo>
                <a:lnTo>
                  <a:pt x="667" y="573"/>
                </a:lnTo>
                <a:cubicBezTo>
                  <a:pt x="352" y="584"/>
                  <a:pt x="104" y="692"/>
                  <a:pt x="104" y="824"/>
                </a:cubicBezTo>
                <a:cubicBezTo>
                  <a:pt x="104" y="963"/>
                  <a:pt x="381" y="1076"/>
                  <a:pt x="722" y="1076"/>
                </a:cubicBezTo>
                <a:cubicBezTo>
                  <a:pt x="1062" y="1076"/>
                  <a:pt x="1339" y="963"/>
                  <a:pt x="1339" y="824"/>
                </a:cubicBezTo>
                <a:cubicBezTo>
                  <a:pt x="1339" y="692"/>
                  <a:pt x="1089" y="583"/>
                  <a:pt x="771" y="572"/>
                </a:cubicBezTo>
                <a:lnTo>
                  <a:pt x="771" y="530"/>
                </a:lnTo>
                <a:cubicBezTo>
                  <a:pt x="1146" y="540"/>
                  <a:pt x="1443" y="668"/>
                  <a:pt x="1443" y="824"/>
                </a:cubicBezTo>
                <a:cubicBezTo>
                  <a:pt x="1443" y="986"/>
                  <a:pt x="1119" y="1118"/>
                  <a:pt x="722" y="1118"/>
                </a:cubicBezTo>
                <a:close/>
                <a:moveTo>
                  <a:pt x="860" y="824"/>
                </a:moveTo>
                <a:cubicBezTo>
                  <a:pt x="860" y="855"/>
                  <a:pt x="798" y="880"/>
                  <a:pt x="722" y="880"/>
                </a:cubicBezTo>
                <a:cubicBezTo>
                  <a:pt x="645" y="880"/>
                  <a:pt x="583" y="855"/>
                  <a:pt x="583" y="824"/>
                </a:cubicBezTo>
                <a:cubicBezTo>
                  <a:pt x="583" y="800"/>
                  <a:pt x="618" y="780"/>
                  <a:pt x="667" y="772"/>
                </a:cubicBezTo>
                <a:lnTo>
                  <a:pt x="667" y="819"/>
                </a:lnTo>
                <a:cubicBezTo>
                  <a:pt x="667" y="832"/>
                  <a:pt x="678" y="842"/>
                  <a:pt x="690" y="842"/>
                </a:cubicBezTo>
                <a:lnTo>
                  <a:pt x="748" y="842"/>
                </a:lnTo>
                <a:cubicBezTo>
                  <a:pt x="761" y="842"/>
                  <a:pt x="771" y="832"/>
                  <a:pt x="771" y="819"/>
                </a:cubicBezTo>
                <a:lnTo>
                  <a:pt x="771" y="771"/>
                </a:lnTo>
                <a:cubicBezTo>
                  <a:pt x="823" y="779"/>
                  <a:pt x="860" y="800"/>
                  <a:pt x="860" y="824"/>
                </a:cubicBezTo>
                <a:close/>
                <a:moveTo>
                  <a:pt x="722" y="986"/>
                </a:moveTo>
                <a:cubicBezTo>
                  <a:pt x="502" y="986"/>
                  <a:pt x="323" y="913"/>
                  <a:pt x="323" y="824"/>
                </a:cubicBezTo>
                <a:cubicBezTo>
                  <a:pt x="323" y="742"/>
                  <a:pt x="473" y="674"/>
                  <a:pt x="667" y="663"/>
                </a:cubicBezTo>
                <a:lnTo>
                  <a:pt x="667" y="706"/>
                </a:lnTo>
                <a:cubicBezTo>
                  <a:pt x="531" y="716"/>
                  <a:pt x="427" y="765"/>
                  <a:pt x="427" y="824"/>
                </a:cubicBezTo>
                <a:cubicBezTo>
                  <a:pt x="427" y="890"/>
                  <a:pt x="559" y="944"/>
                  <a:pt x="722" y="944"/>
                </a:cubicBezTo>
                <a:cubicBezTo>
                  <a:pt x="884" y="944"/>
                  <a:pt x="1016" y="890"/>
                  <a:pt x="1016" y="824"/>
                </a:cubicBezTo>
                <a:cubicBezTo>
                  <a:pt x="1016" y="764"/>
                  <a:pt x="910" y="715"/>
                  <a:pt x="771" y="705"/>
                </a:cubicBezTo>
                <a:lnTo>
                  <a:pt x="771" y="662"/>
                </a:lnTo>
                <a:cubicBezTo>
                  <a:pt x="968" y="672"/>
                  <a:pt x="1120" y="741"/>
                  <a:pt x="1120" y="824"/>
                </a:cubicBezTo>
                <a:cubicBezTo>
                  <a:pt x="1120" y="913"/>
                  <a:pt x="941" y="986"/>
                  <a:pt x="722" y="986"/>
                </a:cubicBezTo>
                <a:close/>
                <a:moveTo>
                  <a:pt x="748" y="0"/>
                </a:moveTo>
                <a:lnTo>
                  <a:pt x="690" y="0"/>
                </a:lnTo>
                <a:lnTo>
                  <a:pt x="690" y="819"/>
                </a:lnTo>
                <a:lnTo>
                  <a:pt x="748" y="819"/>
                </a:lnTo>
                <a:lnTo>
                  <a:pt x="748" y="0"/>
                </a:lnTo>
                <a:close/>
                <a:moveTo>
                  <a:pt x="1480" y="0"/>
                </a:moveTo>
                <a:lnTo>
                  <a:pt x="771" y="0"/>
                </a:lnTo>
                <a:lnTo>
                  <a:pt x="771" y="443"/>
                </a:lnTo>
                <a:lnTo>
                  <a:pt x="1480" y="443"/>
                </a:lnTo>
                <a:lnTo>
                  <a:pt x="1255" y="222"/>
                </a:lnTo>
                <a:lnTo>
                  <a:pt x="1480" y="0"/>
                </a:lnTo>
                <a:close/>
              </a:path>
            </a:pathLst>
          </a:custGeom>
          <a:solidFill>
            <a:schemeClr val="bg2">
              <a:lumMod val="7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9" name="Freeform 13"/>
          <p:cNvSpPr>
            <a:spLocks noEditPoints="1"/>
          </p:cNvSpPr>
          <p:nvPr/>
        </p:nvSpPr>
        <p:spPr>
          <a:xfrm>
            <a:off x="7018338" y="785813"/>
            <a:ext cx="1044575" cy="788987"/>
          </a:xfrm>
          <a:custGeom>
            <a:cxnLst>
              <a:cxn ang="0">
                <a:pos x="509583" y="788988"/>
              </a:cxn>
              <a:cxn ang="0">
                <a:pos x="0" y="580802"/>
              </a:cxn>
              <a:cxn ang="0">
                <a:pos x="470765" y="374028"/>
              </a:cxn>
              <a:cxn ang="0">
                <a:pos x="470765" y="403668"/>
              </a:cxn>
              <a:cxn ang="0">
                <a:pos x="73403" y="580802"/>
              </a:cxn>
              <a:cxn ang="0">
                <a:pos x="509583" y="758642"/>
              </a:cxn>
              <a:cxn ang="0">
                <a:pos x="945058" y="580802"/>
              </a:cxn>
              <a:cxn ang="0">
                <a:pos x="544873" y="403668"/>
              </a:cxn>
              <a:cxn ang="0">
                <a:pos x="544873" y="374028"/>
              </a:cxn>
              <a:cxn ang="0">
                <a:pos x="1018461" y="580802"/>
              </a:cxn>
              <a:cxn ang="0">
                <a:pos x="509583" y="788988"/>
              </a:cxn>
              <a:cxn ang="0">
                <a:pos x="606983" y="580802"/>
              </a:cxn>
              <a:cxn ang="0">
                <a:pos x="509583" y="621028"/>
              </a:cxn>
              <a:cxn ang="0">
                <a:pos x="411478" y="580802"/>
              </a:cxn>
              <a:cxn ang="0">
                <a:pos x="470765" y="544105"/>
              </a:cxn>
              <a:cxn ang="0">
                <a:pos x="470765" y="577980"/>
              </a:cxn>
              <a:cxn ang="0">
                <a:pos x="487704" y="594211"/>
              </a:cxn>
              <a:cxn ang="0">
                <a:pos x="527934" y="594211"/>
              </a:cxn>
              <a:cxn ang="0">
                <a:pos x="544873" y="577980"/>
              </a:cxn>
              <a:cxn ang="0">
                <a:pos x="544873" y="543400"/>
              </a:cxn>
              <a:cxn ang="0">
                <a:pos x="606983" y="580802"/>
              </a:cxn>
              <a:cxn ang="0">
                <a:pos x="509583" y="695834"/>
              </a:cxn>
              <a:cxn ang="0">
                <a:pos x="228677" y="580802"/>
              </a:cxn>
              <a:cxn ang="0">
                <a:pos x="470765" y="467183"/>
              </a:cxn>
              <a:cxn ang="0">
                <a:pos x="470765" y="497528"/>
              </a:cxn>
              <a:cxn ang="0">
                <a:pos x="301374" y="580802"/>
              </a:cxn>
              <a:cxn ang="0">
                <a:pos x="509583" y="665488"/>
              </a:cxn>
              <a:cxn ang="0">
                <a:pos x="717087" y="580802"/>
              </a:cxn>
              <a:cxn ang="0">
                <a:pos x="544873" y="497528"/>
              </a:cxn>
              <a:cxn ang="0">
                <a:pos x="544873" y="467183"/>
              </a:cxn>
              <a:cxn ang="0">
                <a:pos x="790489" y="580802"/>
              </a:cxn>
              <a:cxn ang="0">
                <a:pos x="509583" y="695834"/>
              </a:cxn>
              <a:cxn ang="0">
                <a:pos x="527934" y="0"/>
              </a:cxn>
              <a:cxn ang="0">
                <a:pos x="487704" y="0"/>
              </a:cxn>
              <a:cxn ang="0">
                <a:pos x="487704" y="577980"/>
              </a:cxn>
              <a:cxn ang="0">
                <a:pos x="527934" y="577980"/>
              </a:cxn>
              <a:cxn ang="0">
                <a:pos x="527934" y="0"/>
              </a:cxn>
              <a:cxn ang="0">
                <a:pos x="1044575" y="0"/>
              </a:cxn>
              <a:cxn ang="0">
                <a:pos x="544167" y="0"/>
              </a:cxn>
              <a:cxn ang="0">
                <a:pos x="544167" y="312631"/>
              </a:cxn>
              <a:cxn ang="0">
                <a:pos x="1044575" y="312631"/>
              </a:cxn>
              <a:cxn ang="0">
                <a:pos x="885771" y="155963"/>
              </a:cxn>
              <a:cxn ang="0">
                <a:pos x="1044575" y="0"/>
              </a:cxn>
            </a:cxnLst>
            <a:rect l="0" t="0" r="0" b="0"/>
            <a:pathLst>
              <a:path w="1480" h="1118">
                <a:moveTo>
                  <a:pt x="722" y="1118"/>
                </a:moveTo>
                <a:cubicBezTo>
                  <a:pt x="324" y="1118"/>
                  <a:pt x="0" y="986"/>
                  <a:pt x="0" y="823"/>
                </a:cubicBezTo>
                <a:cubicBezTo>
                  <a:pt x="0" y="668"/>
                  <a:pt x="295" y="541"/>
                  <a:pt x="667" y="530"/>
                </a:cubicBezTo>
                <a:lnTo>
                  <a:pt x="667" y="572"/>
                </a:lnTo>
                <a:cubicBezTo>
                  <a:pt x="352" y="584"/>
                  <a:pt x="104" y="692"/>
                  <a:pt x="104" y="823"/>
                </a:cubicBezTo>
                <a:cubicBezTo>
                  <a:pt x="104" y="962"/>
                  <a:pt x="381" y="1075"/>
                  <a:pt x="722" y="1075"/>
                </a:cubicBezTo>
                <a:cubicBezTo>
                  <a:pt x="1062" y="1075"/>
                  <a:pt x="1339" y="962"/>
                  <a:pt x="1339" y="823"/>
                </a:cubicBezTo>
                <a:cubicBezTo>
                  <a:pt x="1339" y="691"/>
                  <a:pt x="1089" y="582"/>
                  <a:pt x="772" y="572"/>
                </a:cubicBezTo>
                <a:lnTo>
                  <a:pt x="772" y="530"/>
                </a:lnTo>
                <a:cubicBezTo>
                  <a:pt x="1146" y="540"/>
                  <a:pt x="1443" y="668"/>
                  <a:pt x="1443" y="823"/>
                </a:cubicBezTo>
                <a:cubicBezTo>
                  <a:pt x="1443" y="986"/>
                  <a:pt x="1120" y="1118"/>
                  <a:pt x="722" y="1118"/>
                </a:cubicBezTo>
                <a:close/>
                <a:moveTo>
                  <a:pt x="860" y="823"/>
                </a:moveTo>
                <a:cubicBezTo>
                  <a:pt x="860" y="854"/>
                  <a:pt x="798" y="880"/>
                  <a:pt x="722" y="880"/>
                </a:cubicBezTo>
                <a:cubicBezTo>
                  <a:pt x="645" y="880"/>
                  <a:pt x="583" y="854"/>
                  <a:pt x="583" y="823"/>
                </a:cubicBezTo>
                <a:cubicBezTo>
                  <a:pt x="583" y="800"/>
                  <a:pt x="618" y="780"/>
                  <a:pt x="667" y="771"/>
                </a:cubicBezTo>
                <a:lnTo>
                  <a:pt x="667" y="819"/>
                </a:lnTo>
                <a:cubicBezTo>
                  <a:pt x="667" y="831"/>
                  <a:pt x="678" y="842"/>
                  <a:pt x="691" y="842"/>
                </a:cubicBezTo>
                <a:lnTo>
                  <a:pt x="748" y="842"/>
                </a:lnTo>
                <a:cubicBezTo>
                  <a:pt x="761" y="842"/>
                  <a:pt x="772" y="831"/>
                  <a:pt x="772" y="819"/>
                </a:cubicBezTo>
                <a:lnTo>
                  <a:pt x="772" y="770"/>
                </a:lnTo>
                <a:cubicBezTo>
                  <a:pt x="823" y="779"/>
                  <a:pt x="860" y="799"/>
                  <a:pt x="860" y="823"/>
                </a:cubicBezTo>
                <a:close/>
                <a:moveTo>
                  <a:pt x="722" y="986"/>
                </a:moveTo>
                <a:cubicBezTo>
                  <a:pt x="502" y="986"/>
                  <a:pt x="324" y="913"/>
                  <a:pt x="324" y="823"/>
                </a:cubicBezTo>
                <a:cubicBezTo>
                  <a:pt x="324" y="741"/>
                  <a:pt x="473" y="673"/>
                  <a:pt x="667" y="662"/>
                </a:cubicBezTo>
                <a:lnTo>
                  <a:pt x="667" y="705"/>
                </a:lnTo>
                <a:cubicBezTo>
                  <a:pt x="531" y="716"/>
                  <a:pt x="427" y="765"/>
                  <a:pt x="427" y="823"/>
                </a:cubicBezTo>
                <a:cubicBezTo>
                  <a:pt x="427" y="889"/>
                  <a:pt x="559" y="943"/>
                  <a:pt x="722" y="943"/>
                </a:cubicBezTo>
                <a:cubicBezTo>
                  <a:pt x="884" y="943"/>
                  <a:pt x="1016" y="889"/>
                  <a:pt x="1016" y="823"/>
                </a:cubicBezTo>
                <a:cubicBezTo>
                  <a:pt x="1016" y="764"/>
                  <a:pt x="910" y="715"/>
                  <a:pt x="772" y="705"/>
                </a:cubicBezTo>
                <a:lnTo>
                  <a:pt x="772" y="662"/>
                </a:lnTo>
                <a:cubicBezTo>
                  <a:pt x="968" y="672"/>
                  <a:pt x="1120" y="741"/>
                  <a:pt x="1120" y="823"/>
                </a:cubicBezTo>
                <a:cubicBezTo>
                  <a:pt x="1120" y="913"/>
                  <a:pt x="941" y="986"/>
                  <a:pt x="722" y="986"/>
                </a:cubicBezTo>
                <a:close/>
                <a:moveTo>
                  <a:pt x="748" y="0"/>
                </a:moveTo>
                <a:lnTo>
                  <a:pt x="691" y="0"/>
                </a:lnTo>
                <a:lnTo>
                  <a:pt x="691" y="819"/>
                </a:lnTo>
                <a:lnTo>
                  <a:pt x="748" y="819"/>
                </a:lnTo>
                <a:lnTo>
                  <a:pt x="748" y="0"/>
                </a:lnTo>
                <a:close/>
                <a:moveTo>
                  <a:pt x="1480" y="0"/>
                </a:moveTo>
                <a:lnTo>
                  <a:pt x="771" y="0"/>
                </a:lnTo>
                <a:lnTo>
                  <a:pt x="771" y="443"/>
                </a:lnTo>
                <a:lnTo>
                  <a:pt x="1480" y="443"/>
                </a:lnTo>
                <a:lnTo>
                  <a:pt x="1255" y="221"/>
                </a:lnTo>
                <a:lnTo>
                  <a:pt x="1480" y="0"/>
                </a:lnTo>
                <a:close/>
              </a:path>
            </a:pathLst>
          </a:custGeom>
          <a:solidFill>
            <a:schemeClr val="tx1"/>
          </a:solidFill>
          <a:ln w="9525">
            <a:noFill/>
          </a:ln>
        </p:spPr>
        <p:txBody>
          <a:bodyPr/>
          <a:lstStyle/>
          <a:p>
            <a:endParaRPr lang="zh-CN" altLang="en-US"/>
          </a:p>
        </p:txBody>
      </p:sp>
      <p:sp>
        <p:nvSpPr>
          <p:cNvPr id="16" name="Freeform 14"/>
          <p:cNvSpPr>
            <a:spLocks noEditPoints="1"/>
          </p:cNvSpPr>
          <p:nvPr/>
        </p:nvSpPr>
        <p:spPr bwMode="auto">
          <a:xfrm>
            <a:off x="7488238" y="2214563"/>
            <a:ext cx="1044575" cy="788988"/>
          </a:xfrm>
          <a:custGeom>
            <a:gdLst>
              <a:gd name="T0" fmla="*/ 721 w 1480"/>
              <a:gd name="T1" fmla="*/ 1117 h 1117"/>
              <a:gd name="T2" fmla="*/ 0 w 1480"/>
              <a:gd name="T3" fmla="*/ 823 h 1117"/>
              <a:gd name="T4" fmla="*/ 667 w 1480"/>
              <a:gd name="T5" fmla="*/ 530 h 1117"/>
              <a:gd name="T6" fmla="*/ 667 w 1480"/>
              <a:gd name="T7" fmla="*/ 572 h 1117"/>
              <a:gd name="T8" fmla="*/ 104 w 1480"/>
              <a:gd name="T9" fmla="*/ 823 h 1117"/>
              <a:gd name="T10" fmla="*/ 721 w 1480"/>
              <a:gd name="T11" fmla="*/ 1075 h 1117"/>
              <a:gd name="T12" fmla="*/ 1339 w 1480"/>
              <a:gd name="T13" fmla="*/ 823 h 1117"/>
              <a:gd name="T14" fmla="*/ 771 w 1480"/>
              <a:gd name="T15" fmla="*/ 572 h 1117"/>
              <a:gd name="T16" fmla="*/ 771 w 1480"/>
              <a:gd name="T17" fmla="*/ 529 h 1117"/>
              <a:gd name="T18" fmla="*/ 1443 w 1480"/>
              <a:gd name="T19" fmla="*/ 823 h 1117"/>
              <a:gd name="T20" fmla="*/ 721 w 1480"/>
              <a:gd name="T21" fmla="*/ 1117 h 1117"/>
              <a:gd name="T22" fmla="*/ 860 w 1480"/>
              <a:gd name="T23" fmla="*/ 823 h 1117"/>
              <a:gd name="T24" fmla="*/ 721 w 1480"/>
              <a:gd name="T25" fmla="*/ 880 h 1117"/>
              <a:gd name="T26" fmla="*/ 583 w 1480"/>
              <a:gd name="T27" fmla="*/ 823 h 1117"/>
              <a:gd name="T28" fmla="*/ 667 w 1480"/>
              <a:gd name="T29" fmla="*/ 771 h 1117"/>
              <a:gd name="T30" fmla="*/ 667 w 1480"/>
              <a:gd name="T31" fmla="*/ 819 h 1117"/>
              <a:gd name="T32" fmla="*/ 690 w 1480"/>
              <a:gd name="T33" fmla="*/ 842 h 1117"/>
              <a:gd name="T34" fmla="*/ 748 w 1480"/>
              <a:gd name="T35" fmla="*/ 842 h 1117"/>
              <a:gd name="T36" fmla="*/ 771 w 1480"/>
              <a:gd name="T37" fmla="*/ 819 h 1117"/>
              <a:gd name="T38" fmla="*/ 771 w 1480"/>
              <a:gd name="T39" fmla="*/ 770 h 1117"/>
              <a:gd name="T40" fmla="*/ 860 w 1480"/>
              <a:gd name="T41" fmla="*/ 823 h 1117"/>
              <a:gd name="T42" fmla="*/ 721 w 1480"/>
              <a:gd name="T43" fmla="*/ 986 h 1117"/>
              <a:gd name="T44" fmla="*/ 323 w 1480"/>
              <a:gd name="T45" fmla="*/ 823 h 1117"/>
              <a:gd name="T46" fmla="*/ 667 w 1480"/>
              <a:gd name="T47" fmla="*/ 662 h 1117"/>
              <a:gd name="T48" fmla="*/ 667 w 1480"/>
              <a:gd name="T49" fmla="*/ 705 h 1117"/>
              <a:gd name="T50" fmla="*/ 427 w 1480"/>
              <a:gd name="T51" fmla="*/ 823 h 1117"/>
              <a:gd name="T52" fmla="*/ 721 w 1480"/>
              <a:gd name="T53" fmla="*/ 943 h 1117"/>
              <a:gd name="T54" fmla="*/ 1016 w 1480"/>
              <a:gd name="T55" fmla="*/ 823 h 1117"/>
              <a:gd name="T56" fmla="*/ 771 w 1480"/>
              <a:gd name="T57" fmla="*/ 705 h 1117"/>
              <a:gd name="T58" fmla="*/ 771 w 1480"/>
              <a:gd name="T59" fmla="*/ 662 h 1117"/>
              <a:gd name="T60" fmla="*/ 1120 w 1480"/>
              <a:gd name="T61" fmla="*/ 823 h 1117"/>
              <a:gd name="T62" fmla="*/ 721 w 1480"/>
              <a:gd name="T63" fmla="*/ 986 h 1117"/>
              <a:gd name="T64" fmla="*/ 748 w 1480"/>
              <a:gd name="T65" fmla="*/ 0 h 1117"/>
              <a:gd name="T66" fmla="*/ 690 w 1480"/>
              <a:gd name="T67" fmla="*/ 0 h 1117"/>
              <a:gd name="T68" fmla="*/ 690 w 1480"/>
              <a:gd name="T69" fmla="*/ 819 h 1117"/>
              <a:gd name="T70" fmla="*/ 748 w 1480"/>
              <a:gd name="T71" fmla="*/ 819 h 1117"/>
              <a:gd name="T72" fmla="*/ 748 w 1480"/>
              <a:gd name="T73" fmla="*/ 0 h 1117"/>
              <a:gd name="T74" fmla="*/ 1480 w 1480"/>
              <a:gd name="T75" fmla="*/ 0 h 1117"/>
              <a:gd name="T76" fmla="*/ 771 w 1480"/>
              <a:gd name="T77" fmla="*/ 0 h 1117"/>
              <a:gd name="T78" fmla="*/ 771 w 1480"/>
              <a:gd name="T79" fmla="*/ 443 h 1117"/>
              <a:gd name="T80" fmla="*/ 1480 w 1480"/>
              <a:gd name="T81" fmla="*/ 443 h 1117"/>
              <a:gd name="T82" fmla="*/ 1255 w 1480"/>
              <a:gd name="T83" fmla="*/ 221 h 1117"/>
              <a:gd name="T84" fmla="*/ 1480 w 1480"/>
              <a:gd name="T85" fmla="*/ 0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0" h="1117">
                <a:moveTo>
                  <a:pt x="721" y="1117"/>
                </a:moveTo>
                <a:cubicBezTo>
                  <a:pt x="324" y="1117"/>
                  <a:pt x="0" y="985"/>
                  <a:pt x="0" y="823"/>
                </a:cubicBezTo>
                <a:cubicBezTo>
                  <a:pt x="0" y="668"/>
                  <a:pt x="294" y="541"/>
                  <a:pt x="667" y="530"/>
                </a:cubicBezTo>
                <a:lnTo>
                  <a:pt x="667" y="572"/>
                </a:lnTo>
                <a:cubicBezTo>
                  <a:pt x="352" y="583"/>
                  <a:pt x="104" y="692"/>
                  <a:pt x="104" y="823"/>
                </a:cubicBezTo>
                <a:cubicBezTo>
                  <a:pt x="104" y="962"/>
                  <a:pt x="381" y="1075"/>
                  <a:pt x="721" y="1075"/>
                </a:cubicBezTo>
                <a:cubicBezTo>
                  <a:pt x="1062" y="1075"/>
                  <a:pt x="1339" y="962"/>
                  <a:pt x="1339" y="823"/>
                </a:cubicBezTo>
                <a:cubicBezTo>
                  <a:pt x="1339" y="691"/>
                  <a:pt x="1088" y="582"/>
                  <a:pt x="771" y="572"/>
                </a:cubicBezTo>
                <a:lnTo>
                  <a:pt x="771" y="529"/>
                </a:lnTo>
                <a:cubicBezTo>
                  <a:pt x="1146" y="540"/>
                  <a:pt x="1443" y="668"/>
                  <a:pt x="1443" y="823"/>
                </a:cubicBezTo>
                <a:cubicBezTo>
                  <a:pt x="1443" y="985"/>
                  <a:pt x="1119" y="1117"/>
                  <a:pt x="721" y="1117"/>
                </a:cubicBezTo>
                <a:close/>
                <a:moveTo>
                  <a:pt x="860" y="823"/>
                </a:moveTo>
                <a:cubicBezTo>
                  <a:pt x="860" y="854"/>
                  <a:pt x="798" y="880"/>
                  <a:pt x="721" y="880"/>
                </a:cubicBezTo>
                <a:cubicBezTo>
                  <a:pt x="645" y="880"/>
                  <a:pt x="583" y="854"/>
                  <a:pt x="583" y="823"/>
                </a:cubicBezTo>
                <a:cubicBezTo>
                  <a:pt x="583" y="800"/>
                  <a:pt x="618" y="780"/>
                  <a:pt x="667" y="771"/>
                </a:cubicBezTo>
                <a:lnTo>
                  <a:pt x="667" y="819"/>
                </a:lnTo>
                <a:cubicBezTo>
                  <a:pt x="667" y="831"/>
                  <a:pt x="677" y="842"/>
                  <a:pt x="690" y="842"/>
                </a:cubicBezTo>
                <a:lnTo>
                  <a:pt x="748" y="842"/>
                </a:lnTo>
                <a:cubicBezTo>
                  <a:pt x="761" y="842"/>
                  <a:pt x="771" y="831"/>
                  <a:pt x="771" y="819"/>
                </a:cubicBezTo>
                <a:lnTo>
                  <a:pt x="771" y="770"/>
                </a:lnTo>
                <a:cubicBezTo>
                  <a:pt x="823" y="778"/>
                  <a:pt x="860" y="799"/>
                  <a:pt x="860" y="823"/>
                </a:cubicBezTo>
                <a:close/>
                <a:moveTo>
                  <a:pt x="721" y="986"/>
                </a:moveTo>
                <a:cubicBezTo>
                  <a:pt x="502" y="986"/>
                  <a:pt x="323" y="913"/>
                  <a:pt x="323" y="823"/>
                </a:cubicBezTo>
                <a:cubicBezTo>
                  <a:pt x="323" y="741"/>
                  <a:pt x="473" y="673"/>
                  <a:pt x="667" y="662"/>
                </a:cubicBezTo>
                <a:lnTo>
                  <a:pt x="667" y="705"/>
                </a:lnTo>
                <a:cubicBezTo>
                  <a:pt x="531" y="715"/>
                  <a:pt x="427" y="764"/>
                  <a:pt x="427" y="823"/>
                </a:cubicBezTo>
                <a:cubicBezTo>
                  <a:pt x="427" y="889"/>
                  <a:pt x="559" y="943"/>
                  <a:pt x="721" y="943"/>
                </a:cubicBezTo>
                <a:cubicBezTo>
                  <a:pt x="884" y="943"/>
                  <a:pt x="1016" y="889"/>
                  <a:pt x="1016" y="823"/>
                </a:cubicBezTo>
                <a:cubicBezTo>
                  <a:pt x="1016" y="764"/>
                  <a:pt x="910" y="714"/>
                  <a:pt x="771" y="705"/>
                </a:cubicBezTo>
                <a:lnTo>
                  <a:pt x="771" y="662"/>
                </a:lnTo>
                <a:cubicBezTo>
                  <a:pt x="967" y="672"/>
                  <a:pt x="1120" y="740"/>
                  <a:pt x="1120" y="823"/>
                </a:cubicBezTo>
                <a:cubicBezTo>
                  <a:pt x="1120" y="913"/>
                  <a:pt x="941" y="986"/>
                  <a:pt x="721" y="986"/>
                </a:cubicBezTo>
                <a:close/>
                <a:moveTo>
                  <a:pt x="748" y="0"/>
                </a:moveTo>
                <a:lnTo>
                  <a:pt x="690" y="0"/>
                </a:lnTo>
                <a:lnTo>
                  <a:pt x="690" y="819"/>
                </a:lnTo>
                <a:lnTo>
                  <a:pt x="748" y="819"/>
                </a:lnTo>
                <a:lnTo>
                  <a:pt x="748" y="0"/>
                </a:lnTo>
                <a:close/>
                <a:moveTo>
                  <a:pt x="1480" y="0"/>
                </a:moveTo>
                <a:lnTo>
                  <a:pt x="771" y="0"/>
                </a:lnTo>
                <a:lnTo>
                  <a:pt x="771" y="443"/>
                </a:lnTo>
                <a:lnTo>
                  <a:pt x="1480" y="443"/>
                </a:lnTo>
                <a:lnTo>
                  <a:pt x="1255" y="221"/>
                </a:lnTo>
                <a:lnTo>
                  <a:pt x="1480"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61" name="Freeform 15"/>
          <p:cNvSpPr>
            <a:spLocks noEditPoints="1"/>
          </p:cNvSpPr>
          <p:nvPr/>
        </p:nvSpPr>
        <p:spPr>
          <a:xfrm>
            <a:off x="3355975" y="973138"/>
            <a:ext cx="1944688" cy="1468437"/>
          </a:xfrm>
          <a:custGeom>
            <a:cxnLst>
              <a:cxn ang="0">
                <a:pos x="948238" y="1468036"/>
              </a:cxn>
              <a:cxn ang="0">
                <a:pos x="0" y="1081372"/>
              </a:cxn>
              <a:cxn ang="0">
                <a:pos x="876685" y="695996"/>
              </a:cxn>
              <a:cxn ang="0">
                <a:pos x="876685" y="751418"/>
              </a:cxn>
              <a:cxn ang="0">
                <a:pos x="136660" y="1081372"/>
              </a:cxn>
              <a:cxn ang="0">
                <a:pos x="948238" y="1412614"/>
              </a:cxn>
              <a:cxn ang="0">
                <a:pos x="1759816" y="1081372"/>
              </a:cxn>
              <a:cxn ang="0">
                <a:pos x="1013344" y="751418"/>
              </a:cxn>
              <a:cxn ang="0">
                <a:pos x="1013344" y="695352"/>
              </a:cxn>
              <a:cxn ang="0">
                <a:pos x="1896475" y="1081372"/>
              </a:cxn>
              <a:cxn ang="0">
                <a:pos x="948238" y="1468036"/>
              </a:cxn>
              <a:cxn ang="0">
                <a:pos x="1130021" y="1081372"/>
              </a:cxn>
              <a:cxn ang="0">
                <a:pos x="948238" y="1155482"/>
              </a:cxn>
              <a:cxn ang="0">
                <a:pos x="765810" y="1081372"/>
              </a:cxn>
              <a:cxn ang="0">
                <a:pos x="876685" y="1013061"/>
              </a:cxn>
              <a:cxn ang="0">
                <a:pos x="876685" y="1075572"/>
              </a:cxn>
              <a:cxn ang="0">
                <a:pos x="906982" y="1105860"/>
              </a:cxn>
              <a:cxn ang="0">
                <a:pos x="983047" y="1105860"/>
              </a:cxn>
              <a:cxn ang="0">
                <a:pos x="1013344" y="1075572"/>
              </a:cxn>
              <a:cxn ang="0">
                <a:pos x="1013344" y="1012416"/>
              </a:cxn>
              <a:cxn ang="0">
                <a:pos x="1130021" y="1081372"/>
              </a:cxn>
              <a:cxn ang="0">
                <a:pos x="948238" y="1294681"/>
              </a:cxn>
              <a:cxn ang="0">
                <a:pos x="424805" y="1081372"/>
              </a:cxn>
              <a:cxn ang="0">
                <a:pos x="876685" y="869995"/>
              </a:cxn>
              <a:cxn ang="0">
                <a:pos x="876685" y="926061"/>
              </a:cxn>
              <a:cxn ang="0">
                <a:pos x="561465" y="1081372"/>
              </a:cxn>
              <a:cxn ang="0">
                <a:pos x="948238" y="1239260"/>
              </a:cxn>
              <a:cxn ang="0">
                <a:pos x="1335010" y="1081372"/>
              </a:cxn>
              <a:cxn ang="0">
                <a:pos x="1013344" y="926061"/>
              </a:cxn>
              <a:cxn ang="0">
                <a:pos x="1013344" y="869351"/>
              </a:cxn>
              <a:cxn ang="0">
                <a:pos x="1471670" y="1081372"/>
              </a:cxn>
              <a:cxn ang="0">
                <a:pos x="948238" y="1294681"/>
              </a:cxn>
              <a:cxn ang="0">
                <a:pos x="983047" y="0"/>
              </a:cxn>
              <a:cxn ang="0">
                <a:pos x="906982" y="0"/>
              </a:cxn>
              <a:cxn ang="0">
                <a:pos x="906982" y="1075572"/>
              </a:cxn>
              <a:cxn ang="0">
                <a:pos x="983047" y="1075572"/>
              </a:cxn>
              <a:cxn ang="0">
                <a:pos x="983047" y="0"/>
              </a:cxn>
              <a:cxn ang="0">
                <a:pos x="1944822" y="0"/>
              </a:cxn>
              <a:cxn ang="0">
                <a:pos x="1013344" y="0"/>
              </a:cxn>
              <a:cxn ang="0">
                <a:pos x="1013344" y="581930"/>
              </a:cxn>
              <a:cxn ang="0">
                <a:pos x="1944822" y="581930"/>
              </a:cxn>
              <a:cxn ang="0">
                <a:pos x="1648941" y="290643"/>
              </a:cxn>
              <a:cxn ang="0">
                <a:pos x="1944822" y="0"/>
              </a:cxn>
            </a:cxnLst>
            <a:rect l="0" t="0" r="0" b="0"/>
            <a:pathLst>
              <a:path w="3017" h="2278">
                <a:moveTo>
                  <a:pt x="1471" y="2278"/>
                </a:moveTo>
                <a:cubicBezTo>
                  <a:pt x="660" y="2278"/>
                  <a:pt x="0" y="2009"/>
                  <a:pt x="0" y="1678"/>
                </a:cubicBezTo>
                <a:cubicBezTo>
                  <a:pt x="0" y="1362"/>
                  <a:pt x="600" y="1103"/>
                  <a:pt x="1360" y="1080"/>
                </a:cubicBezTo>
                <a:lnTo>
                  <a:pt x="1360" y="1166"/>
                </a:lnTo>
                <a:cubicBezTo>
                  <a:pt x="717" y="1189"/>
                  <a:pt x="212" y="1410"/>
                  <a:pt x="212" y="1678"/>
                </a:cubicBezTo>
                <a:cubicBezTo>
                  <a:pt x="212" y="1961"/>
                  <a:pt x="776" y="2192"/>
                  <a:pt x="1471" y="2192"/>
                </a:cubicBezTo>
                <a:cubicBezTo>
                  <a:pt x="2165" y="2192"/>
                  <a:pt x="2730" y="1961"/>
                  <a:pt x="2730" y="1678"/>
                </a:cubicBezTo>
                <a:cubicBezTo>
                  <a:pt x="2730" y="1409"/>
                  <a:pt x="2219" y="1187"/>
                  <a:pt x="1572" y="1166"/>
                </a:cubicBezTo>
                <a:lnTo>
                  <a:pt x="1572" y="1079"/>
                </a:lnTo>
                <a:cubicBezTo>
                  <a:pt x="2336" y="1101"/>
                  <a:pt x="2942" y="1361"/>
                  <a:pt x="2942" y="1678"/>
                </a:cubicBezTo>
                <a:cubicBezTo>
                  <a:pt x="2942" y="2009"/>
                  <a:pt x="2282" y="2278"/>
                  <a:pt x="1471" y="2278"/>
                </a:cubicBezTo>
                <a:close/>
                <a:moveTo>
                  <a:pt x="1753" y="1678"/>
                </a:moveTo>
                <a:cubicBezTo>
                  <a:pt x="1753" y="1742"/>
                  <a:pt x="1627" y="1793"/>
                  <a:pt x="1471" y="1793"/>
                </a:cubicBezTo>
                <a:cubicBezTo>
                  <a:pt x="1315" y="1793"/>
                  <a:pt x="1188" y="1742"/>
                  <a:pt x="1188" y="1678"/>
                </a:cubicBezTo>
                <a:cubicBezTo>
                  <a:pt x="1188" y="1630"/>
                  <a:pt x="1259" y="1590"/>
                  <a:pt x="1360" y="1572"/>
                </a:cubicBezTo>
                <a:lnTo>
                  <a:pt x="1360" y="1669"/>
                </a:lnTo>
                <a:cubicBezTo>
                  <a:pt x="1360" y="1695"/>
                  <a:pt x="1381" y="1716"/>
                  <a:pt x="1407" y="1716"/>
                </a:cubicBezTo>
                <a:lnTo>
                  <a:pt x="1525" y="1716"/>
                </a:lnTo>
                <a:cubicBezTo>
                  <a:pt x="1551" y="1716"/>
                  <a:pt x="1572" y="1695"/>
                  <a:pt x="1572" y="1669"/>
                </a:cubicBezTo>
                <a:lnTo>
                  <a:pt x="1572" y="1571"/>
                </a:lnTo>
                <a:cubicBezTo>
                  <a:pt x="1678" y="1587"/>
                  <a:pt x="1753" y="1629"/>
                  <a:pt x="1753" y="1678"/>
                </a:cubicBezTo>
                <a:close/>
                <a:moveTo>
                  <a:pt x="1471" y="2009"/>
                </a:moveTo>
                <a:cubicBezTo>
                  <a:pt x="1023" y="2009"/>
                  <a:pt x="659" y="1861"/>
                  <a:pt x="659" y="1678"/>
                </a:cubicBezTo>
                <a:cubicBezTo>
                  <a:pt x="659" y="1511"/>
                  <a:pt x="965" y="1372"/>
                  <a:pt x="1360" y="1350"/>
                </a:cubicBezTo>
                <a:lnTo>
                  <a:pt x="1360" y="1437"/>
                </a:lnTo>
                <a:cubicBezTo>
                  <a:pt x="1082" y="1459"/>
                  <a:pt x="871" y="1559"/>
                  <a:pt x="871" y="1678"/>
                </a:cubicBezTo>
                <a:cubicBezTo>
                  <a:pt x="871" y="1813"/>
                  <a:pt x="1140" y="1923"/>
                  <a:pt x="1471" y="1923"/>
                </a:cubicBezTo>
                <a:cubicBezTo>
                  <a:pt x="1802" y="1923"/>
                  <a:pt x="2071" y="1813"/>
                  <a:pt x="2071" y="1678"/>
                </a:cubicBezTo>
                <a:cubicBezTo>
                  <a:pt x="2071" y="1557"/>
                  <a:pt x="1855" y="1457"/>
                  <a:pt x="1572" y="1437"/>
                </a:cubicBezTo>
                <a:lnTo>
                  <a:pt x="1572" y="1349"/>
                </a:lnTo>
                <a:cubicBezTo>
                  <a:pt x="1972" y="1370"/>
                  <a:pt x="2283" y="1509"/>
                  <a:pt x="2283" y="1678"/>
                </a:cubicBezTo>
                <a:cubicBezTo>
                  <a:pt x="2283" y="1861"/>
                  <a:pt x="1919" y="2009"/>
                  <a:pt x="1471" y="2009"/>
                </a:cubicBezTo>
                <a:close/>
                <a:moveTo>
                  <a:pt x="1525" y="0"/>
                </a:moveTo>
                <a:lnTo>
                  <a:pt x="1407" y="0"/>
                </a:lnTo>
                <a:lnTo>
                  <a:pt x="1407" y="1669"/>
                </a:lnTo>
                <a:lnTo>
                  <a:pt x="1525" y="1669"/>
                </a:lnTo>
                <a:lnTo>
                  <a:pt x="1525" y="0"/>
                </a:lnTo>
                <a:close/>
                <a:moveTo>
                  <a:pt x="3017" y="0"/>
                </a:moveTo>
                <a:lnTo>
                  <a:pt x="1572" y="0"/>
                </a:lnTo>
                <a:lnTo>
                  <a:pt x="1572" y="903"/>
                </a:lnTo>
                <a:lnTo>
                  <a:pt x="3017" y="903"/>
                </a:lnTo>
                <a:lnTo>
                  <a:pt x="2558" y="451"/>
                </a:lnTo>
                <a:lnTo>
                  <a:pt x="3017" y="0"/>
                </a:lnTo>
                <a:close/>
              </a:path>
            </a:pathLst>
          </a:custGeom>
          <a:solidFill>
            <a:schemeClr val="bg2"/>
          </a:solidFill>
          <a:ln w="9525">
            <a:noFill/>
          </a:ln>
        </p:spPr>
        <p:txBody>
          <a:bodyPr/>
          <a:lstStyle/>
          <a:p>
            <a:endParaRPr lang="zh-CN" altLang="en-US"/>
          </a:p>
        </p:txBody>
      </p:sp>
      <p:sp>
        <p:nvSpPr>
          <p:cNvPr id="18" name="矩形 17"/>
          <p:cNvSpPr/>
          <p:nvPr/>
        </p:nvSpPr>
        <p:spPr>
          <a:xfrm>
            <a:off x="8597900" y="903288"/>
            <a:ext cx="2767013" cy="646113"/>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为家庭准备应急备用金，以便满足意外支出的需要。</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21" name="矩形 20"/>
          <p:cNvSpPr/>
          <p:nvPr/>
        </p:nvSpPr>
        <p:spPr>
          <a:xfrm>
            <a:off x="8986838" y="2411413"/>
            <a:ext cx="2352675" cy="646113"/>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安排孩子教育，积累教育基金。</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22" name="矩形 21"/>
          <p:cNvSpPr/>
          <p:nvPr/>
        </p:nvSpPr>
        <p:spPr>
          <a:xfrm>
            <a:off x="8129588" y="3984625"/>
            <a:ext cx="3440113" cy="923925"/>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建立家庭保险规划，为了规避意外伤害带来的损失，购买了一些意外伤害保险是十分必要的。</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23" name="矩形 22"/>
          <p:cNvSpPr/>
          <p:nvPr/>
        </p:nvSpPr>
        <p:spPr>
          <a:xfrm>
            <a:off x="2614613" y="5513388"/>
            <a:ext cx="4171950" cy="923925"/>
          </a:xfrm>
          <a:prstGeom prst="rect">
            <a:avLst/>
          </a:prstGeom>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提前制定养老规划，合理安排消费支出，增加医疗和旅游的支出以保证退休后的生活质量和消费水平达到满意的水平。</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24" name="矩形 23"/>
          <p:cNvSpPr/>
          <p:nvPr/>
        </p:nvSpPr>
        <p:spPr>
          <a:xfrm>
            <a:off x="776288" y="3852863"/>
            <a:ext cx="2946400" cy="1200150"/>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调整家庭投资资产的配置，优化投资组合。从而使投资资产的风险和收益与家庭的生命周期相适应。</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25" name="Oval 7"/>
          <p:cNvSpPr>
            <a:spLocks noChangeArrowheads="1"/>
          </p:cNvSpPr>
          <p:nvPr/>
        </p:nvSpPr>
        <p:spPr bwMode="auto">
          <a:xfrm>
            <a:off x="8088313" y="1004888"/>
            <a:ext cx="444500" cy="442913"/>
          </a:xfrm>
          <a:prstGeom prst="ellipse">
            <a:avLst/>
          </a:prstGeom>
          <a:solidFill>
            <a:schemeClr val="tx1"/>
          </a:solidFill>
          <a:ln w="38100" cap="flat">
            <a:solidFill>
              <a:schemeClr val="accent2"/>
            </a:solidFill>
            <a:prstDash val="solid"/>
            <a:miter lim="800000"/>
          </a:ln>
        </p:spPr>
        <p:txBody>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1</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
        <p:nvSpPr>
          <p:cNvPr id="26" name="Oval 7"/>
          <p:cNvSpPr>
            <a:spLocks noChangeArrowheads="1"/>
          </p:cNvSpPr>
          <p:nvPr/>
        </p:nvSpPr>
        <p:spPr bwMode="auto">
          <a:xfrm>
            <a:off x="8610600" y="2536825"/>
            <a:ext cx="444500" cy="442913"/>
          </a:xfrm>
          <a:prstGeom prst="ellipse">
            <a:avLst/>
          </a:prstGeom>
          <a:solidFill>
            <a:schemeClr val="accent4"/>
          </a:solidFill>
          <a:ln w="38100" cap="flat">
            <a:solidFill>
              <a:schemeClr val="accent2"/>
            </a:solidFill>
            <a:prstDash val="solid"/>
            <a:miter lim="800000"/>
          </a:ln>
        </p:spPr>
        <p:txBody>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2</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
        <p:nvSpPr>
          <p:cNvPr id="27" name="Oval 7"/>
          <p:cNvSpPr>
            <a:spLocks noChangeArrowheads="1"/>
          </p:cNvSpPr>
          <p:nvPr/>
        </p:nvSpPr>
        <p:spPr bwMode="auto">
          <a:xfrm>
            <a:off x="7664450" y="4256088"/>
            <a:ext cx="444500" cy="442913"/>
          </a:xfrm>
          <a:prstGeom prst="ellipse">
            <a:avLst/>
          </a:prstGeom>
          <a:solidFill>
            <a:schemeClr val="bg1"/>
          </a:solidFill>
          <a:ln w="38100" cap="flat">
            <a:solidFill>
              <a:schemeClr val="accent2"/>
            </a:solidFill>
            <a:prstDash val="solid"/>
            <a:miter lim="800000"/>
          </a:ln>
        </p:spPr>
        <p:txBody>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3</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
        <p:nvSpPr>
          <p:cNvPr id="28" name="Oval 7"/>
          <p:cNvSpPr>
            <a:spLocks noChangeArrowheads="1"/>
          </p:cNvSpPr>
          <p:nvPr/>
        </p:nvSpPr>
        <p:spPr bwMode="auto">
          <a:xfrm>
            <a:off x="4559300" y="5041900"/>
            <a:ext cx="444500" cy="442913"/>
          </a:xfrm>
          <a:prstGeom prst="ellipse">
            <a:avLst/>
          </a:prstGeom>
          <a:solidFill>
            <a:schemeClr val="tx2"/>
          </a:solidFill>
          <a:ln w="38100" cap="flat">
            <a:solidFill>
              <a:schemeClr val="accent2"/>
            </a:solidFill>
            <a:prstDash val="solid"/>
            <a:miter lim="800000"/>
          </a:ln>
        </p:spPr>
        <p:txBody>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4</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
        <p:nvSpPr>
          <p:cNvPr id="29" name="Oval 7"/>
          <p:cNvSpPr>
            <a:spLocks noChangeArrowheads="1"/>
          </p:cNvSpPr>
          <p:nvPr/>
        </p:nvSpPr>
        <p:spPr bwMode="auto">
          <a:xfrm>
            <a:off x="2170113" y="3341688"/>
            <a:ext cx="444500" cy="442913"/>
          </a:xfrm>
          <a:prstGeom prst="ellipse">
            <a:avLst/>
          </a:prstGeom>
          <a:solidFill>
            <a:schemeClr val="bg2">
              <a:lumMod val="75000"/>
            </a:schemeClr>
          </a:solidFill>
          <a:ln w="38100" cap="flat">
            <a:solidFill>
              <a:schemeClr val="accent2"/>
            </a:solidFill>
            <a:prstDash val="solid"/>
            <a:miter lim="800000"/>
          </a:ln>
        </p:spPr>
        <p:txBody>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5</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1"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22" dur="1000" fill="hold"/>
                                        <p:tgtEl>
                                          <p:spTgt spid="25"/>
                                        </p:tgtEl>
                                        <p:attrNameLst>
                                          <p:attrName>ppt_x</p:attrName>
                                          <p:attrName>ppt_y</p:attrName>
                                        </p:attrNameLst>
                                      </p:cBhvr>
                                      <p:rCtr x="6000" y="7300"/>
                                    </p:animMotion>
                                  </p:childTnLst>
                                </p:cTn>
                              </p:par>
                            </p:childTnLst>
                          </p:cTn>
                        </p:par>
                        <p:par>
                          <p:cTn id="23" fill="hold" nodeType="afterGroup">
                            <p:stCondLst>
                              <p:cond delay="170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27" dur="1000" fill="hold"/>
                                        <p:tgtEl>
                                          <p:spTgt spid="26"/>
                                        </p:tgtEl>
                                        <p:attrNameLst>
                                          <p:attrName>ppt_x</p:attrName>
                                          <p:attrName>ppt_y</p:attrName>
                                        </p:attrNameLst>
                                      </p:cBhvr>
                                      <p:rCtr x="6000" y="7300"/>
                                    </p:animMotion>
                                  </p:childTnLst>
                                </p:cTn>
                              </p:par>
                            </p:childTnLst>
                          </p:cTn>
                        </p:par>
                        <p:par>
                          <p:cTn id="28" fill="hold" nodeType="afterGroup">
                            <p:stCondLst>
                              <p:cond delay="27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32" dur="1000" fill="hold"/>
                                        <p:tgtEl>
                                          <p:spTgt spid="27"/>
                                        </p:tgtEl>
                                        <p:attrNameLst>
                                          <p:attrName>ppt_x</p:attrName>
                                          <p:attrName>ppt_y</p:attrName>
                                        </p:attrNameLst>
                                      </p:cBhvr>
                                      <p:rCtr x="6000" y="7300"/>
                                    </p:animMotion>
                                  </p:childTnLst>
                                </p:cTn>
                              </p:par>
                            </p:childTnLst>
                          </p:cTn>
                        </p:par>
                        <p:par>
                          <p:cTn id="33" fill="hold" nodeType="afterGroup">
                            <p:stCondLst>
                              <p:cond delay="3700"/>
                            </p:stCondLst>
                            <p:childTnLst>
                              <p:par>
                                <p:cTn id="34" presetID="1"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37" dur="1000" fill="hold"/>
                                        <p:tgtEl>
                                          <p:spTgt spid="28"/>
                                        </p:tgtEl>
                                        <p:attrNameLst>
                                          <p:attrName>ppt_x</p:attrName>
                                          <p:attrName>ppt_y</p:attrName>
                                        </p:attrNameLst>
                                      </p:cBhvr>
                                      <p:rCtr x="6000" y="7300"/>
                                    </p:animMotion>
                                  </p:childTnLst>
                                </p:cTn>
                              </p:par>
                            </p:childTnLst>
                          </p:cTn>
                        </p:par>
                        <p:par>
                          <p:cTn id="38" fill="hold" nodeType="afterGroup">
                            <p:stCondLst>
                              <p:cond delay="4700"/>
                            </p:stCondLst>
                            <p:childTnLst>
                              <p:par>
                                <p:cTn id="39" presetID="1"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42" dur="1000" fill="hold"/>
                                        <p:tgtEl>
                                          <p:spTgt spid="29"/>
                                        </p:tgtEl>
                                        <p:attrNameLst>
                                          <p:attrName>ppt_x</p:attrName>
                                          <p:attrName>ppt_y</p:attrName>
                                        </p:attrNameLst>
                                      </p:cBhvr>
                                      <p:rCtr x="6000" y="7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3482975"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理财目标（学生版）</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6" name="矩形 5"/>
          <p:cNvSpPr/>
          <p:nvPr/>
        </p:nvSpPr>
        <p:spPr bwMode="auto">
          <a:xfrm>
            <a:off x="1247775" y="3525838"/>
            <a:ext cx="2871788" cy="2595563"/>
          </a:xfrm>
          <a:prstGeom prst="rect">
            <a:avLst/>
          </a:prstGeom>
          <a:solidFill>
            <a:schemeClr val="accent2"/>
          </a:solidFill>
          <a:ln w="9525" cap="flat" cmpd="sng" algn="ctr">
            <a:solidFill>
              <a:schemeClr val="accent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Oval 6"/>
          <p:cNvSpPr>
            <a:spLocks noChangeArrowheads="1"/>
          </p:cNvSpPr>
          <p:nvPr/>
        </p:nvSpPr>
        <p:spPr bwMode="auto">
          <a:xfrm>
            <a:off x="1768475" y="1082675"/>
            <a:ext cx="1766888" cy="1766888"/>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Oval 7"/>
          <p:cNvSpPr>
            <a:spLocks noChangeArrowheads="1"/>
          </p:cNvSpPr>
          <p:nvPr/>
        </p:nvSpPr>
        <p:spPr bwMode="auto">
          <a:xfrm>
            <a:off x="1790700" y="1160463"/>
            <a:ext cx="444500" cy="442913"/>
          </a:xfrm>
          <a:prstGeom prst="ellipse">
            <a:avLst/>
          </a:prstGeom>
          <a:solidFill>
            <a:schemeClr val="bg2"/>
          </a:solidFill>
          <a:ln w="38100" cap="flat">
            <a:solidFill>
              <a:schemeClr val="accent2"/>
            </a:solidFill>
            <a:prstDash val="solid"/>
            <a:miter lim="800000"/>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A</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
        <p:nvSpPr>
          <p:cNvPr id="9" name="Oval 8"/>
          <p:cNvSpPr>
            <a:spLocks noChangeArrowheads="1"/>
          </p:cNvSpPr>
          <p:nvPr/>
        </p:nvSpPr>
        <p:spPr bwMode="auto">
          <a:xfrm>
            <a:off x="5000625" y="1082675"/>
            <a:ext cx="1766888" cy="1766888"/>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Oval 9"/>
          <p:cNvSpPr>
            <a:spLocks noChangeArrowheads="1"/>
          </p:cNvSpPr>
          <p:nvPr/>
        </p:nvSpPr>
        <p:spPr bwMode="auto">
          <a:xfrm>
            <a:off x="5024438" y="1160463"/>
            <a:ext cx="442913" cy="442913"/>
          </a:xfrm>
          <a:prstGeom prst="ellipse">
            <a:avLst/>
          </a:prstGeom>
          <a:solidFill>
            <a:schemeClr val="bg2"/>
          </a:solidFill>
          <a:ln w="38100" cap="flat">
            <a:solidFill>
              <a:schemeClr val="accent2"/>
            </a:solidFill>
            <a:prstDash val="solid"/>
            <a:miter lim="800000"/>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B</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
        <p:nvSpPr>
          <p:cNvPr id="11" name="Oval 10"/>
          <p:cNvSpPr>
            <a:spLocks noChangeArrowheads="1"/>
          </p:cNvSpPr>
          <p:nvPr/>
        </p:nvSpPr>
        <p:spPr bwMode="auto">
          <a:xfrm>
            <a:off x="8348663" y="1082675"/>
            <a:ext cx="1766888" cy="1766888"/>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11"/>
          <p:cNvSpPr>
            <a:spLocks noChangeArrowheads="1"/>
          </p:cNvSpPr>
          <p:nvPr/>
        </p:nvSpPr>
        <p:spPr bwMode="auto">
          <a:xfrm>
            <a:off x="8372475" y="1160463"/>
            <a:ext cx="442913" cy="442913"/>
          </a:xfrm>
          <a:prstGeom prst="ellipse">
            <a:avLst/>
          </a:prstGeom>
          <a:solidFill>
            <a:schemeClr val="bg2"/>
          </a:solidFill>
          <a:ln w="38100" cap="flat">
            <a:solidFill>
              <a:schemeClr val="accent2"/>
            </a:solidFill>
            <a:prstDash val="solid"/>
            <a:miter lim="800000"/>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accent2"/>
                </a:solidFill>
                <a:effectLst/>
                <a:uLnTx/>
                <a:uFillTx/>
                <a:latin typeface="+mn-ea"/>
                <a:ea typeface="+mn-ea"/>
                <a:cs typeface="+mn-cs"/>
              </a:rPr>
              <a:t>C</a:t>
            </a:r>
            <a:endParaRPr kumimoji="0" lang="zh-CN" altLang="en-US" sz="1800" b="1" i="0" u="none" strike="noStrike" kern="1200" cap="none" spc="0" normalizeH="0" baseline="0" noProof="0">
              <a:ln>
                <a:noFill/>
              </a:ln>
              <a:solidFill>
                <a:schemeClr val="accent2"/>
              </a:solidFill>
              <a:effectLst/>
              <a:uLnTx/>
              <a:uFillTx/>
              <a:latin typeface="+mn-ea"/>
              <a:ea typeface="+mn-ea"/>
              <a:cs typeface="+mn-cs"/>
            </a:endParaRPr>
          </a:p>
        </p:txBody>
      </p:sp>
      <p:sp>
        <p:nvSpPr>
          <p:cNvPr id="15" name="Freeform 16"/>
          <p:cNvSpPr>
            <a:spLocks noEditPoints="1"/>
          </p:cNvSpPr>
          <p:nvPr/>
        </p:nvSpPr>
        <p:spPr>
          <a:xfrm>
            <a:off x="5510213" y="1444625"/>
            <a:ext cx="800100" cy="1044575"/>
          </a:xfrm>
          <a:custGeom>
            <a:cxnLst>
              <a:cxn ang="0">
                <a:pos x="541180" y="152137"/>
              </a:cxn>
              <a:cxn ang="0">
                <a:pos x="771655" y="192173"/>
              </a:cxn>
              <a:cxn ang="0">
                <a:pos x="753421" y="224201"/>
              </a:cxn>
              <a:cxn ang="0">
                <a:pos x="614844" y="184893"/>
              </a:cxn>
              <a:cxn ang="0">
                <a:pos x="689238" y="249679"/>
              </a:cxn>
              <a:cxn ang="0">
                <a:pos x="651312" y="264237"/>
              </a:cxn>
              <a:cxn ang="0">
                <a:pos x="540450" y="195812"/>
              </a:cxn>
              <a:cxn ang="0">
                <a:pos x="503983" y="173247"/>
              </a:cxn>
              <a:cxn ang="0">
                <a:pos x="541180" y="152137"/>
              </a:cxn>
              <a:cxn ang="0">
                <a:pos x="404791" y="697354"/>
              </a:cxn>
              <a:cxn ang="0">
                <a:pos x="404791" y="697354"/>
              </a:cxn>
              <a:cxn ang="0">
                <a:pos x="426671" y="686435"/>
              </a:cxn>
              <a:cxn ang="0">
                <a:pos x="433236" y="668965"/>
              </a:cxn>
              <a:cxn ang="0">
                <a:pos x="427401" y="653678"/>
              </a:cxn>
              <a:cxn ang="0">
                <a:pos x="404791" y="641304"/>
              </a:cxn>
              <a:cxn ang="0">
                <a:pos x="404791" y="697354"/>
              </a:cxn>
              <a:cxn ang="0">
                <a:pos x="378534" y="524835"/>
              </a:cxn>
              <a:cxn ang="0">
                <a:pos x="378534" y="524835"/>
              </a:cxn>
              <a:cxn ang="0">
                <a:pos x="363218" y="559776"/>
              </a:cxn>
              <a:cxn ang="0">
                <a:pos x="378534" y="569239"/>
              </a:cxn>
              <a:cxn ang="0">
                <a:pos x="378534" y="524835"/>
              </a:cxn>
              <a:cxn ang="0">
                <a:pos x="491584" y="542305"/>
              </a:cxn>
              <a:cxn ang="0">
                <a:pos x="491584" y="542305"/>
              </a:cxn>
              <a:cxn ang="0">
                <a:pos x="426671" y="552496"/>
              </a:cxn>
              <a:cxn ang="0">
                <a:pos x="404791" y="525563"/>
              </a:cxn>
              <a:cxn ang="0">
                <a:pos x="404791" y="575790"/>
              </a:cxn>
              <a:cxn ang="0">
                <a:pos x="476267" y="606363"/>
              </a:cxn>
              <a:cxn ang="0">
                <a:pos x="461680" y="727199"/>
              </a:cxn>
              <a:cxn ang="0">
                <a:pos x="404791" y="742485"/>
              </a:cxn>
              <a:cxn ang="0">
                <a:pos x="404791" y="775970"/>
              </a:cxn>
              <a:cxn ang="0">
                <a:pos x="378534" y="775970"/>
              </a:cxn>
              <a:cxn ang="0">
                <a:pos x="378534" y="742485"/>
              </a:cxn>
              <a:cxn ang="0">
                <a:pos x="281530" y="664597"/>
              </a:cxn>
              <a:cxn ang="0">
                <a:pos x="353007" y="656590"/>
              </a:cxn>
              <a:cxn ang="0">
                <a:pos x="378534" y="695170"/>
              </a:cxn>
              <a:cxn ang="0">
                <a:pos x="378534" y="633296"/>
              </a:cxn>
              <a:cxn ang="0">
                <a:pos x="328209" y="616554"/>
              </a:cxn>
              <a:cxn ang="0">
                <a:pos x="313622" y="502270"/>
              </a:cxn>
              <a:cxn ang="0">
                <a:pos x="378534" y="478976"/>
              </a:cxn>
              <a:cxn ang="0">
                <a:pos x="378534" y="462234"/>
              </a:cxn>
              <a:cxn ang="0">
                <a:pos x="404791" y="462234"/>
              </a:cxn>
              <a:cxn ang="0">
                <a:pos x="404791" y="478976"/>
              </a:cxn>
              <a:cxn ang="0">
                <a:pos x="491584" y="542305"/>
              </a:cxn>
              <a:cxn ang="0">
                <a:pos x="13858" y="735206"/>
              </a:cxn>
              <a:cxn ang="0">
                <a:pos x="13858" y="735206"/>
              </a:cxn>
              <a:cxn ang="0">
                <a:pos x="757798" y="749765"/>
              </a:cxn>
              <a:cxn ang="0">
                <a:pos x="470433" y="171791"/>
              </a:cxn>
              <a:cxn ang="0">
                <a:pos x="576189" y="42948"/>
              </a:cxn>
              <a:cxn ang="0">
                <a:pos x="398956" y="42220"/>
              </a:cxn>
              <a:cxn ang="0">
                <a:pos x="257462" y="88079"/>
              </a:cxn>
              <a:cxn ang="0">
                <a:pos x="323833" y="165967"/>
              </a:cxn>
              <a:cxn ang="0">
                <a:pos x="13858" y="735206"/>
              </a:cxn>
            </a:cxnLst>
            <a:rect l="0" t="0" r="0" b="0"/>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w="9525">
            <a:noFill/>
          </a:ln>
        </p:spPr>
        <p:txBody>
          <a:bodyPr/>
          <a:lstStyle/>
          <a:p>
            <a:endParaRPr lang="zh-CN" altLang="en-US"/>
          </a:p>
        </p:txBody>
      </p:sp>
      <p:sp>
        <p:nvSpPr>
          <p:cNvPr id="16" name="TextBox 15"/>
          <p:cNvSpPr txBox="1"/>
          <p:nvPr/>
        </p:nvSpPr>
        <p:spPr>
          <a:xfrm>
            <a:off x="1247775" y="3035300"/>
            <a:ext cx="2871788" cy="400050"/>
          </a:xfrm>
          <a:prstGeom prst="rect">
            <a:avLst/>
          </a:prstGeom>
          <a:solidFill>
            <a:schemeClr val="tx1"/>
          </a:solid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丰富学习生活</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17" name="TextBox 16"/>
          <p:cNvSpPr txBox="1"/>
          <p:nvPr/>
        </p:nvSpPr>
        <p:spPr>
          <a:xfrm>
            <a:off x="1408113" y="3743325"/>
            <a:ext cx="2489200" cy="1631216"/>
          </a:xfrm>
          <a:prstGeom prst="rect">
            <a:avLst/>
          </a:prstGeom>
          <a:noFill/>
        </p:spPr>
        <p:txBody>
          <a:bodyPr wrap="square" rtlCol="0">
            <a:spAutoFit/>
          </a:bodyPr>
          <a:lstStyle/>
          <a:p>
            <a:pPr lvl="0" rtl="0">
              <a:defRPr/>
            </a:pPr>
            <a:r>
              <a:rPr kumimoji="0" lang="zh-CN" altLang="en-US" sz="2000" b="0" i="0" u="none" strike="noStrike" kern="1200" cap="none" spc="0" normalizeH="0" baseline="0" noProof="0">
                <a:ln>
                  <a:noFill/>
                </a:ln>
                <a:solidFill>
                  <a:schemeClr val="tx1"/>
                </a:solidFill>
                <a:effectLst/>
                <a:uLnTx/>
                <a:uFillTx/>
                <a:latin typeface="+mn-ea"/>
                <a:ea typeface="+mn-ea"/>
                <a:cs typeface="+mn-cs"/>
              </a:rPr>
              <a:t>通过理财规划，将有限的生活费安排到合适之处，满足正常的学习生活需要</a:t>
            </a:r>
            <a:r>
              <a:rPr lang="zh-CN" altLang="en-US" sz="2000">
                <a:latin typeface="+mn-ea"/>
                <a:ea typeface="+mn-ea"/>
                <a:cs typeface="+mn-cs"/>
              </a:rPr>
              <a:t>。</a:t>
            </a:r>
            <a:endParaRPr lang="en-US" altLang="zh-CN" sz="2000">
              <a:latin typeface="+mn-ea"/>
              <a:ea typeface="+mn-ea"/>
              <a:cs typeface="+mn-cs"/>
            </a:endParaRPr>
          </a:p>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tx1"/>
              </a:solidFill>
              <a:effectLst/>
              <a:uLnTx/>
              <a:uFillTx/>
              <a:latin typeface="+mn-ea"/>
              <a:ea typeface="+mn-ea"/>
              <a:cs typeface="+mn-cs"/>
            </a:endParaRPr>
          </a:p>
        </p:txBody>
      </p:sp>
      <p:sp>
        <p:nvSpPr>
          <p:cNvPr id="18" name="矩形 17"/>
          <p:cNvSpPr/>
          <p:nvPr/>
        </p:nvSpPr>
        <p:spPr bwMode="auto">
          <a:xfrm>
            <a:off x="4475163" y="3525838"/>
            <a:ext cx="2871788" cy="2595563"/>
          </a:xfrm>
          <a:prstGeom prst="rect">
            <a:avLst/>
          </a:prstGeom>
          <a:solidFill>
            <a:schemeClr val="accent2"/>
          </a:solidFill>
          <a:ln w="9525" cap="flat" cmpd="sng" algn="ctr">
            <a:solidFill>
              <a:schemeClr val="accent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TextBox 18"/>
          <p:cNvSpPr txBox="1"/>
          <p:nvPr/>
        </p:nvSpPr>
        <p:spPr>
          <a:xfrm>
            <a:off x="4475163" y="3035300"/>
            <a:ext cx="2871788" cy="400050"/>
          </a:xfrm>
          <a:prstGeom prst="rect">
            <a:avLst/>
          </a:prstGeom>
          <a:solidFill>
            <a:schemeClr val="tx1"/>
          </a:solid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积攒创业资金</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0" name="TextBox 19"/>
          <p:cNvSpPr txBox="1"/>
          <p:nvPr/>
        </p:nvSpPr>
        <p:spPr>
          <a:xfrm>
            <a:off x="4635500" y="3743325"/>
            <a:ext cx="2489200" cy="10144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mn-ea"/>
                <a:ea typeface="+mn-ea"/>
                <a:cs typeface="+mn-cs"/>
              </a:rPr>
              <a:t>通过再财规划，能积攒一笔小小的创业资金。</a:t>
            </a:r>
            <a:endParaRPr kumimoji="0" lang="zh-CN" altLang="en-US" sz="2000" b="0" i="0" u="none" strike="noStrike" kern="1200" cap="none" spc="0" normalizeH="0" baseline="0" noProof="0">
              <a:ln>
                <a:noFill/>
              </a:ln>
              <a:solidFill>
                <a:schemeClr val="tx1"/>
              </a:solidFill>
              <a:effectLst/>
              <a:uLnTx/>
              <a:uFillTx/>
              <a:latin typeface="+mn-ea"/>
              <a:ea typeface="+mn-ea"/>
              <a:cs typeface="+mn-cs"/>
            </a:endParaRPr>
          </a:p>
        </p:txBody>
      </p:sp>
      <p:sp>
        <p:nvSpPr>
          <p:cNvPr id="21" name="矩形 20"/>
          <p:cNvSpPr/>
          <p:nvPr/>
        </p:nvSpPr>
        <p:spPr bwMode="auto">
          <a:xfrm>
            <a:off x="7777163" y="3525838"/>
            <a:ext cx="2871788" cy="2595563"/>
          </a:xfrm>
          <a:prstGeom prst="rect">
            <a:avLst/>
          </a:prstGeom>
          <a:solidFill>
            <a:schemeClr val="accent2"/>
          </a:solidFill>
          <a:ln w="9525" cap="flat" cmpd="sng" algn="ctr">
            <a:solidFill>
              <a:schemeClr val="accent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TextBox 21"/>
          <p:cNvSpPr txBox="1"/>
          <p:nvPr/>
        </p:nvSpPr>
        <p:spPr>
          <a:xfrm>
            <a:off x="7777163" y="3035300"/>
            <a:ext cx="2871788" cy="400050"/>
          </a:xfrm>
          <a:prstGeom prst="rect">
            <a:avLst/>
          </a:prstGeom>
          <a:solidFill>
            <a:schemeClr val="tx1"/>
          </a:solid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提高理财能力</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3" name="TextBox 22"/>
          <p:cNvSpPr txBox="1"/>
          <p:nvPr/>
        </p:nvSpPr>
        <p:spPr>
          <a:xfrm>
            <a:off x="7937500" y="3743325"/>
            <a:ext cx="2489200" cy="1322388"/>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mn-ea"/>
                <a:ea typeface="+mn-ea"/>
                <a:cs typeface="+mn-cs"/>
              </a:rPr>
              <a:t>通过理财规划，提升自己的理财意识和理财能力，为将来的社会生活做准备。</a:t>
            </a:r>
            <a:endParaRPr kumimoji="0" lang="zh-CN" altLang="en-US" sz="2000" b="0" i="0" u="none" strike="noStrike" kern="1200" cap="none" spc="0" normalizeH="0" baseline="0" noProof="0">
              <a:ln>
                <a:noFill/>
              </a:ln>
              <a:solidFill>
                <a:schemeClr val="tx1"/>
              </a:solidFill>
              <a:effectLst/>
              <a:uLnTx/>
              <a:uFillTx/>
              <a:latin typeface="+mn-ea"/>
              <a:ea typeface="+mn-ea"/>
              <a:cs typeface="+mn-cs"/>
            </a:endParaRPr>
          </a:p>
        </p:txBody>
      </p:sp>
      <p:sp>
        <p:nvSpPr>
          <p:cNvPr id="28" name="Freeform 14"/>
          <p:cNvSpPr>
            <a:spLocks noEditPoints="1"/>
          </p:cNvSpPr>
          <p:nvPr/>
        </p:nvSpPr>
        <p:spPr>
          <a:xfrm>
            <a:off x="8877300" y="1649413"/>
            <a:ext cx="849313" cy="633412"/>
          </a:xfrm>
          <a:custGeom>
            <a:cxnLst>
              <a:cxn ang="0">
                <a:pos x="173210" y="334950"/>
              </a:cxn>
              <a:cxn ang="0">
                <a:pos x="310032" y="94866"/>
              </a:cxn>
              <a:cxn ang="0">
                <a:pos x="344237" y="56190"/>
              </a:cxn>
              <a:cxn ang="0">
                <a:pos x="655724" y="80271"/>
              </a:cxn>
              <a:cxn ang="0">
                <a:pos x="638258" y="43055"/>
              </a:cxn>
              <a:cxn ang="0">
                <a:pos x="708852" y="20433"/>
              </a:cxn>
              <a:cxn ang="0">
                <a:pos x="757613" y="23352"/>
              </a:cxn>
              <a:cxn ang="0">
                <a:pos x="742329" y="94866"/>
              </a:cxn>
              <a:cxn ang="0">
                <a:pos x="717585" y="133542"/>
              </a:cxn>
              <a:cxn ang="0">
                <a:pos x="538553" y="298463"/>
              </a:cxn>
              <a:cxn ang="0">
                <a:pos x="537825" y="298463"/>
              </a:cxn>
              <a:cxn ang="0">
                <a:pos x="823112" y="580142"/>
              </a:cxn>
              <a:cxn ang="0">
                <a:pos x="823112" y="633413"/>
              </a:cxn>
              <a:cxn ang="0">
                <a:pos x="658635" y="633413"/>
              </a:cxn>
              <a:cxn ang="0">
                <a:pos x="481786" y="633413"/>
              </a:cxn>
              <a:cxn ang="0">
                <a:pos x="304937" y="633413"/>
              </a:cxn>
              <a:cxn ang="0">
                <a:pos x="128088" y="633413"/>
              </a:cxn>
              <a:cxn ang="0">
                <a:pos x="728" y="607142"/>
              </a:cxn>
              <a:cxn ang="0">
                <a:pos x="26928" y="0"/>
              </a:cxn>
              <a:cxn ang="0">
                <a:pos x="53855" y="580142"/>
              </a:cxn>
              <a:cxn ang="0">
                <a:pos x="128088" y="459006"/>
              </a:cxn>
              <a:cxn ang="0">
                <a:pos x="204504" y="432735"/>
              </a:cxn>
              <a:cxn ang="0">
                <a:pos x="230704" y="580142"/>
              </a:cxn>
              <a:cxn ang="0">
                <a:pos x="304937" y="274382"/>
              </a:cxn>
              <a:cxn ang="0">
                <a:pos x="380626" y="247381"/>
              </a:cxn>
              <a:cxn ang="0">
                <a:pos x="408281" y="580142"/>
              </a:cxn>
              <a:cxn ang="0">
                <a:pos x="481786" y="364869"/>
              </a:cxn>
              <a:cxn ang="0">
                <a:pos x="558202" y="338599"/>
              </a:cxn>
              <a:cxn ang="0">
                <a:pos x="585130" y="580142"/>
              </a:cxn>
              <a:cxn ang="0">
                <a:pos x="658635" y="212354"/>
              </a:cxn>
              <a:cxn ang="0">
                <a:pos x="735052" y="185354"/>
              </a:cxn>
              <a:cxn ang="0">
                <a:pos x="761251" y="580142"/>
              </a:cxn>
            </a:cxnLst>
            <a:rect l="0" t="0" r="0" b="0"/>
            <a:pathLst>
              <a:path w="1167" h="867">
                <a:moveTo>
                  <a:pt x="480" y="183"/>
                </a:moveTo>
                <a:lnTo>
                  <a:pt x="238" y="459"/>
                </a:lnTo>
                <a:lnTo>
                  <a:pt x="181" y="409"/>
                </a:lnTo>
                <a:lnTo>
                  <a:pt x="426" y="130"/>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w="9525">
            <a:noFill/>
          </a:ln>
        </p:spPr>
        <p:txBody>
          <a:bodyPr/>
          <a:lstStyle/>
          <a:p>
            <a:endParaRPr lang="zh-CN" altLang="en-US"/>
          </a:p>
        </p:txBody>
      </p:sp>
      <p:sp>
        <p:nvSpPr>
          <p:cNvPr id="29716" name="Freeform 9"/>
          <p:cNvSpPr>
            <a:spLocks noEditPoints="1"/>
          </p:cNvSpPr>
          <p:nvPr/>
        </p:nvSpPr>
        <p:spPr>
          <a:xfrm>
            <a:off x="2257425" y="1498600"/>
            <a:ext cx="790575" cy="1039813"/>
          </a:xfrm>
          <a:custGeom>
            <a:cxnLst>
              <a:cxn ang="0">
                <a:pos x="103822" y="168304"/>
              </a:cxn>
              <a:cxn ang="0">
                <a:pos x="87362" y="1039092"/>
              </a:cxn>
              <a:cxn ang="0">
                <a:pos x="791324" y="254895"/>
              </a:cxn>
              <a:cxn ang="0">
                <a:pos x="730550" y="273189"/>
              </a:cxn>
              <a:cxn ang="0">
                <a:pos x="89894" y="979332"/>
              </a:cxn>
              <a:cxn ang="0">
                <a:pos x="341852" y="110983"/>
              </a:cxn>
              <a:cxn ang="0">
                <a:pos x="449472" y="110983"/>
              </a:cxn>
              <a:cxn ang="0">
                <a:pos x="393763" y="165864"/>
              </a:cxn>
              <a:cxn ang="0">
                <a:pos x="276014" y="113422"/>
              </a:cxn>
              <a:cxn ang="0">
                <a:pos x="145604" y="263432"/>
              </a:cxn>
              <a:cxn ang="0">
                <a:pos x="645720" y="263432"/>
              </a:cxn>
              <a:cxn ang="0">
                <a:pos x="514044" y="113422"/>
              </a:cxn>
              <a:cxn ang="0">
                <a:pos x="276014" y="113422"/>
              </a:cxn>
              <a:cxn ang="0">
                <a:pos x="278546" y="789076"/>
              </a:cxn>
              <a:cxn ang="0">
                <a:pos x="191184" y="813468"/>
              </a:cxn>
              <a:cxn ang="0">
                <a:pos x="172192" y="831761"/>
              </a:cxn>
              <a:cxn ang="0">
                <a:pos x="278546" y="839079"/>
              </a:cxn>
              <a:cxn ang="0">
                <a:pos x="167128" y="891521"/>
              </a:cxn>
              <a:cxn ang="0">
                <a:pos x="306401" y="825663"/>
              </a:cxn>
              <a:cxn ang="0">
                <a:pos x="306401" y="784197"/>
              </a:cxn>
              <a:cxn ang="0">
                <a:pos x="139273" y="791515"/>
              </a:cxn>
              <a:cxn ang="0">
                <a:pos x="270949" y="926890"/>
              </a:cxn>
              <a:cxn ang="0">
                <a:pos x="270949" y="407344"/>
              </a:cxn>
              <a:cxn ang="0">
                <a:pos x="191184" y="431735"/>
              </a:cxn>
              <a:cxn ang="0">
                <a:pos x="219038" y="500033"/>
              </a:cxn>
              <a:cxn ang="0">
                <a:pos x="167128" y="518326"/>
              </a:cxn>
              <a:cxn ang="0">
                <a:pos x="270949" y="381732"/>
              </a:cxn>
              <a:cxn ang="0">
                <a:pos x="139273" y="515887"/>
              </a:cxn>
              <a:cxn ang="0">
                <a:pos x="305135" y="437833"/>
              </a:cxn>
              <a:cxn ang="0">
                <a:pos x="303868" y="402465"/>
              </a:cxn>
              <a:cxn ang="0">
                <a:pos x="278546" y="613455"/>
              </a:cxn>
              <a:cxn ang="0">
                <a:pos x="172192" y="639066"/>
              </a:cxn>
              <a:cxn ang="0">
                <a:pos x="278546" y="707363"/>
              </a:cxn>
              <a:cxn ang="0">
                <a:pos x="306401" y="593941"/>
              </a:cxn>
              <a:cxn ang="0">
                <a:pos x="139273" y="600039"/>
              </a:cxn>
              <a:cxn ang="0">
                <a:pos x="278546" y="734194"/>
              </a:cxn>
              <a:cxn ang="0">
                <a:pos x="365908" y="567110"/>
              </a:cxn>
              <a:cxn ang="0">
                <a:pos x="412755" y="881765"/>
              </a:cxn>
              <a:cxn ang="0">
                <a:pos x="635591" y="815907"/>
              </a:cxn>
              <a:cxn ang="0">
                <a:pos x="405158" y="873228"/>
              </a:cxn>
              <a:cxn ang="0">
                <a:pos x="635591" y="618333"/>
              </a:cxn>
              <a:cxn ang="0">
                <a:pos x="405158" y="500033"/>
              </a:cxn>
              <a:cxn ang="0">
                <a:pos x="405158" y="429296"/>
              </a:cxn>
            </a:cxnLst>
            <a:rect l="0" t="0" r="0" b="0"/>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3" y="803"/>
                </a:cubicBezTo>
                <a:lnTo>
                  <a:pt x="71" y="803"/>
                </a:lnTo>
                <a:cubicBezTo>
                  <a:pt x="53" y="803"/>
                  <a:pt x="48" y="783"/>
                  <a:pt x="48" y="764"/>
                </a:cubicBezTo>
                <a:lnTo>
                  <a:pt x="48" y="224"/>
                </a:lnTo>
                <a:close/>
                <a:moveTo>
                  <a:pt x="270" y="91"/>
                </a:moveTo>
                <a:cubicBezTo>
                  <a:pt x="270" y="71"/>
                  <a:pt x="289" y="52"/>
                  <a:pt x="309" y="52"/>
                </a:cubicBezTo>
                <a:lnTo>
                  <a:pt x="316" y="52"/>
                </a:lnTo>
                <a:cubicBezTo>
                  <a:pt x="335" y="52"/>
                  <a:pt x="355" y="71"/>
                  <a:pt x="355" y="91"/>
                </a:cubicBezTo>
                <a:lnTo>
                  <a:pt x="355" y="95"/>
                </a:lnTo>
                <a:cubicBezTo>
                  <a:pt x="355" y="117"/>
                  <a:pt x="336" y="136"/>
                  <a:pt x="313" y="136"/>
                </a:cubicBezTo>
                <a:lnTo>
                  <a:pt x="311" y="136"/>
                </a:lnTo>
                <a:cubicBezTo>
                  <a:pt x="289" y="136"/>
                  <a:pt x="270" y="117"/>
                  <a:pt x="270" y="95"/>
                </a:cubicBezTo>
                <a:lnTo>
                  <a:pt x="270" y="91"/>
                </a:lnTo>
                <a:close/>
                <a:moveTo>
                  <a:pt x="218" y="93"/>
                </a:moveTo>
                <a:lnTo>
                  <a:pt x="149" y="93"/>
                </a:lnTo>
                <a:cubicBezTo>
                  <a:pt x="125" y="93"/>
                  <a:pt x="115" y="104"/>
                  <a:pt x="115" y="127"/>
                </a:cubicBezTo>
                <a:lnTo>
                  <a:pt x="115" y="216"/>
                </a:lnTo>
                <a:cubicBezTo>
                  <a:pt x="115" y="231"/>
                  <a:pt x="124" y="246"/>
                  <a:pt x="138" y="246"/>
                </a:cubicBezTo>
                <a:lnTo>
                  <a:pt x="486" y="246"/>
                </a:lnTo>
                <a:cubicBezTo>
                  <a:pt x="501" y="246"/>
                  <a:pt x="510" y="231"/>
                  <a:pt x="510" y="216"/>
                </a:cubicBezTo>
                <a:lnTo>
                  <a:pt x="510" y="127"/>
                </a:lnTo>
                <a:cubicBezTo>
                  <a:pt x="510" y="104"/>
                  <a:pt x="499" y="93"/>
                  <a:pt x="476" y="93"/>
                </a:cubicBezTo>
                <a:lnTo>
                  <a:pt x="406" y="93"/>
                </a:lnTo>
                <a:cubicBezTo>
                  <a:pt x="406" y="45"/>
                  <a:pt x="366" y="0"/>
                  <a:pt x="320" y="0"/>
                </a:cubicBezTo>
                <a:lnTo>
                  <a:pt x="305" y="0"/>
                </a:lnTo>
                <a:cubicBezTo>
                  <a:pt x="259" y="0"/>
                  <a:pt x="218" y="45"/>
                  <a:pt x="218" y="93"/>
                </a:cubicBezTo>
                <a:close/>
                <a:moveTo>
                  <a:pt x="132" y="654"/>
                </a:moveTo>
                <a:cubicBezTo>
                  <a:pt x="132" y="649"/>
                  <a:pt x="133" y="647"/>
                  <a:pt x="138" y="647"/>
                </a:cubicBezTo>
                <a:lnTo>
                  <a:pt x="220" y="647"/>
                </a:lnTo>
                <a:lnTo>
                  <a:pt x="220" y="654"/>
                </a:lnTo>
                <a:cubicBezTo>
                  <a:pt x="220" y="661"/>
                  <a:pt x="186" y="680"/>
                  <a:pt x="179" y="684"/>
                </a:cubicBezTo>
                <a:cubicBezTo>
                  <a:pt x="174" y="679"/>
                  <a:pt x="161" y="667"/>
                  <a:pt x="151" y="667"/>
                </a:cubicBezTo>
                <a:lnTo>
                  <a:pt x="149" y="667"/>
                </a:lnTo>
                <a:cubicBezTo>
                  <a:pt x="144" y="667"/>
                  <a:pt x="136" y="674"/>
                  <a:pt x="136" y="680"/>
                </a:cubicBezTo>
                <a:lnTo>
                  <a:pt x="136" y="682"/>
                </a:lnTo>
                <a:cubicBezTo>
                  <a:pt x="136" y="688"/>
                  <a:pt x="167" y="721"/>
                  <a:pt x="173" y="721"/>
                </a:cubicBezTo>
                <a:lnTo>
                  <a:pt x="175" y="721"/>
                </a:lnTo>
                <a:cubicBezTo>
                  <a:pt x="180" y="721"/>
                  <a:pt x="214" y="693"/>
                  <a:pt x="220" y="688"/>
                </a:cubicBezTo>
                <a:cubicBezTo>
                  <a:pt x="220" y="700"/>
                  <a:pt x="225" y="738"/>
                  <a:pt x="214" y="738"/>
                </a:cubicBezTo>
                <a:lnTo>
                  <a:pt x="138" y="738"/>
                </a:lnTo>
                <a:cubicBezTo>
                  <a:pt x="133" y="738"/>
                  <a:pt x="132" y="736"/>
                  <a:pt x="132" y="731"/>
                </a:cubicBezTo>
                <a:lnTo>
                  <a:pt x="132" y="654"/>
                </a:lnTo>
                <a:close/>
                <a:moveTo>
                  <a:pt x="214" y="760"/>
                </a:moveTo>
                <a:cubicBezTo>
                  <a:pt x="255" y="760"/>
                  <a:pt x="240" y="715"/>
                  <a:pt x="242" y="677"/>
                </a:cubicBezTo>
                <a:cubicBezTo>
                  <a:pt x="243" y="658"/>
                  <a:pt x="291" y="641"/>
                  <a:pt x="296" y="624"/>
                </a:cubicBezTo>
                <a:lnTo>
                  <a:pt x="290" y="624"/>
                </a:lnTo>
                <a:cubicBezTo>
                  <a:pt x="275" y="624"/>
                  <a:pt x="253" y="637"/>
                  <a:pt x="242" y="643"/>
                </a:cubicBezTo>
                <a:cubicBezTo>
                  <a:pt x="237" y="635"/>
                  <a:pt x="232" y="626"/>
                  <a:pt x="218" y="626"/>
                </a:cubicBezTo>
                <a:lnTo>
                  <a:pt x="134" y="626"/>
                </a:lnTo>
                <a:cubicBezTo>
                  <a:pt x="121" y="626"/>
                  <a:pt x="110" y="637"/>
                  <a:pt x="110" y="649"/>
                </a:cubicBezTo>
                <a:lnTo>
                  <a:pt x="110" y="736"/>
                </a:lnTo>
                <a:cubicBezTo>
                  <a:pt x="110" y="750"/>
                  <a:pt x="123" y="760"/>
                  <a:pt x="138" y="760"/>
                </a:cubicBezTo>
                <a:lnTo>
                  <a:pt x="214" y="760"/>
                </a:lnTo>
                <a:close/>
                <a:moveTo>
                  <a:pt x="132" y="341"/>
                </a:moveTo>
                <a:cubicBezTo>
                  <a:pt x="132" y="336"/>
                  <a:pt x="133" y="334"/>
                  <a:pt x="138" y="334"/>
                </a:cubicBezTo>
                <a:lnTo>
                  <a:pt x="214" y="334"/>
                </a:lnTo>
                <a:cubicBezTo>
                  <a:pt x="219" y="334"/>
                  <a:pt x="220" y="336"/>
                  <a:pt x="220" y="341"/>
                </a:cubicBezTo>
                <a:cubicBezTo>
                  <a:pt x="220" y="346"/>
                  <a:pt x="184" y="371"/>
                  <a:pt x="179" y="371"/>
                </a:cubicBezTo>
                <a:cubicBezTo>
                  <a:pt x="175" y="371"/>
                  <a:pt x="164" y="354"/>
                  <a:pt x="151" y="354"/>
                </a:cubicBezTo>
                <a:cubicBezTo>
                  <a:pt x="145" y="354"/>
                  <a:pt x="136" y="361"/>
                  <a:pt x="136" y="367"/>
                </a:cubicBezTo>
                <a:lnTo>
                  <a:pt x="136" y="369"/>
                </a:lnTo>
                <a:cubicBezTo>
                  <a:pt x="136" y="378"/>
                  <a:pt x="166" y="406"/>
                  <a:pt x="173" y="410"/>
                </a:cubicBezTo>
                <a:lnTo>
                  <a:pt x="221" y="375"/>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3"/>
                  <a:pt x="241" y="359"/>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4"/>
                  <a:pt x="136" y="524"/>
                </a:cubicBezTo>
                <a:cubicBezTo>
                  <a:pt x="136" y="531"/>
                  <a:pt x="167" y="565"/>
                  <a:pt x="173" y="565"/>
                </a:cubicBezTo>
                <a:cubicBezTo>
                  <a:pt x="183" y="565"/>
                  <a:pt x="209" y="536"/>
                  <a:pt x="220" y="533"/>
                </a:cubicBezTo>
                <a:lnTo>
                  <a:pt x="220" y="580"/>
                </a:lnTo>
                <a:lnTo>
                  <a:pt x="132" y="580"/>
                </a:lnTo>
                <a:lnTo>
                  <a:pt x="132" y="492"/>
                </a:lnTo>
                <a:close/>
                <a:moveTo>
                  <a:pt x="242" y="487"/>
                </a:moveTo>
                <a:cubicBezTo>
                  <a:pt x="238" y="480"/>
                  <a:pt x="233" y="470"/>
                  <a:pt x="220" y="470"/>
                </a:cubicBezTo>
                <a:lnTo>
                  <a:pt x="132" y="470"/>
                </a:lnTo>
                <a:cubicBezTo>
                  <a:pt x="121" y="470"/>
                  <a:pt x="110" y="481"/>
                  <a:pt x="110" y="492"/>
                </a:cubicBezTo>
                <a:lnTo>
                  <a:pt x="110" y="580"/>
                </a:lnTo>
                <a:cubicBezTo>
                  <a:pt x="110" y="591"/>
                  <a:pt x="121" y="602"/>
                  <a:pt x="132" y="602"/>
                </a:cubicBezTo>
                <a:lnTo>
                  <a:pt x="220" y="602"/>
                </a:lnTo>
                <a:cubicBezTo>
                  <a:pt x="252" y="602"/>
                  <a:pt x="242" y="546"/>
                  <a:pt x="241" y="515"/>
                </a:cubicBezTo>
                <a:lnTo>
                  <a:pt x="296" y="469"/>
                </a:lnTo>
                <a:lnTo>
                  <a:pt x="289" y="465"/>
                </a:lnTo>
                <a:lnTo>
                  <a:pt x="242" y="487"/>
                </a:lnTo>
                <a:close/>
                <a:moveTo>
                  <a:pt x="320" y="716"/>
                </a:moveTo>
                <a:cubicBezTo>
                  <a:pt x="320" y="721"/>
                  <a:pt x="321" y="723"/>
                  <a:pt x="326" y="723"/>
                </a:cubicBezTo>
                <a:lnTo>
                  <a:pt x="495" y="723"/>
                </a:lnTo>
                <a:cubicBezTo>
                  <a:pt x="500" y="723"/>
                  <a:pt x="502" y="721"/>
                  <a:pt x="502" y="716"/>
                </a:cubicBezTo>
                <a:lnTo>
                  <a:pt x="502" y="669"/>
                </a:lnTo>
                <a:cubicBezTo>
                  <a:pt x="502" y="664"/>
                  <a:pt x="500" y="662"/>
                  <a:pt x="495" y="662"/>
                </a:cubicBezTo>
                <a:lnTo>
                  <a:pt x="320" y="662"/>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accent2"/>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1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2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400"/>
                            </p:stCondLst>
                            <p:childTnLst>
                              <p:par>
                                <p:cTn id="36" presetID="1"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39" dur="1000" fill="hold"/>
                                        <p:tgtEl>
                                          <p:spTgt spid="8"/>
                                        </p:tgtEl>
                                        <p:attrNameLst>
                                          <p:attrName>ppt_x</p:attrName>
                                          <p:attrName>ppt_y</p:attrName>
                                        </p:attrNameLst>
                                      </p:cBhvr>
                                      <p:rCtr x="6000" y="7300"/>
                                    </p:animMotion>
                                  </p:childTnLst>
                                </p:cTn>
                              </p:par>
                            </p:childTnLst>
                          </p:cTn>
                        </p:par>
                        <p:par>
                          <p:cTn id="40" fill="hold" nodeType="afterGroup">
                            <p:stCondLst>
                              <p:cond delay="2400"/>
                            </p:stCondLst>
                            <p:childTnLst>
                              <p:par>
                                <p:cTn id="41" presetID="1"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44" dur="1000" fill="hold"/>
                                        <p:tgtEl>
                                          <p:spTgt spid="10"/>
                                        </p:tgtEl>
                                        <p:attrNameLst>
                                          <p:attrName>ppt_x</p:attrName>
                                          <p:attrName>ppt_y</p:attrName>
                                        </p:attrNameLst>
                                      </p:cBhvr>
                                      <p:rCtr x="6000" y="7300"/>
                                    </p:animMotion>
                                  </p:childTnLst>
                                </p:cTn>
                              </p:par>
                            </p:childTnLst>
                          </p:cTn>
                        </p:par>
                        <p:par>
                          <p:cTn id="45" fill="hold" nodeType="afterGroup">
                            <p:stCondLst>
                              <p:cond delay="3400"/>
                            </p:stCondLst>
                            <p:childTnLst>
                              <p:par>
                                <p:cTn id="46" presetID="1"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rAng="1848024448" ptsTypes="fffff">
                                      <p:cBhvr>
                                        <p:cTn id="49" dur="1000" fill="hold"/>
                                        <p:tgtEl>
                                          <p:spTgt spid="12"/>
                                        </p:tgtEl>
                                        <p:attrNameLst>
                                          <p:attrName>ppt_x</p:attrName>
                                          <p:attrName>ppt_y</p:attrName>
                                        </p:attrNameLst>
                                      </p:cBhvr>
                                      <p:rCtr x="6000" y="7300"/>
                                    </p:animMotion>
                                  </p:childTnLst>
                                </p:cTn>
                              </p:par>
                            </p:childTnLst>
                          </p:cTn>
                        </p:par>
                        <p:par>
                          <p:cTn id="50" fill="hold" nodeType="afterGroup">
                            <p:stCondLst>
                              <p:cond delay="4400"/>
                            </p:stCondLst>
                            <p:childTnLst>
                              <p:par>
                                <p:cTn id="51" presetID="2" presetClass="entr" presetSubtype="1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10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0-#ppt_w/2"/>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20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100"/>
                            </p:stCondLst>
                            <p:childTnLst>
                              <p:par>
                                <p:cTn id="64" presetID="22" presetClass="entr" presetSubtype="1"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500"/>
                                        <p:tgtEl>
                                          <p:spTgt spid="1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up)">
                                      <p:cBhvr>
                                        <p:cTn id="78" dur="500"/>
                                        <p:tgtEl>
                                          <p:spTgt spid="23"/>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500"/>
                                        <p:tgtEl>
                                          <p:spTgt spid="21"/>
                                        </p:tgtEl>
                                      </p:cBhvr>
                                    </p:animEffect>
                                  </p:childTnLst>
                                </p:cTn>
                              </p:par>
                              <p:par>
                                <p:cTn id="82" presetID="2" presetClass="entr" presetSubtype="1"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6" grpId="0" animBg="1"/>
      <p:bldP spid="7" grpId="0" animBg="1"/>
      <p:bldP spid="8" grpId="0" animBg="1"/>
      <p:bldP spid="8" grpId="1" animBg="1"/>
      <p:bldP spid="9" grpId="0" animBg="1"/>
      <p:bldP spid="10" grpId="0" animBg="1"/>
      <p:bldP spid="10" grpId="1" animBg="1"/>
      <p:bldP spid="11" grpId="0" animBg="1"/>
      <p:bldP spid="12" grpId="0" animBg="1"/>
      <p:bldP spid="12" grpId="1" animBg="1"/>
      <p:bldP spid="16" grpId="0" animBg="1"/>
      <p:bldP spid="17" grpId="0"/>
      <p:bldP spid="18" grpId="0" animBg="1"/>
      <p:bldP spid="19" grpId="0" animBg="1"/>
      <p:bldP spid="20" grpId="0"/>
      <p:bldP spid="21" grpId="0" animBg="1"/>
      <p:bldP spid="22" grpId="0" animBg="1"/>
      <p:bldP spid="2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3"/>
          <a:stretch>
            <a:fillRect/>
          </a:stretch>
        </a:blipFill>
        <a:effectLst/>
      </p:bgPr>
    </p:bg>
    <p:spTree>
      <p:nvGrpSpPr>
        <p:cNvPr id="1" name=""/>
        <p:cNvGrpSpPr/>
        <p:nvPr/>
      </p:nvGrpSpPr>
      <p:grpSpPr>
        <a:xfrm>
          <a:off x="0" y="0"/>
          <a:ext cx="0" cy="0"/>
        </a:xfrm>
      </p:grpSpPr>
      <p:sp>
        <p:nvSpPr>
          <p:cNvPr id="21" name="Oval 7"/>
          <p:cNvSpPr/>
          <p:nvPr/>
        </p:nvSpPr>
        <p:spPr>
          <a:xfrm>
            <a:off x="-528637" y="404813"/>
            <a:ext cx="6769100" cy="6772275"/>
          </a:xfrm>
          <a:prstGeom prst="ellipse">
            <a:avLst/>
          </a:prstGeom>
          <a:solidFill>
            <a:schemeClr val="tx1">
              <a:alpha val="50195"/>
            </a:schemeClr>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3" name="Oval 8"/>
          <p:cNvSpPr/>
          <p:nvPr/>
        </p:nvSpPr>
        <p:spPr>
          <a:xfrm>
            <a:off x="265113" y="1195388"/>
            <a:ext cx="5181600" cy="5189537"/>
          </a:xfrm>
          <a:prstGeom prst="ellipse">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6" name="Oval 9"/>
          <p:cNvSpPr/>
          <p:nvPr/>
        </p:nvSpPr>
        <p:spPr>
          <a:xfrm>
            <a:off x="4381500" y="1836738"/>
            <a:ext cx="1065213" cy="1065212"/>
          </a:xfrm>
          <a:prstGeom prst="ellipse">
            <a:avLst/>
          </a:prstGeom>
          <a:solidFill>
            <a:srgbClr val="93CA38"/>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 name="矩形 26"/>
          <p:cNvSpPr/>
          <p:nvPr/>
        </p:nvSpPr>
        <p:spPr>
          <a:xfrm>
            <a:off x="917575" y="3282950"/>
            <a:ext cx="3878263" cy="1016000"/>
          </a:xfrm>
          <a:prstGeom prst="rect">
            <a:avLst/>
          </a:prstGeom>
          <a:noFill/>
          <a:ln w="9525">
            <a:noFill/>
          </a:ln>
        </p:spPr>
        <p:txBody>
          <a:bodyPr lIns="0" tIns="0" rIns="0" bIns="0" anchor="t">
            <a:spAutoFit/>
          </a:bodyPr>
          <a:lstStyle/>
          <a:p>
            <a:pPr lvl="0" algn="ctr"/>
            <a:r>
              <a:rPr lang="zh-CN" altLang="en-US" sz="6600" b="1">
                <a:solidFill>
                  <a:srgbClr val="FFFFFF"/>
                </a:solidFill>
                <a:latin typeface="微软雅黑" panose="020b0503020204020204" pitchFamily="34" charset="-122"/>
                <a:ea typeface="微软雅黑" panose="020b0503020204020204" pitchFamily="34" charset="-122"/>
              </a:rPr>
              <a:t>理财规划</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54263" y="2681288"/>
            <a:ext cx="1004887" cy="461962"/>
          </a:xfrm>
          <a:prstGeom prst="rect">
            <a:avLst/>
          </a:prstGeom>
          <a:noFill/>
          <a:ln w="9525">
            <a:noFill/>
          </a:ln>
        </p:spPr>
        <p:txBody>
          <a:bodyPr wrap="none" anchor="t">
            <a:spAutoFit/>
          </a:bodyPr>
          <a:lstStyle/>
          <a:p>
            <a:pPr lvl="0"/>
            <a:r>
              <a:rPr lang="en-US" altLang="zh-CN" sz="2400">
                <a:solidFill>
                  <a:schemeClr val="accent2"/>
                </a:solidFill>
                <a:latin typeface="Arial" panose="020b0604020202020204" pitchFamily="34" charset="0"/>
                <a:ea typeface="宋体" panose="02010600030101010101" pitchFamily="2" charset="-122"/>
              </a:rPr>
              <a:t>Part 3</a:t>
            </a:r>
            <a:endParaRPr lang="zh-CN" altLang="en-US" sz="2400">
              <a:solidFill>
                <a:schemeClr val="accent2"/>
              </a:solidFill>
              <a:latin typeface="Arial" panose="020b0604020202020204" pitchFamily="34" charset="0"/>
              <a:ea typeface="宋体" panose="02010600030101010101" pitchFamily="2" charset="-122"/>
            </a:endParaRPr>
          </a:p>
        </p:txBody>
      </p:sp>
      <p:sp>
        <p:nvSpPr>
          <p:cNvPr id="30" name="Freeform 11"/>
          <p:cNvSpPr>
            <a:spLocks noEditPoints="1"/>
          </p:cNvSpPr>
          <p:nvPr/>
        </p:nvSpPr>
        <p:spPr>
          <a:xfrm>
            <a:off x="4572000" y="2019300"/>
            <a:ext cx="684213" cy="698500"/>
          </a:xfrm>
          <a:custGeom>
            <a:cxnLst>
              <a:cxn ang="0">
                <a:pos x="205564" y="106605"/>
              </a:cxn>
              <a:cxn ang="0">
                <a:pos x="448600" y="76879"/>
              </a:cxn>
              <a:cxn ang="0">
                <a:pos x="361878" y="47152"/>
              </a:cxn>
              <a:cxn ang="0">
                <a:pos x="261237" y="47152"/>
              </a:cxn>
              <a:cxn ang="0">
                <a:pos x="174515" y="76879"/>
              </a:cxn>
              <a:cxn ang="0">
                <a:pos x="563159" y="604779"/>
              </a:cxn>
              <a:cxn ang="0">
                <a:pos x="572795" y="584278"/>
              </a:cxn>
              <a:cxn ang="0">
                <a:pos x="533181" y="453071"/>
              </a:cxn>
              <a:cxn ang="0">
                <a:pos x="507486" y="453071"/>
              </a:cxn>
              <a:cxn ang="0">
                <a:pos x="507486" y="553526"/>
              </a:cxn>
              <a:cxn ang="0">
                <a:pos x="508556" y="555576"/>
              </a:cxn>
              <a:cxn ang="0">
                <a:pos x="509627" y="557626"/>
              </a:cxn>
              <a:cxn ang="0">
                <a:pos x="511768" y="559676"/>
              </a:cxn>
              <a:cxn ang="0">
                <a:pos x="652023" y="460247"/>
              </a:cxn>
              <a:cxn ang="0">
                <a:pos x="520333" y="393619"/>
              </a:cxn>
              <a:cxn ang="0">
                <a:pos x="490355" y="694983"/>
              </a:cxn>
              <a:cxn ang="0">
                <a:pos x="676647" y="575052"/>
              </a:cxn>
              <a:cxn ang="0">
                <a:pos x="652023" y="569927"/>
              </a:cxn>
              <a:cxn ang="0">
                <a:pos x="520333" y="674482"/>
              </a:cxn>
              <a:cxn ang="0">
                <a:pos x="388644" y="521750"/>
              </a:cxn>
              <a:cxn ang="0">
                <a:pos x="546029" y="420270"/>
              </a:cxn>
              <a:cxn ang="0">
                <a:pos x="652023" y="569927"/>
              </a:cxn>
              <a:cxn ang="0">
                <a:pos x="229118" y="568902"/>
              </a:cxn>
              <a:cxn ang="0">
                <a:pos x="391856" y="415145"/>
              </a:cxn>
              <a:cxn ang="0">
                <a:pos x="425046" y="390543"/>
              </a:cxn>
              <a:cxn ang="0">
                <a:pos x="590996" y="235761"/>
              </a:cxn>
              <a:cxn ang="0">
                <a:pos x="597420" y="382343"/>
              </a:cxn>
              <a:cxn ang="0">
                <a:pos x="623115" y="390543"/>
              </a:cxn>
              <a:cxn ang="0">
                <a:pos x="623115" y="159908"/>
              </a:cxn>
              <a:cxn ang="0">
                <a:pos x="32119" y="129156"/>
              </a:cxn>
              <a:cxn ang="0">
                <a:pos x="0" y="242936"/>
              </a:cxn>
              <a:cxn ang="0">
                <a:pos x="0" y="415145"/>
              </a:cxn>
              <a:cxn ang="0">
                <a:pos x="0" y="580177"/>
              </a:cxn>
              <a:cxn ang="0">
                <a:pos x="344748" y="611954"/>
              </a:cxn>
              <a:cxn ang="0">
                <a:pos x="25695" y="242936"/>
              </a:cxn>
              <a:cxn ang="0">
                <a:pos x="32119" y="235761"/>
              </a:cxn>
              <a:cxn ang="0">
                <a:pos x="203423" y="390543"/>
              </a:cxn>
              <a:cxn ang="0">
                <a:pos x="25695" y="242936"/>
              </a:cxn>
              <a:cxn ang="0">
                <a:pos x="203423" y="415145"/>
              </a:cxn>
              <a:cxn ang="0">
                <a:pos x="32119" y="568902"/>
              </a:cxn>
              <a:cxn ang="0">
                <a:pos x="25695" y="415145"/>
              </a:cxn>
              <a:cxn ang="0">
                <a:pos x="229118" y="390543"/>
              </a:cxn>
              <a:cxn ang="0">
                <a:pos x="229118" y="235761"/>
              </a:cxn>
              <a:cxn ang="0">
                <a:pos x="399350" y="390543"/>
              </a:cxn>
              <a:cxn ang="0">
                <a:pos x="412198" y="159908"/>
              </a:cxn>
              <a:cxn ang="0">
                <a:pos x="434682" y="181434"/>
              </a:cxn>
              <a:cxn ang="0">
                <a:pos x="390785" y="181434"/>
              </a:cxn>
              <a:cxn ang="0">
                <a:pos x="216270" y="159908"/>
              </a:cxn>
              <a:cxn ang="0">
                <a:pos x="238754" y="181434"/>
              </a:cxn>
              <a:cxn ang="0">
                <a:pos x="194857" y="181434"/>
              </a:cxn>
            </a:cxnLst>
            <a:rect l="0" t="0" r="0" b="0"/>
            <a:pathLst>
              <a:path w="639" h="681">
                <a:moveTo>
                  <a:pt x="163" y="75"/>
                </a:moveTo>
                <a:cubicBezTo>
                  <a:pt x="163" y="91"/>
                  <a:pt x="176" y="104"/>
                  <a:pt x="192" y="104"/>
                </a:cubicBezTo>
                <a:lnTo>
                  <a:pt x="390" y="104"/>
                </a:lnTo>
                <a:cubicBezTo>
                  <a:pt x="406" y="104"/>
                  <a:pt x="419" y="91"/>
                  <a:pt x="419" y="75"/>
                </a:cubicBezTo>
                <a:cubicBezTo>
                  <a:pt x="419" y="59"/>
                  <a:pt x="406" y="46"/>
                  <a:pt x="390" y="46"/>
                </a:cubicBezTo>
                <a:lnTo>
                  <a:pt x="338" y="46"/>
                </a:lnTo>
                <a:cubicBezTo>
                  <a:pt x="338" y="20"/>
                  <a:pt x="317" y="0"/>
                  <a:pt x="291" y="0"/>
                </a:cubicBezTo>
                <a:cubicBezTo>
                  <a:pt x="265" y="0"/>
                  <a:pt x="244" y="20"/>
                  <a:pt x="244" y="46"/>
                </a:cubicBezTo>
                <a:lnTo>
                  <a:pt x="192" y="46"/>
                </a:lnTo>
                <a:cubicBezTo>
                  <a:pt x="176" y="46"/>
                  <a:pt x="163" y="59"/>
                  <a:pt x="163" y="75"/>
                </a:cubicBezTo>
                <a:close/>
                <a:moveTo>
                  <a:pt x="518" y="586"/>
                </a:moveTo>
                <a:cubicBezTo>
                  <a:pt x="520" y="589"/>
                  <a:pt x="523" y="590"/>
                  <a:pt x="526" y="590"/>
                </a:cubicBezTo>
                <a:cubicBezTo>
                  <a:pt x="529" y="590"/>
                  <a:pt x="532" y="589"/>
                  <a:pt x="535" y="586"/>
                </a:cubicBezTo>
                <a:cubicBezTo>
                  <a:pt x="539" y="582"/>
                  <a:pt x="539" y="574"/>
                  <a:pt x="535" y="570"/>
                </a:cubicBezTo>
                <a:lnTo>
                  <a:pt x="498" y="533"/>
                </a:lnTo>
                <a:lnTo>
                  <a:pt x="498" y="442"/>
                </a:lnTo>
                <a:cubicBezTo>
                  <a:pt x="498" y="435"/>
                  <a:pt x="493" y="430"/>
                  <a:pt x="486" y="430"/>
                </a:cubicBezTo>
                <a:cubicBezTo>
                  <a:pt x="480" y="430"/>
                  <a:pt x="474" y="435"/>
                  <a:pt x="474" y="442"/>
                </a:cubicBezTo>
                <a:lnTo>
                  <a:pt x="474" y="538"/>
                </a:lnTo>
                <a:cubicBezTo>
                  <a:pt x="474" y="539"/>
                  <a:pt x="474" y="539"/>
                  <a:pt x="474" y="540"/>
                </a:cubicBezTo>
                <a:cubicBezTo>
                  <a:pt x="474" y="541"/>
                  <a:pt x="475" y="541"/>
                  <a:pt x="475" y="541"/>
                </a:cubicBezTo>
                <a:cubicBezTo>
                  <a:pt x="475" y="542"/>
                  <a:pt x="475" y="542"/>
                  <a:pt x="475" y="542"/>
                </a:cubicBezTo>
                <a:cubicBezTo>
                  <a:pt x="475" y="543"/>
                  <a:pt x="475" y="543"/>
                  <a:pt x="476" y="543"/>
                </a:cubicBezTo>
                <a:cubicBezTo>
                  <a:pt x="476" y="544"/>
                  <a:pt x="476" y="544"/>
                  <a:pt x="476" y="544"/>
                </a:cubicBezTo>
                <a:cubicBezTo>
                  <a:pt x="477" y="545"/>
                  <a:pt x="477" y="546"/>
                  <a:pt x="478" y="546"/>
                </a:cubicBezTo>
                <a:cubicBezTo>
                  <a:pt x="478" y="546"/>
                  <a:pt x="478" y="546"/>
                  <a:pt x="478" y="546"/>
                </a:cubicBezTo>
                <a:lnTo>
                  <a:pt x="518" y="586"/>
                </a:lnTo>
                <a:close/>
                <a:moveTo>
                  <a:pt x="609" y="449"/>
                </a:moveTo>
                <a:cubicBezTo>
                  <a:pt x="587" y="417"/>
                  <a:pt x="553" y="395"/>
                  <a:pt x="514" y="387"/>
                </a:cubicBezTo>
                <a:cubicBezTo>
                  <a:pt x="505" y="385"/>
                  <a:pt x="495" y="384"/>
                  <a:pt x="486" y="384"/>
                </a:cubicBezTo>
                <a:cubicBezTo>
                  <a:pt x="415" y="384"/>
                  <a:pt x="354" y="435"/>
                  <a:pt x="340" y="505"/>
                </a:cubicBezTo>
                <a:cubicBezTo>
                  <a:pt x="325" y="585"/>
                  <a:pt x="378" y="663"/>
                  <a:pt x="458" y="678"/>
                </a:cubicBezTo>
                <a:cubicBezTo>
                  <a:pt x="467" y="680"/>
                  <a:pt x="477" y="681"/>
                  <a:pt x="486" y="681"/>
                </a:cubicBezTo>
                <a:cubicBezTo>
                  <a:pt x="557" y="681"/>
                  <a:pt x="618" y="630"/>
                  <a:pt x="632" y="561"/>
                </a:cubicBezTo>
                <a:cubicBezTo>
                  <a:pt x="639" y="522"/>
                  <a:pt x="631" y="482"/>
                  <a:pt x="609" y="449"/>
                </a:cubicBezTo>
                <a:close/>
                <a:moveTo>
                  <a:pt x="609" y="556"/>
                </a:moveTo>
                <a:lnTo>
                  <a:pt x="609" y="556"/>
                </a:lnTo>
                <a:cubicBezTo>
                  <a:pt x="598" y="615"/>
                  <a:pt x="546" y="658"/>
                  <a:pt x="486" y="658"/>
                </a:cubicBezTo>
                <a:cubicBezTo>
                  <a:pt x="478" y="658"/>
                  <a:pt x="470" y="657"/>
                  <a:pt x="463" y="656"/>
                </a:cubicBezTo>
                <a:cubicBezTo>
                  <a:pt x="395" y="643"/>
                  <a:pt x="350" y="577"/>
                  <a:pt x="363" y="509"/>
                </a:cubicBezTo>
                <a:cubicBezTo>
                  <a:pt x="374" y="450"/>
                  <a:pt x="426" y="407"/>
                  <a:pt x="486" y="407"/>
                </a:cubicBezTo>
                <a:cubicBezTo>
                  <a:pt x="494" y="407"/>
                  <a:pt x="502" y="408"/>
                  <a:pt x="510" y="410"/>
                </a:cubicBezTo>
                <a:cubicBezTo>
                  <a:pt x="543" y="416"/>
                  <a:pt x="571" y="435"/>
                  <a:pt x="590" y="462"/>
                </a:cubicBezTo>
                <a:cubicBezTo>
                  <a:pt x="609" y="490"/>
                  <a:pt x="615" y="523"/>
                  <a:pt x="609" y="556"/>
                </a:cubicBezTo>
                <a:close/>
                <a:moveTo>
                  <a:pt x="311" y="555"/>
                </a:moveTo>
                <a:lnTo>
                  <a:pt x="214" y="555"/>
                </a:lnTo>
                <a:lnTo>
                  <a:pt x="214" y="405"/>
                </a:lnTo>
                <a:lnTo>
                  <a:pt x="366" y="405"/>
                </a:lnTo>
                <a:cubicBezTo>
                  <a:pt x="375" y="396"/>
                  <a:pt x="386" y="388"/>
                  <a:pt x="398" y="381"/>
                </a:cubicBezTo>
                <a:lnTo>
                  <a:pt x="397" y="381"/>
                </a:lnTo>
                <a:lnTo>
                  <a:pt x="397" y="230"/>
                </a:lnTo>
                <a:lnTo>
                  <a:pt x="552" y="230"/>
                </a:lnTo>
                <a:cubicBezTo>
                  <a:pt x="555" y="230"/>
                  <a:pt x="558" y="233"/>
                  <a:pt x="558" y="237"/>
                </a:cubicBezTo>
                <a:lnTo>
                  <a:pt x="558" y="373"/>
                </a:lnTo>
                <a:cubicBezTo>
                  <a:pt x="567" y="376"/>
                  <a:pt x="575" y="381"/>
                  <a:pt x="582" y="386"/>
                </a:cubicBezTo>
                <a:lnTo>
                  <a:pt x="582" y="381"/>
                </a:lnTo>
                <a:lnTo>
                  <a:pt x="582" y="237"/>
                </a:lnTo>
                <a:lnTo>
                  <a:pt x="582" y="156"/>
                </a:lnTo>
                <a:cubicBezTo>
                  <a:pt x="582" y="140"/>
                  <a:pt x="569" y="126"/>
                  <a:pt x="552" y="126"/>
                </a:cubicBezTo>
                <a:lnTo>
                  <a:pt x="30" y="126"/>
                </a:lnTo>
                <a:cubicBezTo>
                  <a:pt x="13" y="126"/>
                  <a:pt x="0" y="140"/>
                  <a:pt x="0" y="156"/>
                </a:cubicBezTo>
                <a:lnTo>
                  <a:pt x="0" y="237"/>
                </a:lnTo>
                <a:lnTo>
                  <a:pt x="0" y="381"/>
                </a:lnTo>
                <a:lnTo>
                  <a:pt x="0" y="405"/>
                </a:lnTo>
                <a:lnTo>
                  <a:pt x="0" y="549"/>
                </a:lnTo>
                <a:lnTo>
                  <a:pt x="0" y="566"/>
                </a:lnTo>
                <a:cubicBezTo>
                  <a:pt x="0" y="583"/>
                  <a:pt x="13" y="597"/>
                  <a:pt x="30" y="597"/>
                </a:cubicBezTo>
                <a:lnTo>
                  <a:pt x="322" y="597"/>
                </a:lnTo>
                <a:cubicBezTo>
                  <a:pt x="317" y="583"/>
                  <a:pt x="313" y="569"/>
                  <a:pt x="311" y="555"/>
                </a:cubicBezTo>
                <a:close/>
                <a:moveTo>
                  <a:pt x="24" y="237"/>
                </a:moveTo>
                <a:lnTo>
                  <a:pt x="24" y="237"/>
                </a:lnTo>
                <a:cubicBezTo>
                  <a:pt x="24" y="233"/>
                  <a:pt x="27" y="230"/>
                  <a:pt x="30" y="230"/>
                </a:cubicBezTo>
                <a:lnTo>
                  <a:pt x="190" y="230"/>
                </a:lnTo>
                <a:lnTo>
                  <a:pt x="190" y="381"/>
                </a:lnTo>
                <a:lnTo>
                  <a:pt x="24" y="381"/>
                </a:lnTo>
                <a:lnTo>
                  <a:pt x="24" y="237"/>
                </a:lnTo>
                <a:close/>
                <a:moveTo>
                  <a:pt x="190" y="405"/>
                </a:moveTo>
                <a:lnTo>
                  <a:pt x="190" y="405"/>
                </a:lnTo>
                <a:lnTo>
                  <a:pt x="190" y="555"/>
                </a:lnTo>
                <a:lnTo>
                  <a:pt x="30" y="555"/>
                </a:lnTo>
                <a:cubicBezTo>
                  <a:pt x="27" y="555"/>
                  <a:pt x="24" y="552"/>
                  <a:pt x="24" y="549"/>
                </a:cubicBezTo>
                <a:lnTo>
                  <a:pt x="24" y="405"/>
                </a:lnTo>
                <a:lnTo>
                  <a:pt x="190" y="405"/>
                </a:lnTo>
                <a:close/>
                <a:moveTo>
                  <a:pt x="214" y="381"/>
                </a:moveTo>
                <a:lnTo>
                  <a:pt x="214" y="381"/>
                </a:lnTo>
                <a:lnTo>
                  <a:pt x="214" y="230"/>
                </a:lnTo>
                <a:lnTo>
                  <a:pt x="373" y="230"/>
                </a:lnTo>
                <a:lnTo>
                  <a:pt x="373" y="381"/>
                </a:lnTo>
                <a:lnTo>
                  <a:pt x="214" y="381"/>
                </a:lnTo>
                <a:close/>
                <a:moveTo>
                  <a:pt x="385" y="156"/>
                </a:moveTo>
                <a:lnTo>
                  <a:pt x="385" y="156"/>
                </a:lnTo>
                <a:cubicBezTo>
                  <a:pt x="396" y="156"/>
                  <a:pt x="406" y="165"/>
                  <a:pt x="406" y="177"/>
                </a:cubicBezTo>
                <a:cubicBezTo>
                  <a:pt x="406" y="188"/>
                  <a:pt x="396" y="197"/>
                  <a:pt x="385" y="197"/>
                </a:cubicBezTo>
                <a:cubicBezTo>
                  <a:pt x="374" y="197"/>
                  <a:pt x="365" y="188"/>
                  <a:pt x="365" y="177"/>
                </a:cubicBezTo>
                <a:cubicBezTo>
                  <a:pt x="365" y="165"/>
                  <a:pt x="374" y="156"/>
                  <a:pt x="385" y="156"/>
                </a:cubicBezTo>
                <a:close/>
                <a:moveTo>
                  <a:pt x="202" y="156"/>
                </a:moveTo>
                <a:lnTo>
                  <a:pt x="202" y="156"/>
                </a:lnTo>
                <a:cubicBezTo>
                  <a:pt x="214" y="156"/>
                  <a:pt x="223" y="165"/>
                  <a:pt x="223" y="177"/>
                </a:cubicBezTo>
                <a:cubicBezTo>
                  <a:pt x="223" y="188"/>
                  <a:pt x="214" y="197"/>
                  <a:pt x="202" y="197"/>
                </a:cubicBezTo>
                <a:cubicBezTo>
                  <a:pt x="191" y="197"/>
                  <a:pt x="182" y="188"/>
                  <a:pt x="182" y="177"/>
                </a:cubicBezTo>
                <a:cubicBezTo>
                  <a:pt x="182" y="165"/>
                  <a:pt x="191" y="156"/>
                  <a:pt x="202" y="156"/>
                </a:cubicBezTo>
                <a:close/>
              </a:path>
            </a:pathLst>
          </a:custGeom>
          <a:solidFill>
            <a:srgbClr val="FFFFFF"/>
          </a:solidFill>
          <a:ln w="9525">
            <a:noFill/>
          </a:ln>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400" fill="hold"/>
                                        <p:tgtEl>
                                          <p:spTgt spid="26"/>
                                        </p:tgtEl>
                                        <p:attrNameLst>
                                          <p:attrName>ppt_w</p:attrName>
                                        </p:attrNameLst>
                                      </p:cBhvr>
                                      <p:tavLst>
                                        <p:tav tm="0">
                                          <p:val>
                                            <p:fltVal val="0"/>
                                          </p:val>
                                        </p:tav>
                                        <p:tav tm="100000">
                                          <p:val>
                                            <p:strVal val="#ppt_w"/>
                                          </p:val>
                                        </p:tav>
                                      </p:tavLst>
                                    </p:anim>
                                    <p:anim calcmode="lin" valueType="num">
                                      <p:cBhvr>
                                        <p:cTn id="15" dur="400" fill="hold"/>
                                        <p:tgtEl>
                                          <p:spTgt spid="26"/>
                                        </p:tgtEl>
                                        <p:attrNameLst>
                                          <p:attrName>ppt_h</p:attrName>
                                        </p:attrNameLst>
                                      </p:cBhvr>
                                      <p:tavLst>
                                        <p:tav tm="0">
                                          <p:val>
                                            <p:fltVal val="0"/>
                                          </p:val>
                                        </p:tav>
                                        <p:tav tm="100000">
                                          <p:val>
                                            <p:strVal val="#ppt_h"/>
                                          </p:val>
                                        </p:tav>
                                      </p:tavLst>
                                    </p:anim>
                                    <p:animEffect transition="in" filter="fade">
                                      <p:cBhvr>
                                        <p:cTn id="16" dur="400"/>
                                        <p:tgtEl>
                                          <p:spTgt spid="26"/>
                                        </p:tgtEl>
                                      </p:cBhvr>
                                    </p:animEffect>
                                  </p:childTnLst>
                                </p:cTn>
                              </p:par>
                            </p:childTnLst>
                          </p:cTn>
                        </p:par>
                        <p:par>
                          <p:cTn id="17" fill="hold" nodeType="afterGroup">
                            <p:stCondLst>
                              <p:cond delay="2400"/>
                            </p:stCondLst>
                            <p:childTnLst>
                              <p:par>
                                <p:cTn id="18" presetID="31"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400" fill="hold"/>
                                        <p:tgtEl>
                                          <p:spTgt spid="30"/>
                                        </p:tgtEl>
                                        <p:attrNameLst>
                                          <p:attrName>ppt_w</p:attrName>
                                        </p:attrNameLst>
                                      </p:cBhvr>
                                      <p:tavLst>
                                        <p:tav tm="0">
                                          <p:val>
                                            <p:fltVal val="0"/>
                                          </p:val>
                                        </p:tav>
                                        <p:tav tm="100000">
                                          <p:val>
                                            <p:strVal val="#ppt_w"/>
                                          </p:val>
                                        </p:tav>
                                      </p:tavLst>
                                    </p:anim>
                                    <p:anim calcmode="lin" valueType="num">
                                      <p:cBhvr>
                                        <p:cTn id="21" dur="400" fill="hold"/>
                                        <p:tgtEl>
                                          <p:spTgt spid="30"/>
                                        </p:tgtEl>
                                        <p:attrNameLst>
                                          <p:attrName>ppt_h</p:attrName>
                                        </p:attrNameLst>
                                      </p:cBhvr>
                                      <p:tavLst>
                                        <p:tav tm="0">
                                          <p:val>
                                            <p:fltVal val="0"/>
                                          </p:val>
                                        </p:tav>
                                        <p:tav tm="100000">
                                          <p:val>
                                            <p:strVal val="#ppt_h"/>
                                          </p:val>
                                        </p:tav>
                                      </p:tavLst>
                                    </p:anim>
                                    <p:anim calcmode="lin" valueType="num">
                                      <p:cBhvr>
                                        <p:cTn id="22" dur="400" fill="hold"/>
                                        <p:tgtEl>
                                          <p:spTgt spid="30"/>
                                        </p:tgtEl>
                                        <p:attrNameLst>
                                          <p:attrName>style.rotation</p:attrName>
                                        </p:attrNameLst>
                                      </p:cBhvr>
                                      <p:tavLst>
                                        <p:tav tm="0">
                                          <p:val>
                                            <p:fltVal val="90"/>
                                          </p:val>
                                        </p:tav>
                                        <p:tav tm="100000">
                                          <p:val>
                                            <p:fltVal val="0"/>
                                          </p:val>
                                        </p:tav>
                                      </p:tavLst>
                                    </p:anim>
                                    <p:animEffect transition="in" filter="fade">
                                      <p:cBhvr>
                                        <p:cTn id="23" dur="400"/>
                                        <p:tgtEl>
                                          <p:spTgt spid="30"/>
                                        </p:tgtEl>
                                      </p:cBhvr>
                                    </p:animEffect>
                                  </p:childTnLst>
                                </p:cTn>
                              </p:par>
                            </p:childTnLst>
                          </p:cTn>
                        </p:par>
                        <p:par>
                          <p:cTn id="24" fill="hold" nodeType="afterGroup">
                            <p:stCondLst>
                              <p:cond delay="2800"/>
                            </p:stCondLst>
                            <p:childTnLst>
                              <p:par>
                                <p:cTn id="25" presetID="31"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400" fill="hold"/>
                                        <p:tgtEl>
                                          <p:spTgt spid="28"/>
                                        </p:tgtEl>
                                        <p:attrNameLst>
                                          <p:attrName>ppt_w</p:attrName>
                                        </p:attrNameLst>
                                      </p:cBhvr>
                                      <p:tavLst>
                                        <p:tav tm="0">
                                          <p:val>
                                            <p:fltVal val="0"/>
                                          </p:val>
                                        </p:tav>
                                        <p:tav tm="100000">
                                          <p:val>
                                            <p:strVal val="#ppt_w"/>
                                          </p:val>
                                        </p:tav>
                                      </p:tavLst>
                                    </p:anim>
                                    <p:anim calcmode="lin" valueType="num">
                                      <p:cBhvr>
                                        <p:cTn id="28" dur="400" fill="hold"/>
                                        <p:tgtEl>
                                          <p:spTgt spid="28"/>
                                        </p:tgtEl>
                                        <p:attrNameLst>
                                          <p:attrName>ppt_h</p:attrName>
                                        </p:attrNameLst>
                                      </p:cBhvr>
                                      <p:tavLst>
                                        <p:tav tm="0">
                                          <p:val>
                                            <p:fltVal val="0"/>
                                          </p:val>
                                        </p:tav>
                                        <p:tav tm="100000">
                                          <p:val>
                                            <p:strVal val="#ppt_h"/>
                                          </p:val>
                                        </p:tav>
                                      </p:tavLst>
                                    </p:anim>
                                    <p:anim calcmode="lin" valueType="num">
                                      <p:cBhvr>
                                        <p:cTn id="29" dur="400" fill="hold"/>
                                        <p:tgtEl>
                                          <p:spTgt spid="28"/>
                                        </p:tgtEl>
                                        <p:attrNameLst>
                                          <p:attrName>style.rotation</p:attrName>
                                        </p:attrNameLst>
                                      </p:cBhvr>
                                      <p:tavLst>
                                        <p:tav tm="0">
                                          <p:val>
                                            <p:fltVal val="90"/>
                                          </p:val>
                                        </p:tav>
                                        <p:tav tm="100000">
                                          <p:val>
                                            <p:fltVal val="0"/>
                                          </p:val>
                                        </p:tav>
                                      </p:tavLst>
                                    </p:anim>
                                    <p:animEffect transition="in" filter="fade">
                                      <p:cBhvr>
                                        <p:cTn id="30" dur="400"/>
                                        <p:tgtEl>
                                          <p:spTgt spid="28"/>
                                        </p:tgtEl>
                                      </p:cBhvr>
                                    </p:animEffect>
                                  </p:childTnLst>
                                </p:cTn>
                              </p:par>
                            </p:childTnLst>
                          </p:cTn>
                        </p:par>
                        <p:par>
                          <p:cTn id="31" fill="hold" nodeType="afterGroup">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animBg="1"/>
      <p:bldP spid="27" grpId="0"/>
      <p:bldP spid="2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3554413"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理财规划（学生版）</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5" name="Line 6"/>
          <p:cNvSpPr/>
          <p:nvPr/>
        </p:nvSpPr>
        <p:spPr>
          <a:xfrm flipH="1">
            <a:off x="1244600" y="981075"/>
            <a:ext cx="0" cy="5876925"/>
          </a:xfrm>
          <a:prstGeom prst="line">
            <a:avLst/>
          </a:prstGeom>
          <a:ln w="38100" cap="flat" cmpd="sng">
            <a:solidFill>
              <a:srgbClr val="716F6E"/>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6" name="椭圆 5"/>
          <p:cNvSpPr/>
          <p:nvPr/>
        </p:nvSpPr>
        <p:spPr>
          <a:xfrm>
            <a:off x="1009650" y="785813"/>
            <a:ext cx="458788" cy="458787"/>
          </a:xfrm>
          <a:prstGeom prst="ellipse">
            <a:avLst/>
          </a:prstGeom>
          <a:solidFill>
            <a:schemeClr val="tx1"/>
          </a:solidFill>
          <a:ln w="9525" cap="flat" cmpd="sng">
            <a:solidFill>
              <a:schemeClr val="accent2"/>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7" name="TextBox 6"/>
          <p:cNvSpPr txBox="1"/>
          <p:nvPr/>
        </p:nvSpPr>
        <p:spPr>
          <a:xfrm>
            <a:off x="1081088" y="836613"/>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1</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10" name="等腰三角形 9"/>
          <p:cNvSpPr/>
          <p:nvPr/>
        </p:nvSpPr>
        <p:spPr>
          <a:xfrm rot="5400000">
            <a:off x="1538288" y="974725"/>
            <a:ext cx="200025" cy="130175"/>
          </a:xfrm>
          <a:prstGeom prst="triangle">
            <a:avLst>
              <a:gd name="adj" fmla="val 50000"/>
            </a:avLst>
          </a:prstGeom>
          <a:solidFill>
            <a:schemeClr val="tx1"/>
          </a:solidFill>
          <a:ln w="9525" cap="flat" cmpd="sng">
            <a:solidFill>
              <a:schemeClr val="tx1"/>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2" name="TextBox 11"/>
          <p:cNvSpPr txBox="1"/>
          <p:nvPr/>
        </p:nvSpPr>
        <p:spPr>
          <a:xfrm>
            <a:off x="1801813" y="836613"/>
            <a:ext cx="5808662" cy="400050"/>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准备一个私人账本，把每天的花销全部记录上去</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a:off x="1009650" y="1589088"/>
            <a:ext cx="458788" cy="458788"/>
          </a:xfrm>
          <a:prstGeom prst="ellipse">
            <a:avLst/>
          </a:prstGeom>
          <a:solidFill>
            <a:schemeClr val="accent4"/>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TextBox 16"/>
          <p:cNvSpPr txBox="1"/>
          <p:nvPr/>
        </p:nvSpPr>
        <p:spPr>
          <a:xfrm>
            <a:off x="1074738" y="1639888"/>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2</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18" name="等腰三角形 17"/>
          <p:cNvSpPr/>
          <p:nvPr/>
        </p:nvSpPr>
        <p:spPr>
          <a:xfrm rot="5400000">
            <a:off x="1536700" y="1776413"/>
            <a:ext cx="198438" cy="130175"/>
          </a:xfrm>
          <a:prstGeom prst="triangle">
            <a:avLst>
              <a:gd name="adj" fmla="val 50000"/>
            </a:avLst>
          </a:prstGeom>
          <a:solidFill>
            <a:schemeClr val="tx1"/>
          </a:solidFill>
          <a:ln w="9525" cap="flat" cmpd="sng">
            <a:solidFill>
              <a:schemeClr val="tx1"/>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9" name="TextBox 18"/>
          <p:cNvSpPr txBox="1"/>
          <p:nvPr/>
        </p:nvSpPr>
        <p:spPr>
          <a:xfrm>
            <a:off x="1801813" y="1639888"/>
            <a:ext cx="5808662" cy="400050"/>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办一张银行卡，定期存取款项</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0" name="椭圆 19"/>
          <p:cNvSpPr/>
          <p:nvPr/>
        </p:nvSpPr>
        <p:spPr>
          <a:xfrm>
            <a:off x="1009650" y="2517775"/>
            <a:ext cx="458788" cy="458788"/>
          </a:xfrm>
          <a:prstGeom prst="ellipse">
            <a:avLst/>
          </a:prstGeom>
          <a:solidFill>
            <a:schemeClr val="bg1"/>
          </a:solidFill>
          <a:ln w="9525" cap="flat" cmpd="sng">
            <a:solidFill>
              <a:schemeClr val="accent2"/>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1" name="TextBox 20"/>
          <p:cNvSpPr txBox="1"/>
          <p:nvPr/>
        </p:nvSpPr>
        <p:spPr>
          <a:xfrm>
            <a:off x="1074738" y="2568575"/>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3</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22" name="等腰三角形 21"/>
          <p:cNvSpPr/>
          <p:nvPr/>
        </p:nvSpPr>
        <p:spPr>
          <a:xfrm rot="5400000">
            <a:off x="1538288" y="2706688"/>
            <a:ext cx="200025" cy="130175"/>
          </a:xfrm>
          <a:prstGeom prst="triangle">
            <a:avLst>
              <a:gd name="adj" fmla="val 50000"/>
            </a:avLst>
          </a:prstGeom>
          <a:solidFill>
            <a:schemeClr val="tx1"/>
          </a:solidFill>
          <a:ln w="9525" cap="flat" cmpd="sng">
            <a:solidFill>
              <a:schemeClr val="tx1"/>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3" name="TextBox 22"/>
          <p:cNvSpPr txBox="1"/>
          <p:nvPr/>
        </p:nvSpPr>
        <p:spPr>
          <a:xfrm>
            <a:off x="1801813" y="2568575"/>
            <a:ext cx="5808662" cy="1016000"/>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制定一个每月消费计划，将钱分别存在两张或三张卡上，一个月只用两张卡的钱，然后就可以节省出一张卡的钱。</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4" name="椭圆 23"/>
          <p:cNvSpPr/>
          <p:nvPr/>
        </p:nvSpPr>
        <p:spPr>
          <a:xfrm>
            <a:off x="1009650" y="3789363"/>
            <a:ext cx="458788" cy="460375"/>
          </a:xfrm>
          <a:prstGeom prst="ellipse">
            <a:avLst/>
          </a:prstGeom>
          <a:solidFill>
            <a:schemeClr val="tx2"/>
          </a:solidFill>
          <a:ln w="9525" cap="flat" cmpd="sng">
            <a:solidFill>
              <a:schemeClr val="accent2"/>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5" name="TextBox 24"/>
          <p:cNvSpPr txBox="1"/>
          <p:nvPr/>
        </p:nvSpPr>
        <p:spPr>
          <a:xfrm>
            <a:off x="1081088" y="3841750"/>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4</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26" name="等腰三角形 25"/>
          <p:cNvSpPr/>
          <p:nvPr/>
        </p:nvSpPr>
        <p:spPr>
          <a:xfrm rot="5400000">
            <a:off x="1538288" y="3979863"/>
            <a:ext cx="200025" cy="130175"/>
          </a:xfrm>
          <a:prstGeom prst="triangle">
            <a:avLst>
              <a:gd name="adj" fmla="val 50000"/>
            </a:avLst>
          </a:prstGeom>
          <a:solidFill>
            <a:schemeClr val="tx1"/>
          </a:solidFill>
          <a:ln w="9525" cap="flat" cmpd="sng">
            <a:solidFill>
              <a:schemeClr val="tx1"/>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 name="TextBox 26"/>
          <p:cNvSpPr txBox="1"/>
          <p:nvPr/>
        </p:nvSpPr>
        <p:spPr>
          <a:xfrm>
            <a:off x="1801813" y="3841750"/>
            <a:ext cx="5808662" cy="1322388"/>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把自己每个月的生活费分成</a:t>
            </a:r>
            <a:r>
              <a:rPr lang="en-US" altLang="zh-CN" sz="2000">
                <a:solidFill>
                  <a:schemeClr val="accent1"/>
                </a:solidFill>
                <a:latin typeface="微软雅黑" panose="020b0503020204020204" pitchFamily="34" charset="-122"/>
                <a:ea typeface="微软雅黑" panose="020b0503020204020204" pitchFamily="34" charset="-122"/>
              </a:rPr>
              <a:t>3</a:t>
            </a:r>
            <a:r>
              <a:rPr lang="zh-CN" altLang="en-US" sz="2000">
                <a:solidFill>
                  <a:schemeClr val="accent1"/>
                </a:solidFill>
                <a:latin typeface="微软雅黑" panose="020b0503020204020204" pitchFamily="34" charset="-122"/>
                <a:ea typeface="微软雅黑" panose="020b0503020204020204" pitchFamily="34" charset="-122"/>
              </a:rPr>
              <a:t>份，一份用做伙食费（</a:t>
            </a:r>
            <a:r>
              <a:rPr lang="en-US" altLang="zh-CN" sz="2000">
                <a:solidFill>
                  <a:schemeClr val="accent1"/>
                </a:solidFill>
                <a:latin typeface="微软雅黑" panose="020b0503020204020204" pitchFamily="34" charset="-122"/>
                <a:ea typeface="微软雅黑" panose="020b0503020204020204" pitchFamily="34" charset="-122"/>
              </a:rPr>
              <a:t>500</a:t>
            </a:r>
            <a:r>
              <a:rPr lang="zh-CN" altLang="en-US" sz="2000">
                <a:solidFill>
                  <a:schemeClr val="accent1"/>
                </a:solidFill>
                <a:latin typeface="微软雅黑" panose="020b0503020204020204" pitchFamily="34" charset="-122"/>
                <a:ea typeface="微软雅黑" panose="020b0503020204020204" pitchFamily="34" charset="-122"/>
              </a:rPr>
              <a:t>元），一份用做活动经费（</a:t>
            </a:r>
            <a:r>
              <a:rPr lang="en-US" altLang="zh-CN" sz="2000">
                <a:solidFill>
                  <a:schemeClr val="accent1"/>
                </a:solidFill>
                <a:latin typeface="微软雅黑" panose="020b0503020204020204" pitchFamily="34" charset="-122"/>
                <a:ea typeface="微软雅黑" panose="020b0503020204020204" pitchFamily="34" charset="-122"/>
              </a:rPr>
              <a:t>200</a:t>
            </a:r>
            <a:r>
              <a:rPr lang="zh-CN" altLang="en-US" sz="2000">
                <a:solidFill>
                  <a:schemeClr val="accent1"/>
                </a:solidFill>
                <a:latin typeface="微软雅黑" panose="020b0503020204020204" pitchFamily="34" charset="-122"/>
                <a:ea typeface="微软雅黑" panose="020b0503020204020204" pitchFamily="34" charset="-122"/>
              </a:rPr>
              <a:t>元），还有一份可以用做应急经费</a:t>
            </a:r>
            <a:r>
              <a:rPr lang="en-US" altLang="zh-CN" sz="2000">
                <a:solidFill>
                  <a:schemeClr val="accent1"/>
                </a:solidFill>
                <a:latin typeface="微软雅黑" panose="020b0503020204020204" pitchFamily="34" charset="-122"/>
                <a:ea typeface="微软雅黑" panose="020b0503020204020204" pitchFamily="34" charset="-122"/>
              </a:rPr>
              <a:t>( 100</a:t>
            </a:r>
            <a:r>
              <a:rPr lang="zh-CN" altLang="en-US" sz="2000">
                <a:solidFill>
                  <a:schemeClr val="accent1"/>
                </a:solidFill>
                <a:latin typeface="微软雅黑" panose="020b0503020204020204" pitchFamily="34" charset="-122"/>
                <a:ea typeface="微软雅黑" panose="020b0503020204020204" pitchFamily="34" charset="-122"/>
              </a:rPr>
              <a:t>元</a:t>
            </a:r>
            <a:r>
              <a:rPr lang="en-US" altLang="zh-CN" sz="2000">
                <a:solidFill>
                  <a:schemeClr val="accent1"/>
                </a:solidFill>
                <a:latin typeface="微软雅黑" panose="020b0503020204020204" pitchFamily="34" charset="-122"/>
                <a:ea typeface="微软雅黑" panose="020b0503020204020204" pitchFamily="34" charset="-122"/>
              </a:rPr>
              <a:t>)</a:t>
            </a:r>
            <a:r>
              <a:rPr lang="zh-CN" altLang="en-US" sz="2000">
                <a:solidFill>
                  <a:schemeClr val="accent1"/>
                </a:solidFill>
                <a:latin typeface="微软雅黑" panose="020b0503020204020204" pitchFamily="34" charset="-122"/>
                <a:ea typeface="微软雅黑" panose="020b0503020204020204" pitchFamily="34" charset="-122"/>
              </a:rPr>
              <a:t>，剩下的可以适时分配或存入银行，一部分作定向投资。</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28" name="椭圆 27"/>
          <p:cNvSpPr/>
          <p:nvPr/>
        </p:nvSpPr>
        <p:spPr>
          <a:xfrm>
            <a:off x="1009650" y="5334000"/>
            <a:ext cx="458788" cy="458788"/>
          </a:xfrm>
          <a:prstGeom prst="ellipse">
            <a:avLst/>
          </a:prstGeom>
          <a:solidFill>
            <a:schemeClr val="bg2"/>
          </a:solidFill>
          <a:ln w="9525" cap="flat" cmpd="sng">
            <a:solidFill>
              <a:schemeClr val="accent2"/>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9" name="TextBox 28"/>
          <p:cNvSpPr txBox="1"/>
          <p:nvPr/>
        </p:nvSpPr>
        <p:spPr>
          <a:xfrm>
            <a:off x="1081088" y="5384800"/>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5</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30" name="等腰三角形 29"/>
          <p:cNvSpPr/>
          <p:nvPr/>
        </p:nvSpPr>
        <p:spPr>
          <a:xfrm rot="5400000">
            <a:off x="1538288" y="5522913"/>
            <a:ext cx="200025" cy="130175"/>
          </a:xfrm>
          <a:prstGeom prst="triangle">
            <a:avLst>
              <a:gd name="adj" fmla="val 50000"/>
            </a:avLst>
          </a:prstGeom>
          <a:solidFill>
            <a:schemeClr val="tx1"/>
          </a:solidFill>
          <a:ln w="9525" cap="flat" cmpd="sng">
            <a:solidFill>
              <a:schemeClr val="tx1"/>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1" name="TextBox 30"/>
          <p:cNvSpPr txBox="1"/>
          <p:nvPr/>
        </p:nvSpPr>
        <p:spPr>
          <a:xfrm>
            <a:off x="1801813" y="5384800"/>
            <a:ext cx="5808662" cy="1016000"/>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实现理财计划最重要的一点就是要懂得如何开源节流，尽量减少下饭店，吃快餐的次数。其次，还要随时对自己的资金</a:t>
            </a:r>
            <a:r>
              <a:rPr lang="en-US" altLang="zh-CN" sz="2000">
                <a:solidFill>
                  <a:schemeClr val="accent1"/>
                </a:solidFill>
                <a:latin typeface="微软雅黑" panose="020b0503020204020204" pitchFamily="34" charset="-122"/>
                <a:ea typeface="微软雅黑" panose="020b0503020204020204" pitchFamily="34" charset="-122"/>
              </a:rPr>
              <a:t>7</a:t>
            </a:r>
            <a:r>
              <a:rPr lang="zh-CN" altLang="en-US" sz="2000">
                <a:solidFill>
                  <a:schemeClr val="accent1"/>
                </a:solidFill>
                <a:latin typeface="微软雅黑" panose="020b0503020204020204" pitchFamily="34" charset="-122"/>
                <a:ea typeface="微软雅黑" panose="020b0503020204020204" pitchFamily="34" charset="-122"/>
              </a:rPr>
              <a:t>如指掌，确立理财目标。    </a:t>
            </a:r>
            <a:endParaRPr lang="zh-CN" altLang="en-US" sz="2000">
              <a:solidFill>
                <a:schemeClr val="accent1"/>
              </a:solidFill>
              <a:latin typeface="微软雅黑" panose="020b0503020204020204" pitchFamily="34" charset="-122"/>
              <a:ea typeface="微软雅黑" panose="020b0503020204020204" pitchFamily="34" charset="-122"/>
            </a:endParaRPr>
          </a:p>
        </p:txBody>
      </p:sp>
      <p:pic>
        <p:nvPicPr>
          <p:cNvPr id="33816" name="图片 1"/>
          <p:cNvPicPr>
            <a:picLocks noChangeAspect="1"/>
          </p:cNvPicPr>
          <p:nvPr/>
        </p:nvPicPr>
        <p:blipFill>
          <a:blip r:embed="rId3"/>
          <a:stretch>
            <a:fillRect/>
          </a:stretch>
        </p:blipFill>
        <p:spPr>
          <a:xfrm>
            <a:off x="7970838" y="1839913"/>
            <a:ext cx="3489325" cy="4424362"/>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nodeType="afterGroup">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nodeType="afterGroup">
                            <p:stCondLst>
                              <p:cond delay="1700"/>
                            </p:stCondLst>
                            <p:childTnLst>
                              <p:par>
                                <p:cTn id="34" presetID="1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300"/>
                                        <p:tgtEl>
                                          <p:spTgt spid="10"/>
                                        </p:tgtEl>
                                        <p:attrNameLst>
                                          <p:attrName>ppt_x</p:attrName>
                                        </p:attrNameLst>
                                      </p:cBhvr>
                                      <p:tavLst>
                                        <p:tav tm="0">
                                          <p:val>
                                            <p:strVal val="#ppt_x-#ppt_w*1.125000"/>
                                          </p:val>
                                        </p:tav>
                                        <p:tav tm="100000">
                                          <p:val>
                                            <p:strVal val="#ppt_x"/>
                                          </p:val>
                                        </p:tav>
                                      </p:tavLst>
                                    </p:anim>
                                    <p:animEffect transition="in" filter="wipe(right)">
                                      <p:cBhvr>
                                        <p:cTn id="37" dur="300"/>
                                        <p:tgtEl>
                                          <p:spTgt spid="10"/>
                                        </p:tgtEl>
                                      </p:cBhvr>
                                    </p:animEffect>
                                  </p:childTnLst>
                                </p:cTn>
                              </p:par>
                            </p:childTnLst>
                          </p:cTn>
                        </p:par>
                        <p:par>
                          <p:cTn id="38" fill="hold" nodeType="afterGroup">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nodeType="afterGroup">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nodeType="afterGroup">
                            <p:stCondLst>
                              <p:cond delay="3000"/>
                            </p:stCondLst>
                            <p:childTnLst>
                              <p:par>
                                <p:cTn id="54" presetID="1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300"/>
                                        <p:tgtEl>
                                          <p:spTgt spid="18"/>
                                        </p:tgtEl>
                                        <p:attrNameLst>
                                          <p:attrName>ppt_x</p:attrName>
                                        </p:attrNameLst>
                                      </p:cBhvr>
                                      <p:tavLst>
                                        <p:tav tm="0">
                                          <p:val>
                                            <p:strVal val="#ppt_x-#ppt_w*1.125000"/>
                                          </p:val>
                                        </p:tav>
                                        <p:tav tm="100000">
                                          <p:val>
                                            <p:strVal val="#ppt_x"/>
                                          </p:val>
                                        </p:tav>
                                      </p:tavLst>
                                    </p:anim>
                                    <p:animEffect transition="in" filter="wipe(right)">
                                      <p:cBhvr>
                                        <p:cTn id="57" dur="300"/>
                                        <p:tgtEl>
                                          <p:spTgt spid="18"/>
                                        </p:tgtEl>
                                      </p:cBhvr>
                                    </p:animEffect>
                                  </p:childTnLst>
                                </p:cTn>
                              </p:par>
                            </p:childTnLst>
                          </p:cTn>
                        </p:par>
                        <p:par>
                          <p:cTn id="58" fill="hold" nodeType="afterGroup">
                            <p:stCondLst>
                              <p:cond delay="33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nodeType="afterGroup">
                            <p:stCondLst>
                              <p:cond delay="3800"/>
                            </p:stCondLst>
                            <p:childTnLst>
                              <p:par>
                                <p:cTn id="63" presetID="53"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nodeType="afterGroup">
                            <p:stCondLst>
                              <p:cond delay="4300"/>
                            </p:stCondLst>
                            <p:childTnLst>
                              <p:par>
                                <p:cTn id="74" presetID="1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300"/>
                                        <p:tgtEl>
                                          <p:spTgt spid="22"/>
                                        </p:tgtEl>
                                        <p:attrNameLst>
                                          <p:attrName>ppt_x</p:attrName>
                                        </p:attrNameLst>
                                      </p:cBhvr>
                                      <p:tavLst>
                                        <p:tav tm="0">
                                          <p:val>
                                            <p:strVal val="#ppt_x-#ppt_w*1.125000"/>
                                          </p:val>
                                        </p:tav>
                                        <p:tav tm="100000">
                                          <p:val>
                                            <p:strVal val="#ppt_x"/>
                                          </p:val>
                                        </p:tav>
                                      </p:tavLst>
                                    </p:anim>
                                    <p:animEffect transition="in" filter="wipe(right)">
                                      <p:cBhvr>
                                        <p:cTn id="77" dur="300"/>
                                        <p:tgtEl>
                                          <p:spTgt spid="22"/>
                                        </p:tgtEl>
                                      </p:cBhvr>
                                    </p:animEffect>
                                  </p:childTnLst>
                                </p:cTn>
                              </p:par>
                            </p:childTnLst>
                          </p:cTn>
                        </p:par>
                        <p:par>
                          <p:cTn id="78" fill="hold" nodeType="afterGroup">
                            <p:stCondLst>
                              <p:cond delay="4600"/>
                            </p:stCondLst>
                            <p:childTnLst>
                              <p:par>
                                <p:cTn id="79" presetID="2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par>
                          <p:cTn id="82" fill="hold" nodeType="afterGroup">
                            <p:stCondLst>
                              <p:cond delay="51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childTnLst>
                          </p:cTn>
                        </p:par>
                        <p:par>
                          <p:cTn id="93" fill="hold" nodeType="afterGroup">
                            <p:stCondLst>
                              <p:cond delay="5600"/>
                            </p:stCondLst>
                            <p:childTnLst>
                              <p:par>
                                <p:cTn id="94" presetID="12" presetClass="entr" presetSubtype="8"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300"/>
                                        <p:tgtEl>
                                          <p:spTgt spid="26"/>
                                        </p:tgtEl>
                                        <p:attrNameLst>
                                          <p:attrName>ppt_x</p:attrName>
                                        </p:attrNameLst>
                                      </p:cBhvr>
                                      <p:tavLst>
                                        <p:tav tm="0">
                                          <p:val>
                                            <p:strVal val="#ppt_x-#ppt_w*1.125000"/>
                                          </p:val>
                                        </p:tav>
                                        <p:tav tm="100000">
                                          <p:val>
                                            <p:strVal val="#ppt_x"/>
                                          </p:val>
                                        </p:tav>
                                      </p:tavLst>
                                    </p:anim>
                                    <p:animEffect transition="in" filter="wipe(right)">
                                      <p:cBhvr>
                                        <p:cTn id="97" dur="300"/>
                                        <p:tgtEl>
                                          <p:spTgt spid="26"/>
                                        </p:tgtEl>
                                      </p:cBhvr>
                                    </p:animEffect>
                                  </p:childTnLst>
                                </p:cTn>
                              </p:par>
                            </p:childTnLst>
                          </p:cTn>
                        </p:par>
                        <p:par>
                          <p:cTn id="98" fill="hold" nodeType="afterGroup">
                            <p:stCondLst>
                              <p:cond delay="5900"/>
                            </p:stCondLst>
                            <p:childTnLst>
                              <p:par>
                                <p:cTn id="99" presetID="22" presetClass="entr" presetSubtype="8"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left)">
                                      <p:cBhvr>
                                        <p:cTn id="101" dur="500"/>
                                        <p:tgtEl>
                                          <p:spTgt spid="27"/>
                                        </p:tgtEl>
                                      </p:cBhvr>
                                    </p:animEffect>
                                  </p:childTnLst>
                                </p:cTn>
                              </p:par>
                            </p:childTnLst>
                          </p:cTn>
                        </p:par>
                        <p:par>
                          <p:cTn id="102" fill="hold" nodeType="afterGroup">
                            <p:stCondLst>
                              <p:cond delay="6400"/>
                            </p:stCondLst>
                            <p:childTnLst>
                              <p:par>
                                <p:cTn id="103" presetID="53" presetClass="entr" presetSubtype="16"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fltVal val="0"/>
                                          </p:val>
                                        </p:tav>
                                        <p:tav tm="100000">
                                          <p:val>
                                            <p:strVal val="#ppt_w"/>
                                          </p:val>
                                        </p:tav>
                                      </p:tavLst>
                                    </p:anim>
                                    <p:anim calcmode="lin" valueType="num">
                                      <p:cBhvr>
                                        <p:cTn id="111" dur="500" fill="hold"/>
                                        <p:tgtEl>
                                          <p:spTgt spid="29"/>
                                        </p:tgtEl>
                                        <p:attrNameLst>
                                          <p:attrName>ppt_h</p:attrName>
                                        </p:attrNameLst>
                                      </p:cBhvr>
                                      <p:tavLst>
                                        <p:tav tm="0">
                                          <p:val>
                                            <p:fltVal val="0"/>
                                          </p:val>
                                        </p:tav>
                                        <p:tav tm="100000">
                                          <p:val>
                                            <p:strVal val="#ppt_h"/>
                                          </p:val>
                                        </p:tav>
                                      </p:tavLst>
                                    </p:anim>
                                    <p:animEffect transition="in" filter="fade">
                                      <p:cBhvr>
                                        <p:cTn id="112" dur="500"/>
                                        <p:tgtEl>
                                          <p:spTgt spid="29"/>
                                        </p:tgtEl>
                                      </p:cBhvr>
                                    </p:animEffect>
                                  </p:childTnLst>
                                </p:cTn>
                              </p:par>
                            </p:childTnLst>
                          </p:cTn>
                        </p:par>
                        <p:par>
                          <p:cTn id="113" fill="hold" nodeType="afterGroup">
                            <p:stCondLst>
                              <p:cond delay="6900"/>
                            </p:stCondLst>
                            <p:childTnLst>
                              <p:par>
                                <p:cTn id="114" presetID="12" presetClass="entr" presetSubtype="8"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300"/>
                                        <p:tgtEl>
                                          <p:spTgt spid="30"/>
                                        </p:tgtEl>
                                        <p:attrNameLst>
                                          <p:attrName>ppt_x</p:attrName>
                                        </p:attrNameLst>
                                      </p:cBhvr>
                                      <p:tavLst>
                                        <p:tav tm="0">
                                          <p:val>
                                            <p:strVal val="#ppt_x-#ppt_w*1.125000"/>
                                          </p:val>
                                        </p:tav>
                                        <p:tav tm="100000">
                                          <p:val>
                                            <p:strVal val="#ppt_x"/>
                                          </p:val>
                                        </p:tav>
                                      </p:tavLst>
                                    </p:anim>
                                    <p:animEffect transition="in" filter="wipe(right)">
                                      <p:cBhvr>
                                        <p:cTn id="117" dur="300"/>
                                        <p:tgtEl>
                                          <p:spTgt spid="30"/>
                                        </p:tgtEl>
                                      </p:cBhvr>
                                    </p:animEffect>
                                  </p:childTnLst>
                                </p:cTn>
                              </p:par>
                            </p:childTnLst>
                          </p:cTn>
                        </p:par>
                        <p:par>
                          <p:cTn id="118" fill="hold" nodeType="afterGroup">
                            <p:stCondLst>
                              <p:cond delay="7200"/>
                            </p:stCondLst>
                            <p:childTnLst>
                              <p:par>
                                <p:cTn id="119" presetID="22" presetClass="entr" presetSubtype="8"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left)">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6" grpId="0" animBg="1"/>
      <p:bldP spid="7" grpId="0"/>
      <p:bldP spid="10" grpId="0" animBg="1"/>
      <p:bldP spid="12"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Line 6"/>
          <p:cNvSpPr/>
          <p:nvPr/>
        </p:nvSpPr>
        <p:spPr>
          <a:xfrm flipH="1">
            <a:off x="1244600" y="0"/>
            <a:ext cx="0" cy="5876925"/>
          </a:xfrm>
          <a:prstGeom prst="line">
            <a:avLst/>
          </a:prstGeom>
          <a:ln w="38100" cap="flat" cmpd="sng">
            <a:solidFill>
              <a:srgbClr val="716F6E"/>
            </a:solidFill>
            <a:prstDash val="solid"/>
            <a:miter/>
            <a:headEnd type="none" w="med" len="med"/>
            <a:tailEnd type="oval"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6" name="椭圆 5"/>
          <p:cNvSpPr/>
          <p:nvPr/>
        </p:nvSpPr>
        <p:spPr>
          <a:xfrm>
            <a:off x="1009650" y="785813"/>
            <a:ext cx="458788" cy="458787"/>
          </a:xfrm>
          <a:prstGeom prst="ellipse">
            <a:avLst/>
          </a:prstGeom>
          <a:solidFill>
            <a:schemeClr val="tx1"/>
          </a:solidFill>
          <a:ln w="9525" cap="flat" cmpd="sng">
            <a:solidFill>
              <a:schemeClr val="accent2"/>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7" name="TextBox 6"/>
          <p:cNvSpPr txBox="1"/>
          <p:nvPr/>
        </p:nvSpPr>
        <p:spPr>
          <a:xfrm>
            <a:off x="1081088" y="836613"/>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6</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8" name="等腰三角形 7"/>
          <p:cNvSpPr/>
          <p:nvPr/>
        </p:nvSpPr>
        <p:spPr>
          <a:xfrm rot="5400000">
            <a:off x="1538288" y="974725"/>
            <a:ext cx="200025" cy="130175"/>
          </a:xfrm>
          <a:prstGeom prst="triangle">
            <a:avLst>
              <a:gd name="adj" fmla="val 50000"/>
            </a:avLst>
          </a:prstGeom>
          <a:solidFill>
            <a:schemeClr val="tx1"/>
          </a:solidFill>
          <a:ln w="9525" cap="flat" cmpd="sng">
            <a:solidFill>
              <a:schemeClr val="tx1"/>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9" name="TextBox 8"/>
          <p:cNvSpPr txBox="1"/>
          <p:nvPr/>
        </p:nvSpPr>
        <p:spPr>
          <a:xfrm>
            <a:off x="1801813" y="712788"/>
            <a:ext cx="5808662" cy="2862262"/>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每月做一个理财计划，列出哪些是应该买的，哪些是不必要花费的，哪些是可买可不买的，以及哪些是一定要买的但是目前暂时可以不要的，然后记录每一次的开销，使你的支出有清楚的了解，知道在何处删减，为什么要删减，以及删减那些，月未看看哪些是必不可少的开支，哪些是可有可无的开支，哪些是不该有的开支，是否和计划相符，如超出计划，下月就要对不该有的开支和其他的要适当调整自己的消费行为。</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0" name="椭圆 9"/>
          <p:cNvSpPr/>
          <p:nvPr/>
        </p:nvSpPr>
        <p:spPr bwMode="auto">
          <a:xfrm>
            <a:off x="1009650" y="3949700"/>
            <a:ext cx="458788" cy="460375"/>
          </a:xfrm>
          <a:prstGeom prst="ellipse">
            <a:avLst/>
          </a:prstGeom>
          <a:solidFill>
            <a:schemeClr val="accent4"/>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TextBox 10"/>
          <p:cNvSpPr txBox="1"/>
          <p:nvPr/>
        </p:nvSpPr>
        <p:spPr>
          <a:xfrm>
            <a:off x="1081088" y="4002088"/>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7</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12" name="等腰三角形 11"/>
          <p:cNvSpPr/>
          <p:nvPr/>
        </p:nvSpPr>
        <p:spPr>
          <a:xfrm rot="5400000">
            <a:off x="1538288" y="4140200"/>
            <a:ext cx="200025" cy="130175"/>
          </a:xfrm>
          <a:prstGeom prst="triangle">
            <a:avLst>
              <a:gd name="adj" fmla="val 50000"/>
            </a:avLst>
          </a:prstGeom>
          <a:solidFill>
            <a:schemeClr val="tx1"/>
          </a:solidFill>
          <a:ln w="9525" cap="flat" cmpd="sng">
            <a:solidFill>
              <a:schemeClr val="tx1"/>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3" name="TextBox 12"/>
          <p:cNvSpPr txBox="1"/>
          <p:nvPr/>
        </p:nvSpPr>
        <p:spPr>
          <a:xfrm>
            <a:off x="1801813" y="3860800"/>
            <a:ext cx="5808662" cy="2246313"/>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在做到以上几点以后，如果本月有余额可以自动流入下个月的生活费，相应的你就可以多存一点钱转入下个月，行成一个良性循环的话，你慢慢会发现自己多了一笔小小的创业基金并提高了自己对财富的控制与管理能力。更重要是在今后的生活中你可以更加有效地拥有、使用和保护财富资源，可以更加自由地安排未来的开支，实现个人经济目标。</a:t>
            </a:r>
            <a:endParaRPr lang="zh-CN" altLang="en-US" sz="2000">
              <a:solidFill>
                <a:schemeClr val="accent1"/>
              </a:solidFill>
              <a:latin typeface="微软雅黑" panose="020b0503020204020204" pitchFamily="34" charset="-122"/>
              <a:ea typeface="微软雅黑" panose="020b0503020204020204" pitchFamily="34" charset="-122"/>
            </a:endParaRPr>
          </a:p>
        </p:txBody>
      </p:sp>
      <p:pic>
        <p:nvPicPr>
          <p:cNvPr id="35850" name="Picture 2" descr="D:\快盘\商务图片\Nipic_425_20091102135136034024.jpg"/>
          <p:cNvPicPr>
            <a:picLocks noChangeAspect="1"/>
          </p:cNvPicPr>
          <p:nvPr/>
        </p:nvPicPr>
        <p:blipFill>
          <a:blip r:embed="rId3"/>
          <a:stretch>
            <a:fillRect/>
          </a:stretch>
        </p:blipFill>
        <p:spPr>
          <a:xfrm>
            <a:off x="8042275" y="892175"/>
            <a:ext cx="3600450" cy="5400675"/>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nodeType="afterGroup">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300"/>
                                        <p:tgtEl>
                                          <p:spTgt spid="8"/>
                                        </p:tgtEl>
                                        <p:attrNameLst>
                                          <p:attrName>ppt_x</p:attrName>
                                        </p:attrNameLst>
                                      </p:cBhvr>
                                      <p:tavLst>
                                        <p:tav tm="0">
                                          <p:val>
                                            <p:strVal val="#ppt_x-#ppt_w*1.125000"/>
                                          </p:val>
                                        </p:tav>
                                        <p:tav tm="100000">
                                          <p:val>
                                            <p:strVal val="#ppt_x"/>
                                          </p:val>
                                        </p:tav>
                                      </p:tavLst>
                                    </p:anim>
                                    <p:animEffect transition="in" filter="wipe(right)">
                                      <p:cBhvr>
                                        <p:cTn id="23" dur="300"/>
                                        <p:tgtEl>
                                          <p:spTgt spid="8"/>
                                        </p:tgtEl>
                                      </p:cBhvr>
                                    </p:animEffect>
                                  </p:childTnLst>
                                </p:cTn>
                              </p:par>
                            </p:childTnLst>
                          </p:cTn>
                        </p:par>
                        <p:par>
                          <p:cTn id="24" fill="hold" nodeType="afterGroup">
                            <p:stCondLst>
                              <p:cond delay="13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18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nodeType="afterGroup">
                            <p:stCondLst>
                              <p:cond delay="2300"/>
                            </p:stCondLst>
                            <p:childTnLst>
                              <p:par>
                                <p:cTn id="40" presetID="1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300"/>
                                        <p:tgtEl>
                                          <p:spTgt spid="12"/>
                                        </p:tgtEl>
                                        <p:attrNameLst>
                                          <p:attrName>ppt_x</p:attrName>
                                        </p:attrNameLst>
                                      </p:cBhvr>
                                      <p:tavLst>
                                        <p:tav tm="0">
                                          <p:val>
                                            <p:strVal val="#ppt_x-#ppt_w*1.125000"/>
                                          </p:val>
                                        </p:tav>
                                        <p:tav tm="100000">
                                          <p:val>
                                            <p:strVal val="#ppt_x"/>
                                          </p:val>
                                        </p:tav>
                                      </p:tavLst>
                                    </p:anim>
                                    <p:animEffect transition="in" filter="wipe(right)">
                                      <p:cBhvr>
                                        <p:cTn id="43" dur="300"/>
                                        <p:tgtEl>
                                          <p:spTgt spid="12"/>
                                        </p:tgtEl>
                                      </p:cBhvr>
                                    </p:animEffect>
                                  </p:childTnLst>
                                </p:cTn>
                              </p:par>
                            </p:childTnLst>
                          </p:cTn>
                        </p:par>
                        <p:par>
                          <p:cTn id="44" fill="hold" nodeType="afterGroup">
                            <p:stCondLst>
                              <p:cond delay="26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5" name="Freeform 6"/>
          <p:cNvSpPr/>
          <p:nvPr/>
        </p:nvSpPr>
        <p:spPr bwMode="auto">
          <a:xfrm>
            <a:off x="6835775" y="2749550"/>
            <a:ext cx="1376363" cy="1587500"/>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reeform 7"/>
          <p:cNvSpPr/>
          <p:nvPr/>
        </p:nvSpPr>
        <p:spPr bwMode="auto">
          <a:xfrm>
            <a:off x="3981450" y="2749550"/>
            <a:ext cx="1374775" cy="1587500"/>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Freeform 8"/>
          <p:cNvSpPr/>
          <p:nvPr/>
        </p:nvSpPr>
        <p:spPr>
          <a:xfrm>
            <a:off x="4694238" y="1509713"/>
            <a:ext cx="1374775" cy="1589087"/>
          </a:xfrm>
          <a:custGeom>
            <a:cxnLst>
              <a:cxn ang="0">
                <a:pos x="687388" y="0"/>
              </a:cxn>
              <a:cxn ang="0">
                <a:pos x="1031081" y="198484"/>
              </a:cxn>
              <a:cxn ang="0">
                <a:pos x="1374775" y="396968"/>
              </a:cxn>
              <a:cxn ang="0">
                <a:pos x="1374775" y="794544"/>
              </a:cxn>
              <a:cxn ang="0">
                <a:pos x="1374775" y="1191512"/>
              </a:cxn>
              <a:cxn ang="0">
                <a:pos x="1031081" y="1389995"/>
              </a:cxn>
              <a:cxn ang="0">
                <a:pos x="687388" y="1589088"/>
              </a:cxn>
              <a:cxn ang="0">
                <a:pos x="343694" y="1389995"/>
              </a:cxn>
              <a:cxn ang="0">
                <a:pos x="0" y="1191512"/>
              </a:cxn>
              <a:cxn ang="0">
                <a:pos x="0" y="794544"/>
              </a:cxn>
              <a:cxn ang="0">
                <a:pos x="0" y="396968"/>
              </a:cxn>
              <a:cxn ang="0">
                <a:pos x="343694" y="198484"/>
              </a:cxn>
              <a:cxn ang="0">
                <a:pos x="687388" y="0"/>
              </a:cxn>
            </a:cxnLst>
            <a:rect l="0" t="0" r="0" b="0"/>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w="9525">
            <a:noFill/>
          </a:ln>
        </p:spPr>
        <p:txBody>
          <a:bodyPr/>
          <a:lstStyle/>
          <a:p>
            <a:endParaRPr lang="zh-CN" altLang="en-US"/>
          </a:p>
        </p:txBody>
      </p:sp>
      <p:sp>
        <p:nvSpPr>
          <p:cNvPr id="8" name="Freeform 9"/>
          <p:cNvSpPr/>
          <p:nvPr/>
        </p:nvSpPr>
        <p:spPr bwMode="auto">
          <a:xfrm>
            <a:off x="6124575" y="1509713"/>
            <a:ext cx="1374775" cy="1589088"/>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Freeform 10"/>
          <p:cNvSpPr/>
          <p:nvPr/>
        </p:nvSpPr>
        <p:spPr>
          <a:xfrm>
            <a:off x="4694238" y="3981450"/>
            <a:ext cx="1374775" cy="1589088"/>
          </a:xfrm>
          <a:custGeom>
            <a:cxnLst>
              <a:cxn ang="0">
                <a:pos x="687388" y="0"/>
              </a:cxn>
              <a:cxn ang="0">
                <a:pos x="1031081" y="198560"/>
              </a:cxn>
              <a:cxn ang="0">
                <a:pos x="1374775" y="397120"/>
              </a:cxn>
              <a:cxn ang="0">
                <a:pos x="1374775" y="794849"/>
              </a:cxn>
              <a:cxn ang="0">
                <a:pos x="1374775" y="1191968"/>
              </a:cxn>
              <a:cxn ang="0">
                <a:pos x="1031081" y="1390528"/>
              </a:cxn>
              <a:cxn ang="0">
                <a:pos x="687388" y="1589088"/>
              </a:cxn>
              <a:cxn ang="0">
                <a:pos x="343694" y="1390528"/>
              </a:cxn>
              <a:cxn ang="0">
                <a:pos x="0" y="1191968"/>
              </a:cxn>
              <a:cxn ang="0">
                <a:pos x="0" y="794849"/>
              </a:cxn>
              <a:cxn ang="0">
                <a:pos x="0" y="397120"/>
              </a:cxn>
              <a:cxn ang="0">
                <a:pos x="343694" y="198560"/>
              </a:cxn>
              <a:cxn ang="0">
                <a:pos x="687388" y="0"/>
              </a:cxn>
            </a:cxnLst>
            <a:rect l="0" t="0" r="0" b="0"/>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2"/>
          </a:solidFill>
          <a:ln w="9525">
            <a:noFill/>
          </a:ln>
        </p:spPr>
        <p:txBody>
          <a:bodyPr/>
          <a:lstStyle/>
          <a:p>
            <a:endParaRPr lang="zh-CN" altLang="en-US"/>
          </a:p>
        </p:txBody>
      </p:sp>
      <p:sp>
        <p:nvSpPr>
          <p:cNvPr id="10" name="Freeform 11"/>
          <p:cNvSpPr/>
          <p:nvPr/>
        </p:nvSpPr>
        <p:spPr>
          <a:xfrm>
            <a:off x="6124575" y="3981450"/>
            <a:ext cx="1374775" cy="1589088"/>
          </a:xfrm>
          <a:custGeom>
            <a:cxnLst>
              <a:cxn ang="0">
                <a:pos x="687388" y="0"/>
              </a:cxn>
              <a:cxn ang="0">
                <a:pos x="1031081" y="198560"/>
              </a:cxn>
              <a:cxn ang="0">
                <a:pos x="1374775" y="397120"/>
              </a:cxn>
              <a:cxn ang="0">
                <a:pos x="1374775" y="794849"/>
              </a:cxn>
              <a:cxn ang="0">
                <a:pos x="1374775" y="1191968"/>
              </a:cxn>
              <a:cxn ang="0">
                <a:pos x="1031081" y="1390528"/>
              </a:cxn>
              <a:cxn ang="0">
                <a:pos x="687388" y="1589088"/>
              </a:cxn>
              <a:cxn ang="0">
                <a:pos x="343694" y="1390528"/>
              </a:cxn>
              <a:cxn ang="0">
                <a:pos x="0" y="1191968"/>
              </a:cxn>
              <a:cxn ang="0">
                <a:pos x="0" y="794849"/>
              </a:cxn>
              <a:cxn ang="0">
                <a:pos x="0" y="397120"/>
              </a:cxn>
              <a:cxn ang="0">
                <a:pos x="343694" y="198560"/>
              </a:cxn>
              <a:cxn ang="0">
                <a:pos x="687388" y="0"/>
              </a:cxn>
            </a:cxnLst>
            <a:rect l="0" t="0" r="0" b="0"/>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2"/>
          </a:solidFill>
          <a:ln w="9525">
            <a:noFill/>
          </a:ln>
        </p:spPr>
        <p:txBody>
          <a:bodyPr/>
          <a:lstStyle/>
          <a:p>
            <a:endParaRPr lang="zh-CN" altLang="en-US"/>
          </a:p>
        </p:txBody>
      </p:sp>
      <p:sp>
        <p:nvSpPr>
          <p:cNvPr id="18" name="TextBox 17"/>
          <p:cNvSpPr txBox="1"/>
          <p:nvPr/>
        </p:nvSpPr>
        <p:spPr>
          <a:xfrm>
            <a:off x="1125538" y="1827213"/>
            <a:ext cx="3408362" cy="922337"/>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积累每年的家庭盈余，进行积极稳健的分散投资，为实现其他理财目标储备资金</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651750" y="1970088"/>
            <a:ext cx="3408363" cy="646112"/>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提高现有生活质量，每年准备旅游基金。</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345488" y="3098800"/>
            <a:ext cx="2936875" cy="923925"/>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建立子女教育创业基金，为子女之后的教育奠定经济基础。</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7620000" y="4713288"/>
            <a:ext cx="3408363" cy="646112"/>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增加定期寿险，意外险和住院医疗险的投保，给家庭一个保障。</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08075" y="4729163"/>
            <a:ext cx="3408363" cy="923925"/>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在储备教育金、旅游基金等理财目标后，可考虑换购新房，提高生活质量</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552575" y="3373438"/>
            <a:ext cx="2179638" cy="369887"/>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逐步建立养老体系。</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5114925" y="1909763"/>
            <a:ext cx="531813" cy="768350"/>
          </a:xfrm>
          <a:prstGeom prst="rect">
            <a:avLst/>
          </a:prstGeom>
          <a:noFill/>
        </p:spPr>
        <p:txBody>
          <a:bodyPr wrap="non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1" i="0" u="none" strike="noStrike" kern="1200" cap="none" spc="0" normalizeH="0" baseline="0" noProof="0">
                <a:ln>
                  <a:noFill/>
                </a:ln>
                <a:solidFill>
                  <a:schemeClr val="accent2"/>
                </a:solidFill>
                <a:effectLst/>
                <a:uLnTx/>
                <a:uFillTx/>
                <a:latin typeface="+mj-ea"/>
                <a:ea typeface="+mj-ea"/>
                <a:cs typeface="+mn-cs"/>
              </a:rPr>
              <a:t>1</a:t>
            </a:r>
            <a:endParaRPr kumimoji="0" lang="zh-CN" altLang="en-US" sz="4400" b="1" i="0" u="none" strike="noStrike" kern="1200" cap="none" spc="0" normalizeH="0" baseline="0" noProof="0">
              <a:ln>
                <a:noFill/>
              </a:ln>
              <a:solidFill>
                <a:schemeClr val="accent2"/>
              </a:solidFill>
              <a:effectLst/>
              <a:uLnTx/>
              <a:uFillTx/>
              <a:latin typeface="+mj-ea"/>
              <a:ea typeface="+mj-ea"/>
              <a:cs typeface="+mn-cs"/>
            </a:endParaRPr>
          </a:p>
        </p:txBody>
      </p:sp>
      <p:sp>
        <p:nvSpPr>
          <p:cNvPr id="30" name="TextBox 29"/>
          <p:cNvSpPr txBox="1"/>
          <p:nvPr/>
        </p:nvSpPr>
        <p:spPr>
          <a:xfrm>
            <a:off x="6540500" y="1909763"/>
            <a:ext cx="531813" cy="768350"/>
          </a:xfrm>
          <a:prstGeom prst="rect">
            <a:avLst/>
          </a:prstGeom>
          <a:noFill/>
        </p:spPr>
        <p:txBody>
          <a:bodyPr wrap="non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1" i="0" u="none" strike="noStrike" kern="1200" cap="none" spc="0" normalizeH="0" baseline="0" noProof="0">
                <a:ln>
                  <a:noFill/>
                </a:ln>
                <a:solidFill>
                  <a:schemeClr val="accent2"/>
                </a:solidFill>
                <a:effectLst/>
                <a:uLnTx/>
                <a:uFillTx/>
                <a:latin typeface="+mj-ea"/>
                <a:ea typeface="+mj-ea"/>
                <a:cs typeface="+mn-cs"/>
              </a:rPr>
              <a:t>2</a:t>
            </a:r>
            <a:endParaRPr kumimoji="0" lang="zh-CN" altLang="en-US" sz="4400" b="1" i="0" u="none" strike="noStrike" kern="1200" cap="none" spc="0" normalizeH="0" baseline="0" noProof="0">
              <a:ln>
                <a:noFill/>
              </a:ln>
              <a:solidFill>
                <a:schemeClr val="accent2"/>
              </a:solidFill>
              <a:effectLst/>
              <a:uLnTx/>
              <a:uFillTx/>
              <a:latin typeface="+mj-ea"/>
              <a:ea typeface="+mj-ea"/>
              <a:cs typeface="+mn-cs"/>
            </a:endParaRPr>
          </a:p>
        </p:txBody>
      </p:sp>
      <p:sp>
        <p:nvSpPr>
          <p:cNvPr id="31" name="TextBox 30"/>
          <p:cNvSpPr txBox="1"/>
          <p:nvPr/>
        </p:nvSpPr>
        <p:spPr>
          <a:xfrm>
            <a:off x="7275513" y="3155950"/>
            <a:ext cx="533400" cy="769938"/>
          </a:xfrm>
          <a:prstGeom prst="rect">
            <a:avLst/>
          </a:prstGeom>
          <a:noFill/>
        </p:spPr>
        <p:txBody>
          <a:bodyPr wrap="non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1" i="0" u="none" strike="noStrike" kern="1200" cap="none" spc="0" normalizeH="0" baseline="0" noProof="0">
                <a:ln>
                  <a:noFill/>
                </a:ln>
                <a:solidFill>
                  <a:schemeClr val="accent2"/>
                </a:solidFill>
                <a:effectLst/>
                <a:uLnTx/>
                <a:uFillTx/>
                <a:latin typeface="+mj-ea"/>
                <a:ea typeface="+mj-ea"/>
                <a:cs typeface="+mn-cs"/>
              </a:rPr>
              <a:t>3</a:t>
            </a:r>
            <a:endParaRPr kumimoji="0" lang="zh-CN" altLang="en-US" sz="4400" b="1" i="0" u="none" strike="noStrike" kern="1200" cap="none" spc="0" normalizeH="0" baseline="0" noProof="0">
              <a:ln>
                <a:noFill/>
              </a:ln>
              <a:solidFill>
                <a:schemeClr val="accent2"/>
              </a:solidFill>
              <a:effectLst/>
              <a:uLnTx/>
              <a:uFillTx/>
              <a:latin typeface="+mj-ea"/>
              <a:ea typeface="+mj-ea"/>
              <a:cs typeface="+mn-cs"/>
            </a:endParaRPr>
          </a:p>
        </p:txBody>
      </p:sp>
      <p:sp>
        <p:nvSpPr>
          <p:cNvPr id="32" name="TextBox 31"/>
          <p:cNvSpPr txBox="1"/>
          <p:nvPr/>
        </p:nvSpPr>
        <p:spPr>
          <a:xfrm>
            <a:off x="6527800" y="4402138"/>
            <a:ext cx="533400" cy="769938"/>
          </a:xfrm>
          <a:prstGeom prst="rect">
            <a:avLst/>
          </a:prstGeom>
          <a:noFill/>
        </p:spPr>
        <p:txBody>
          <a:bodyPr wrap="non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1" i="0" u="none" strike="noStrike" kern="1200" cap="none" spc="0" normalizeH="0" baseline="0" noProof="0">
                <a:ln>
                  <a:noFill/>
                </a:ln>
                <a:solidFill>
                  <a:schemeClr val="accent2"/>
                </a:solidFill>
                <a:effectLst/>
                <a:uLnTx/>
                <a:uFillTx/>
                <a:latin typeface="+mj-ea"/>
                <a:ea typeface="+mj-ea"/>
                <a:cs typeface="+mn-cs"/>
              </a:rPr>
              <a:t>4</a:t>
            </a:r>
            <a:endParaRPr kumimoji="0" lang="zh-CN" altLang="en-US" sz="4400" b="1" i="0" u="none" strike="noStrike" kern="1200" cap="none" spc="0" normalizeH="0" baseline="0" noProof="0">
              <a:ln>
                <a:noFill/>
              </a:ln>
              <a:solidFill>
                <a:schemeClr val="accent2"/>
              </a:solidFill>
              <a:effectLst/>
              <a:uLnTx/>
              <a:uFillTx/>
              <a:latin typeface="+mj-ea"/>
              <a:ea typeface="+mj-ea"/>
              <a:cs typeface="+mn-cs"/>
            </a:endParaRPr>
          </a:p>
        </p:txBody>
      </p:sp>
      <p:sp>
        <p:nvSpPr>
          <p:cNvPr id="33" name="TextBox 32"/>
          <p:cNvSpPr txBox="1"/>
          <p:nvPr/>
        </p:nvSpPr>
        <p:spPr>
          <a:xfrm>
            <a:off x="5138738" y="4402138"/>
            <a:ext cx="531813" cy="769938"/>
          </a:xfrm>
          <a:prstGeom prst="rect">
            <a:avLst/>
          </a:prstGeom>
          <a:noFill/>
        </p:spPr>
        <p:txBody>
          <a:bodyPr wrap="non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1" i="0" u="none" strike="noStrike" kern="1200" cap="none" spc="0" normalizeH="0" baseline="0" noProof="0">
                <a:ln>
                  <a:noFill/>
                </a:ln>
                <a:solidFill>
                  <a:schemeClr val="accent2"/>
                </a:solidFill>
                <a:effectLst/>
                <a:uLnTx/>
                <a:uFillTx/>
                <a:latin typeface="+mj-ea"/>
                <a:ea typeface="+mj-ea"/>
                <a:cs typeface="+mn-cs"/>
              </a:rPr>
              <a:t>5</a:t>
            </a:r>
            <a:endParaRPr kumimoji="0" lang="zh-CN" altLang="en-US" sz="4400" b="1" i="0" u="none" strike="noStrike" kern="1200" cap="none" spc="0" normalizeH="0" baseline="0" noProof="0">
              <a:ln>
                <a:noFill/>
              </a:ln>
              <a:solidFill>
                <a:schemeClr val="accent2"/>
              </a:solidFill>
              <a:effectLst/>
              <a:uLnTx/>
              <a:uFillTx/>
              <a:latin typeface="+mj-ea"/>
              <a:ea typeface="+mj-ea"/>
              <a:cs typeface="+mn-cs"/>
            </a:endParaRPr>
          </a:p>
        </p:txBody>
      </p:sp>
      <p:sp>
        <p:nvSpPr>
          <p:cNvPr id="34" name="TextBox 33"/>
          <p:cNvSpPr txBox="1"/>
          <p:nvPr/>
        </p:nvSpPr>
        <p:spPr>
          <a:xfrm>
            <a:off x="4378325" y="3155950"/>
            <a:ext cx="533400" cy="769938"/>
          </a:xfrm>
          <a:prstGeom prst="rect">
            <a:avLst/>
          </a:prstGeom>
          <a:noFill/>
        </p:spPr>
        <p:txBody>
          <a:bodyPr wrap="non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1" i="0" u="none" strike="noStrike" kern="1200" cap="none" spc="0" normalizeH="0" baseline="0" noProof="0">
                <a:ln>
                  <a:noFill/>
                </a:ln>
                <a:solidFill>
                  <a:schemeClr val="accent2"/>
                </a:solidFill>
                <a:effectLst/>
                <a:uLnTx/>
                <a:uFillTx/>
                <a:latin typeface="+mj-ea"/>
                <a:ea typeface="+mj-ea"/>
                <a:cs typeface="+mn-cs"/>
              </a:rPr>
              <a:t>6</a:t>
            </a:r>
            <a:endParaRPr kumimoji="0" lang="zh-CN" altLang="en-US" sz="4400" b="1" i="0" u="none" strike="noStrike" kern="1200" cap="none" spc="0" normalizeH="0" baseline="0" noProof="0">
              <a:ln>
                <a:noFill/>
              </a:ln>
              <a:solidFill>
                <a:schemeClr val="accent2"/>
              </a:solidFill>
              <a:effectLst/>
              <a:uLnTx/>
              <a:uFillTx/>
              <a:latin typeface="+mj-ea"/>
              <a:ea typeface="+mj-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2" presetClass="entr" presetSubtype="9"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par>
                                <p:cTn id="43" presetID="22" presetClass="entr" presetSubtype="2"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right)">
                                      <p:cBhvr>
                                        <p:cTn id="45" dur="500"/>
                                        <p:tgtEl>
                                          <p:spTgt spid="1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500"/>
                                        <p:tgtEl>
                                          <p:spTgt spid="22"/>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right)">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8" grpId="0"/>
      <p:bldP spid="20" grpId="0"/>
      <p:bldP spid="22" grpId="0"/>
      <p:bldP spid="24" grpId="0"/>
      <p:bldP spid="26" grpId="0"/>
      <p:bldP spid="2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3"/>
          <a:stretch>
            <a:fillRect/>
          </a:stretch>
        </a:blipFill>
        <a:effectLst/>
      </p:bgPr>
    </p:bg>
    <p:spTree>
      <p:nvGrpSpPr>
        <p:cNvPr id="1" name=""/>
        <p:cNvGrpSpPr/>
        <p:nvPr/>
      </p:nvGrpSpPr>
      <p:grpSpPr>
        <a:xfrm>
          <a:off x="0" y="0"/>
          <a:ext cx="0" cy="0"/>
        </a:xfrm>
      </p:grpSpPr>
      <p:sp>
        <p:nvSpPr>
          <p:cNvPr id="21" name="Oval 7"/>
          <p:cNvSpPr/>
          <p:nvPr/>
        </p:nvSpPr>
        <p:spPr>
          <a:xfrm>
            <a:off x="6024563" y="-790575"/>
            <a:ext cx="6769100" cy="6770688"/>
          </a:xfrm>
          <a:prstGeom prst="ellipse">
            <a:avLst/>
          </a:prstGeom>
          <a:solidFill>
            <a:schemeClr val="tx1">
              <a:alpha val="50195"/>
            </a:schemeClr>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3" name="Oval 8"/>
          <p:cNvSpPr/>
          <p:nvPr/>
        </p:nvSpPr>
        <p:spPr>
          <a:xfrm>
            <a:off x="6818313" y="0"/>
            <a:ext cx="5181600" cy="5189538"/>
          </a:xfrm>
          <a:prstGeom prst="ellipse">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6" name="Oval 9"/>
          <p:cNvSpPr/>
          <p:nvPr/>
        </p:nvSpPr>
        <p:spPr>
          <a:xfrm>
            <a:off x="6819900" y="3519488"/>
            <a:ext cx="1065213" cy="1065212"/>
          </a:xfrm>
          <a:prstGeom prst="ellipse">
            <a:avLst/>
          </a:prstGeom>
          <a:solidFill>
            <a:srgbClr val="93CA38"/>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 name="矩形 26"/>
          <p:cNvSpPr/>
          <p:nvPr/>
        </p:nvSpPr>
        <p:spPr>
          <a:xfrm>
            <a:off x="7470775" y="2087563"/>
            <a:ext cx="3876675" cy="1014412"/>
          </a:xfrm>
          <a:prstGeom prst="rect">
            <a:avLst/>
          </a:prstGeom>
          <a:noFill/>
          <a:ln w="9525">
            <a:noFill/>
          </a:ln>
        </p:spPr>
        <p:txBody>
          <a:bodyPr lIns="0" tIns="0" rIns="0" bIns="0" anchor="t">
            <a:spAutoFit/>
          </a:bodyPr>
          <a:lstStyle/>
          <a:p>
            <a:pPr lvl="0" algn="ctr"/>
            <a:r>
              <a:rPr lang="zh-CN" altLang="en-US" sz="6600" b="1">
                <a:solidFill>
                  <a:srgbClr val="FFFFFF"/>
                </a:solidFill>
                <a:latin typeface="微软雅黑" panose="020b0503020204020204" pitchFamily="34" charset="-122"/>
                <a:ea typeface="微软雅黑" panose="020b0503020204020204" pitchFamily="34" charset="-122"/>
              </a:rPr>
              <a:t>理财观念</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905875" y="1485900"/>
            <a:ext cx="1006475" cy="461963"/>
          </a:xfrm>
          <a:prstGeom prst="rect">
            <a:avLst/>
          </a:prstGeom>
          <a:noFill/>
          <a:ln w="9525">
            <a:noFill/>
          </a:ln>
        </p:spPr>
        <p:txBody>
          <a:bodyPr wrap="none" anchor="t">
            <a:spAutoFit/>
          </a:bodyPr>
          <a:lstStyle/>
          <a:p>
            <a:pPr lvl="0"/>
            <a:r>
              <a:rPr lang="en-US" altLang="zh-CN" sz="2400">
                <a:solidFill>
                  <a:schemeClr val="accent2"/>
                </a:solidFill>
                <a:latin typeface="Arial" panose="020b0604020202020204" pitchFamily="34" charset="0"/>
                <a:ea typeface="宋体" panose="02010600030101010101" pitchFamily="2" charset="-122"/>
              </a:rPr>
              <a:t>Part 4</a:t>
            </a:r>
            <a:endParaRPr lang="zh-CN" altLang="en-US" sz="2400">
              <a:solidFill>
                <a:schemeClr val="accent2"/>
              </a:solidFill>
              <a:latin typeface="Arial" panose="020b0604020202020204" pitchFamily="34" charset="0"/>
              <a:ea typeface="宋体" panose="02010600030101010101" pitchFamily="2" charset="-122"/>
            </a:endParaRPr>
          </a:p>
        </p:txBody>
      </p:sp>
      <p:sp>
        <p:nvSpPr>
          <p:cNvPr id="30" name="Freeform 12"/>
          <p:cNvSpPr>
            <a:spLocks noEditPoints="1"/>
          </p:cNvSpPr>
          <p:nvPr/>
        </p:nvSpPr>
        <p:spPr>
          <a:xfrm flipH="1">
            <a:off x="7038975" y="3644900"/>
            <a:ext cx="796925" cy="814388"/>
          </a:xfrm>
          <a:custGeom>
            <a:cxnLst>
              <a:cxn ang="0">
                <a:pos x="302105" y="505971"/>
              </a:cxn>
              <a:cxn ang="0">
                <a:pos x="287285" y="460073"/>
              </a:cxn>
              <a:cxn ang="0">
                <a:pos x="348846" y="221840"/>
              </a:cxn>
              <a:cxn ang="0">
                <a:pos x="413827" y="415268"/>
              </a:cxn>
              <a:cxn ang="0">
                <a:pos x="493628" y="191242"/>
              </a:cxn>
              <a:cxn ang="0">
                <a:pos x="315785" y="380298"/>
              </a:cxn>
              <a:cxn ang="0">
                <a:pos x="299825" y="405432"/>
              </a:cxn>
              <a:cxn ang="0">
                <a:pos x="409267" y="466630"/>
              </a:cxn>
              <a:cxn ang="0">
                <a:pos x="525549" y="161736"/>
              </a:cxn>
              <a:cxn ang="0">
                <a:pos x="531249" y="102724"/>
              </a:cxn>
              <a:cxn ang="0">
                <a:pos x="525549" y="161736"/>
              </a:cxn>
              <a:cxn ang="0">
                <a:pos x="622450" y="191242"/>
              </a:cxn>
              <a:cxn ang="0">
                <a:pos x="560889" y="196706"/>
              </a:cxn>
              <a:cxn ang="0">
                <a:pos x="454867" y="136601"/>
              </a:cxn>
              <a:cxn ang="0">
                <a:pos x="428647" y="83054"/>
              </a:cxn>
              <a:cxn ang="0">
                <a:pos x="454867" y="136601"/>
              </a:cxn>
              <a:cxn ang="0">
                <a:pos x="352266" y="101631"/>
              </a:cxn>
              <a:cxn ang="0">
                <a:pos x="357966" y="160643"/>
              </a:cxn>
              <a:cxn ang="0">
                <a:pos x="585970" y="290687"/>
              </a:cxn>
              <a:cxn ang="0">
                <a:pos x="641830" y="265553"/>
              </a:cxn>
              <a:cxn ang="0">
                <a:pos x="585970" y="290687"/>
              </a:cxn>
              <a:cxn ang="0">
                <a:pos x="292985" y="416360"/>
              </a:cxn>
              <a:cxn ang="0">
                <a:pos x="278165" y="442588"/>
              </a:cxn>
              <a:cxn ang="0">
                <a:pos x="387606" y="503785"/>
              </a:cxn>
              <a:cxn ang="0">
                <a:pos x="290705" y="814143"/>
              </a:cxn>
              <a:cxn ang="0">
                <a:pos x="311225" y="46991"/>
              </a:cxn>
              <a:cxn ang="0">
                <a:pos x="758112" y="230583"/>
              </a:cxn>
              <a:cxn ang="0">
                <a:pos x="764952" y="354070"/>
              </a:cxn>
              <a:cxn ang="0">
                <a:pos x="787753" y="509249"/>
              </a:cxn>
              <a:cxn ang="0">
                <a:pos x="760392" y="640386"/>
              </a:cxn>
              <a:cxn ang="0">
                <a:pos x="595090" y="676449"/>
              </a:cxn>
              <a:cxn ang="0">
                <a:pos x="290705" y="814143"/>
              </a:cxn>
            </a:cxnLst>
            <a:rect l="0" t="0" r="0" b="0"/>
            <a:pathLst>
              <a:path w="699" h="745">
                <a:moveTo>
                  <a:pt x="252" y="421"/>
                </a:moveTo>
                <a:cubicBezTo>
                  <a:pt x="245" y="436"/>
                  <a:pt x="250" y="455"/>
                  <a:pt x="265" y="463"/>
                </a:cubicBezTo>
                <a:cubicBezTo>
                  <a:pt x="278" y="471"/>
                  <a:pt x="293" y="469"/>
                  <a:pt x="303" y="459"/>
                </a:cubicBezTo>
                <a:lnTo>
                  <a:pt x="252" y="421"/>
                </a:lnTo>
                <a:close/>
                <a:moveTo>
                  <a:pt x="433" y="175"/>
                </a:moveTo>
                <a:cubicBezTo>
                  <a:pt x="387" y="148"/>
                  <a:pt x="330" y="161"/>
                  <a:pt x="306" y="203"/>
                </a:cubicBezTo>
                <a:cubicBezTo>
                  <a:pt x="281" y="246"/>
                  <a:pt x="313" y="294"/>
                  <a:pt x="290" y="338"/>
                </a:cubicBezTo>
                <a:lnTo>
                  <a:pt x="363" y="380"/>
                </a:lnTo>
                <a:cubicBezTo>
                  <a:pt x="390" y="338"/>
                  <a:pt x="448" y="343"/>
                  <a:pt x="473" y="299"/>
                </a:cubicBezTo>
                <a:cubicBezTo>
                  <a:pt x="497" y="257"/>
                  <a:pt x="480" y="202"/>
                  <a:pt x="433" y="175"/>
                </a:cubicBezTo>
                <a:close/>
                <a:moveTo>
                  <a:pt x="355" y="407"/>
                </a:moveTo>
                <a:lnTo>
                  <a:pt x="277" y="348"/>
                </a:lnTo>
                <a:cubicBezTo>
                  <a:pt x="271" y="343"/>
                  <a:pt x="263" y="345"/>
                  <a:pt x="259" y="351"/>
                </a:cubicBezTo>
                <a:cubicBezTo>
                  <a:pt x="256" y="357"/>
                  <a:pt x="257" y="366"/>
                  <a:pt x="263" y="371"/>
                </a:cubicBezTo>
                <a:lnTo>
                  <a:pt x="342" y="430"/>
                </a:lnTo>
                <a:cubicBezTo>
                  <a:pt x="348" y="435"/>
                  <a:pt x="356" y="433"/>
                  <a:pt x="359" y="427"/>
                </a:cubicBezTo>
                <a:cubicBezTo>
                  <a:pt x="363" y="420"/>
                  <a:pt x="361" y="411"/>
                  <a:pt x="355" y="407"/>
                </a:cubicBezTo>
                <a:close/>
                <a:moveTo>
                  <a:pt x="461" y="148"/>
                </a:moveTo>
                <a:lnTo>
                  <a:pt x="486" y="106"/>
                </a:lnTo>
                <a:lnTo>
                  <a:pt x="466" y="94"/>
                </a:lnTo>
                <a:lnTo>
                  <a:pt x="441" y="137"/>
                </a:lnTo>
                <a:lnTo>
                  <a:pt x="461" y="148"/>
                </a:lnTo>
                <a:close/>
                <a:moveTo>
                  <a:pt x="503" y="200"/>
                </a:moveTo>
                <a:lnTo>
                  <a:pt x="546" y="175"/>
                </a:lnTo>
                <a:lnTo>
                  <a:pt x="534" y="156"/>
                </a:lnTo>
                <a:lnTo>
                  <a:pt x="492" y="180"/>
                </a:lnTo>
                <a:lnTo>
                  <a:pt x="503" y="200"/>
                </a:lnTo>
                <a:close/>
                <a:moveTo>
                  <a:pt x="399" y="125"/>
                </a:moveTo>
                <a:lnTo>
                  <a:pt x="399" y="76"/>
                </a:lnTo>
                <a:lnTo>
                  <a:pt x="376" y="76"/>
                </a:lnTo>
                <a:lnTo>
                  <a:pt x="376" y="125"/>
                </a:lnTo>
                <a:lnTo>
                  <a:pt x="399" y="125"/>
                </a:lnTo>
                <a:close/>
                <a:moveTo>
                  <a:pt x="333" y="135"/>
                </a:moveTo>
                <a:lnTo>
                  <a:pt x="309" y="93"/>
                </a:lnTo>
                <a:lnTo>
                  <a:pt x="289" y="104"/>
                </a:lnTo>
                <a:lnTo>
                  <a:pt x="314" y="147"/>
                </a:lnTo>
                <a:lnTo>
                  <a:pt x="333" y="135"/>
                </a:lnTo>
                <a:close/>
                <a:moveTo>
                  <a:pt x="514" y="266"/>
                </a:moveTo>
                <a:lnTo>
                  <a:pt x="563" y="266"/>
                </a:lnTo>
                <a:lnTo>
                  <a:pt x="563" y="243"/>
                </a:lnTo>
                <a:lnTo>
                  <a:pt x="514" y="243"/>
                </a:lnTo>
                <a:lnTo>
                  <a:pt x="514" y="266"/>
                </a:lnTo>
                <a:close/>
                <a:moveTo>
                  <a:pt x="336" y="441"/>
                </a:moveTo>
                <a:lnTo>
                  <a:pt x="257" y="381"/>
                </a:lnTo>
                <a:cubicBezTo>
                  <a:pt x="251" y="377"/>
                  <a:pt x="244" y="378"/>
                  <a:pt x="240" y="385"/>
                </a:cubicBezTo>
                <a:cubicBezTo>
                  <a:pt x="236" y="391"/>
                  <a:pt x="238" y="400"/>
                  <a:pt x="244" y="405"/>
                </a:cubicBezTo>
                <a:lnTo>
                  <a:pt x="322" y="464"/>
                </a:lnTo>
                <a:cubicBezTo>
                  <a:pt x="328" y="469"/>
                  <a:pt x="336" y="467"/>
                  <a:pt x="340" y="461"/>
                </a:cubicBezTo>
                <a:cubicBezTo>
                  <a:pt x="344" y="454"/>
                  <a:pt x="342" y="445"/>
                  <a:pt x="336" y="441"/>
                </a:cubicBezTo>
                <a:close/>
                <a:moveTo>
                  <a:pt x="255" y="745"/>
                </a:moveTo>
                <a:cubicBezTo>
                  <a:pt x="264" y="686"/>
                  <a:pt x="263" y="624"/>
                  <a:pt x="248" y="569"/>
                </a:cubicBezTo>
                <a:cubicBezTo>
                  <a:pt x="0" y="430"/>
                  <a:pt x="65" y="108"/>
                  <a:pt x="273" y="43"/>
                </a:cubicBezTo>
                <a:cubicBezTo>
                  <a:pt x="382" y="0"/>
                  <a:pt x="532" y="26"/>
                  <a:pt x="629" y="123"/>
                </a:cubicBezTo>
                <a:cubicBezTo>
                  <a:pt x="699" y="193"/>
                  <a:pt x="665" y="211"/>
                  <a:pt x="665" y="211"/>
                </a:cubicBezTo>
                <a:lnTo>
                  <a:pt x="650" y="220"/>
                </a:lnTo>
                <a:cubicBezTo>
                  <a:pt x="658" y="254"/>
                  <a:pt x="673" y="316"/>
                  <a:pt x="671" y="324"/>
                </a:cubicBezTo>
                <a:cubicBezTo>
                  <a:pt x="669" y="336"/>
                  <a:pt x="656" y="347"/>
                  <a:pt x="656" y="347"/>
                </a:cubicBezTo>
                <a:lnTo>
                  <a:pt x="691" y="466"/>
                </a:lnTo>
                <a:lnTo>
                  <a:pt x="660" y="479"/>
                </a:lnTo>
                <a:cubicBezTo>
                  <a:pt x="667" y="517"/>
                  <a:pt x="671" y="548"/>
                  <a:pt x="667" y="586"/>
                </a:cubicBezTo>
                <a:cubicBezTo>
                  <a:pt x="666" y="592"/>
                  <a:pt x="645" y="611"/>
                  <a:pt x="628" y="612"/>
                </a:cubicBezTo>
                <a:lnTo>
                  <a:pt x="522" y="619"/>
                </a:lnTo>
                <a:lnTo>
                  <a:pt x="529" y="745"/>
                </a:lnTo>
                <a:lnTo>
                  <a:pt x="255" y="745"/>
                </a:lnTo>
                <a:close/>
              </a:path>
            </a:pathLst>
          </a:custGeom>
          <a:solidFill>
            <a:srgbClr val="FFFFFF"/>
          </a:solidFill>
          <a:ln w="9525">
            <a:noFill/>
          </a:ln>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400" fill="hold"/>
                                        <p:tgtEl>
                                          <p:spTgt spid="26"/>
                                        </p:tgtEl>
                                        <p:attrNameLst>
                                          <p:attrName>ppt_w</p:attrName>
                                        </p:attrNameLst>
                                      </p:cBhvr>
                                      <p:tavLst>
                                        <p:tav tm="0">
                                          <p:val>
                                            <p:fltVal val="0"/>
                                          </p:val>
                                        </p:tav>
                                        <p:tav tm="100000">
                                          <p:val>
                                            <p:strVal val="#ppt_w"/>
                                          </p:val>
                                        </p:tav>
                                      </p:tavLst>
                                    </p:anim>
                                    <p:anim calcmode="lin" valueType="num">
                                      <p:cBhvr>
                                        <p:cTn id="15" dur="400" fill="hold"/>
                                        <p:tgtEl>
                                          <p:spTgt spid="26"/>
                                        </p:tgtEl>
                                        <p:attrNameLst>
                                          <p:attrName>ppt_h</p:attrName>
                                        </p:attrNameLst>
                                      </p:cBhvr>
                                      <p:tavLst>
                                        <p:tav tm="0">
                                          <p:val>
                                            <p:fltVal val="0"/>
                                          </p:val>
                                        </p:tav>
                                        <p:tav tm="100000">
                                          <p:val>
                                            <p:strVal val="#ppt_h"/>
                                          </p:val>
                                        </p:tav>
                                      </p:tavLst>
                                    </p:anim>
                                    <p:animEffect transition="in" filter="fade">
                                      <p:cBhvr>
                                        <p:cTn id="16" dur="400"/>
                                        <p:tgtEl>
                                          <p:spTgt spid="26"/>
                                        </p:tgtEl>
                                      </p:cBhvr>
                                    </p:animEffect>
                                  </p:childTnLst>
                                </p:cTn>
                              </p:par>
                            </p:childTnLst>
                          </p:cTn>
                        </p:par>
                        <p:par>
                          <p:cTn id="17" fill="hold" nodeType="afterGroup">
                            <p:stCondLst>
                              <p:cond delay="2400"/>
                            </p:stCondLst>
                            <p:childTnLst>
                              <p:par>
                                <p:cTn id="18" presetID="31"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400" fill="hold"/>
                                        <p:tgtEl>
                                          <p:spTgt spid="30"/>
                                        </p:tgtEl>
                                        <p:attrNameLst>
                                          <p:attrName>ppt_w</p:attrName>
                                        </p:attrNameLst>
                                      </p:cBhvr>
                                      <p:tavLst>
                                        <p:tav tm="0">
                                          <p:val>
                                            <p:fltVal val="0"/>
                                          </p:val>
                                        </p:tav>
                                        <p:tav tm="100000">
                                          <p:val>
                                            <p:strVal val="#ppt_w"/>
                                          </p:val>
                                        </p:tav>
                                      </p:tavLst>
                                    </p:anim>
                                    <p:anim calcmode="lin" valueType="num">
                                      <p:cBhvr>
                                        <p:cTn id="21" dur="400" fill="hold"/>
                                        <p:tgtEl>
                                          <p:spTgt spid="30"/>
                                        </p:tgtEl>
                                        <p:attrNameLst>
                                          <p:attrName>ppt_h</p:attrName>
                                        </p:attrNameLst>
                                      </p:cBhvr>
                                      <p:tavLst>
                                        <p:tav tm="0">
                                          <p:val>
                                            <p:fltVal val="0"/>
                                          </p:val>
                                        </p:tav>
                                        <p:tav tm="100000">
                                          <p:val>
                                            <p:strVal val="#ppt_h"/>
                                          </p:val>
                                        </p:tav>
                                      </p:tavLst>
                                    </p:anim>
                                    <p:anim calcmode="lin" valueType="num">
                                      <p:cBhvr>
                                        <p:cTn id="22" dur="400" fill="hold"/>
                                        <p:tgtEl>
                                          <p:spTgt spid="30"/>
                                        </p:tgtEl>
                                        <p:attrNameLst>
                                          <p:attrName>style.rotation</p:attrName>
                                        </p:attrNameLst>
                                      </p:cBhvr>
                                      <p:tavLst>
                                        <p:tav tm="0">
                                          <p:val>
                                            <p:fltVal val="90"/>
                                          </p:val>
                                        </p:tav>
                                        <p:tav tm="100000">
                                          <p:val>
                                            <p:fltVal val="0"/>
                                          </p:val>
                                        </p:tav>
                                      </p:tavLst>
                                    </p:anim>
                                    <p:animEffect transition="in" filter="fade">
                                      <p:cBhvr>
                                        <p:cTn id="23" dur="400"/>
                                        <p:tgtEl>
                                          <p:spTgt spid="30"/>
                                        </p:tgtEl>
                                      </p:cBhvr>
                                    </p:animEffect>
                                  </p:childTnLst>
                                </p:cTn>
                              </p:par>
                            </p:childTnLst>
                          </p:cTn>
                        </p:par>
                        <p:par>
                          <p:cTn id="24" fill="hold" nodeType="afterGroup">
                            <p:stCondLst>
                              <p:cond delay="2800"/>
                            </p:stCondLst>
                            <p:childTnLst>
                              <p:par>
                                <p:cTn id="25" presetID="31"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400" fill="hold"/>
                                        <p:tgtEl>
                                          <p:spTgt spid="28"/>
                                        </p:tgtEl>
                                        <p:attrNameLst>
                                          <p:attrName>ppt_w</p:attrName>
                                        </p:attrNameLst>
                                      </p:cBhvr>
                                      <p:tavLst>
                                        <p:tav tm="0">
                                          <p:val>
                                            <p:fltVal val="0"/>
                                          </p:val>
                                        </p:tav>
                                        <p:tav tm="100000">
                                          <p:val>
                                            <p:strVal val="#ppt_w"/>
                                          </p:val>
                                        </p:tav>
                                      </p:tavLst>
                                    </p:anim>
                                    <p:anim calcmode="lin" valueType="num">
                                      <p:cBhvr>
                                        <p:cTn id="28" dur="400" fill="hold"/>
                                        <p:tgtEl>
                                          <p:spTgt spid="28"/>
                                        </p:tgtEl>
                                        <p:attrNameLst>
                                          <p:attrName>ppt_h</p:attrName>
                                        </p:attrNameLst>
                                      </p:cBhvr>
                                      <p:tavLst>
                                        <p:tav tm="0">
                                          <p:val>
                                            <p:fltVal val="0"/>
                                          </p:val>
                                        </p:tav>
                                        <p:tav tm="100000">
                                          <p:val>
                                            <p:strVal val="#ppt_h"/>
                                          </p:val>
                                        </p:tav>
                                      </p:tavLst>
                                    </p:anim>
                                    <p:anim calcmode="lin" valueType="num">
                                      <p:cBhvr>
                                        <p:cTn id="29" dur="400" fill="hold"/>
                                        <p:tgtEl>
                                          <p:spTgt spid="28"/>
                                        </p:tgtEl>
                                        <p:attrNameLst>
                                          <p:attrName>style.rotation</p:attrName>
                                        </p:attrNameLst>
                                      </p:cBhvr>
                                      <p:tavLst>
                                        <p:tav tm="0">
                                          <p:val>
                                            <p:fltVal val="90"/>
                                          </p:val>
                                        </p:tav>
                                        <p:tav tm="100000">
                                          <p:val>
                                            <p:fltVal val="0"/>
                                          </p:val>
                                        </p:tav>
                                      </p:tavLst>
                                    </p:anim>
                                    <p:animEffect transition="in" filter="fade">
                                      <p:cBhvr>
                                        <p:cTn id="30" dur="400"/>
                                        <p:tgtEl>
                                          <p:spTgt spid="28"/>
                                        </p:tgtEl>
                                      </p:cBhvr>
                                    </p:animEffect>
                                  </p:childTnLst>
                                </p:cTn>
                              </p:par>
                            </p:childTnLst>
                          </p:cTn>
                        </p:par>
                        <p:par>
                          <p:cTn id="31" fill="hold" nodeType="afterGroup">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animBg="1"/>
      <p:bldP spid="27" grpId="0"/>
      <p:bldP spid="2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开源节流</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26" name="Freeform 6"/>
          <p:cNvSpPr/>
          <p:nvPr/>
        </p:nvSpPr>
        <p:spPr>
          <a:xfrm>
            <a:off x="4621213" y="2085975"/>
            <a:ext cx="1471612" cy="3071813"/>
          </a:xfrm>
          <a:custGeom>
            <a:cxnLst>
              <a:cxn ang="0">
                <a:pos x="1471612" y="3071813"/>
              </a:cxn>
              <a:cxn ang="0">
                <a:pos x="0" y="1536304"/>
              </a:cxn>
              <a:cxn ang="0">
                <a:pos x="1471612" y="0"/>
              </a:cxn>
              <a:cxn ang="0">
                <a:pos x="1471612" y="372750"/>
              </a:cxn>
              <a:cxn ang="0">
                <a:pos x="372470" y="1536304"/>
              </a:cxn>
              <a:cxn ang="0">
                <a:pos x="1471612" y="2699063"/>
              </a:cxn>
              <a:cxn ang="0">
                <a:pos x="1471612" y="3071813"/>
              </a:cxn>
            </a:cxnLst>
            <a:rect l="0" t="0" r="0" b="0"/>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tx1"/>
          </a:solidFill>
          <a:ln w="10" cap="flat" cmpd="sng">
            <a:solidFill>
              <a:schemeClr val="accent2"/>
            </a:solidFill>
            <a:prstDash val="solid"/>
            <a:miter/>
            <a:headEnd type="none" w="med" len="med"/>
            <a:tailEnd type="none" w="med" len="med"/>
          </a:ln>
        </p:spPr>
        <p:txBody>
          <a:bodyPr/>
          <a:lstStyle/>
          <a:p>
            <a:endParaRPr lang="zh-CN" altLang="en-US"/>
          </a:p>
        </p:txBody>
      </p:sp>
      <p:sp>
        <p:nvSpPr>
          <p:cNvPr id="27" name="Freeform 7"/>
          <p:cNvSpPr/>
          <p:nvPr/>
        </p:nvSpPr>
        <p:spPr bwMode="auto">
          <a:xfrm>
            <a:off x="6221413" y="2085975"/>
            <a:ext cx="1473200" cy="3071813"/>
          </a:xfrm>
          <a:custGeom>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accent4"/>
          </a:solidFill>
          <a:ln w="10" cap="flat">
            <a:solidFill>
              <a:schemeClr val="accent2"/>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89" name="Line 8"/>
          <p:cNvSpPr/>
          <p:nvPr/>
        </p:nvSpPr>
        <p:spPr>
          <a:xfrm flipH="1">
            <a:off x="3754438" y="3508375"/>
            <a:ext cx="866775" cy="0"/>
          </a:xfrm>
          <a:prstGeom prst="line">
            <a:avLst/>
          </a:prstGeom>
          <a:ln w="10" cap="flat" cmpd="sng">
            <a:solidFill>
              <a:schemeClr val="accent1"/>
            </a:solidFill>
            <a:prstDash val="dash"/>
            <a:miter/>
            <a:headEnd type="none" w="med" len="med"/>
            <a:tailEnd type="oval"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1990" name="Line 10"/>
          <p:cNvSpPr/>
          <p:nvPr/>
        </p:nvSpPr>
        <p:spPr>
          <a:xfrm>
            <a:off x="7705725" y="3508375"/>
            <a:ext cx="763588" cy="0"/>
          </a:xfrm>
          <a:prstGeom prst="line">
            <a:avLst/>
          </a:prstGeom>
          <a:ln w="10" cap="flat" cmpd="sng">
            <a:solidFill>
              <a:schemeClr val="accent1"/>
            </a:solidFill>
            <a:prstDash val="dash"/>
            <a:miter/>
            <a:headEnd type="none" w="med" len="med"/>
            <a:tailEnd type="oval"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6" name="椭圆 35"/>
          <p:cNvSpPr/>
          <p:nvPr/>
        </p:nvSpPr>
        <p:spPr>
          <a:xfrm>
            <a:off x="5060950" y="2525713"/>
            <a:ext cx="2193925" cy="2193925"/>
          </a:xfrm>
          <a:prstGeom prst="ellipse">
            <a:avLst/>
          </a:prstGeom>
          <a:blipFill rotWithShape="1">
            <a:blip r:embed="rId3"/>
            <a:stretch>
              <a:fillRect/>
            </a:stretch>
          </a:blip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7" name="矩形 36"/>
          <p:cNvSpPr/>
          <p:nvPr/>
        </p:nvSpPr>
        <p:spPr bwMode="auto">
          <a:xfrm>
            <a:off x="815975" y="2533650"/>
            <a:ext cx="2871788" cy="2593975"/>
          </a:xfrm>
          <a:prstGeom prst="rect">
            <a:avLst/>
          </a:prstGeom>
          <a:solidFill>
            <a:schemeClr val="accent2"/>
          </a:solidFill>
          <a:ln w="9525" cap="flat" cmpd="sng" algn="ctr">
            <a:solidFill>
              <a:schemeClr val="accent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 name="TextBox 37"/>
          <p:cNvSpPr txBox="1"/>
          <p:nvPr/>
        </p:nvSpPr>
        <p:spPr>
          <a:xfrm>
            <a:off x="815975" y="2043113"/>
            <a:ext cx="2871788" cy="400050"/>
          </a:xfrm>
          <a:prstGeom prst="rect">
            <a:avLst/>
          </a:prstGeom>
          <a:solidFill>
            <a:schemeClr val="accent4"/>
          </a:solid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开源</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39" name="TextBox 38"/>
          <p:cNvSpPr txBox="1"/>
          <p:nvPr/>
        </p:nvSpPr>
        <p:spPr>
          <a:xfrm>
            <a:off x="977900" y="2749550"/>
            <a:ext cx="2487613" cy="1323439"/>
          </a:xfrm>
          <a:prstGeom prst="rect">
            <a:avLst/>
          </a:prstGeom>
          <a:noFill/>
        </p:spPr>
        <p:txBody>
          <a:bodyPr wrap="square" rtlCol="0">
            <a:spAutoFit/>
          </a:bodyPr>
          <a:lstStyle/>
          <a:p>
            <a:pPr lvl="0" rtl="0">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通过勤工俭学、网络兼职、投资等多种渠道来增加收入</a:t>
            </a:r>
            <a:r>
              <a:rPr lang="zh-CN" altLang="en-US" sz="2000">
                <a:solidFill>
                  <a:schemeClr val="accent1"/>
                </a:solidFill>
                <a:latin typeface="+mn-ea"/>
                <a:ea typeface="+mn-ea"/>
                <a:cs typeface="+mn-cs"/>
              </a:rPr>
              <a:t>。</a:t>
            </a:r>
            <a:endParaRPr lang="en-US" altLang="zh-CN" sz="2000">
              <a:solidFill>
                <a:schemeClr val="accent1"/>
              </a:solidFill>
              <a:latin typeface="+mn-ea"/>
              <a:ea typeface="+mn-ea"/>
              <a:cs typeface="+mn-cs"/>
            </a:endParaRPr>
          </a:p>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
        <p:nvSpPr>
          <p:cNvPr id="40" name="矩形 39"/>
          <p:cNvSpPr/>
          <p:nvPr/>
        </p:nvSpPr>
        <p:spPr bwMode="auto">
          <a:xfrm>
            <a:off x="8535988" y="2533650"/>
            <a:ext cx="2870200" cy="2593975"/>
          </a:xfrm>
          <a:prstGeom prst="rect">
            <a:avLst/>
          </a:prstGeom>
          <a:solidFill>
            <a:schemeClr val="accent2"/>
          </a:solidFill>
          <a:ln w="9525" cap="flat" cmpd="sng" algn="ctr">
            <a:solidFill>
              <a:schemeClr val="accent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TextBox 40"/>
          <p:cNvSpPr txBox="1"/>
          <p:nvPr/>
        </p:nvSpPr>
        <p:spPr>
          <a:xfrm>
            <a:off x="8535988" y="2043113"/>
            <a:ext cx="2870200" cy="400050"/>
          </a:xfrm>
          <a:prstGeom prst="rect">
            <a:avLst/>
          </a:prstGeom>
          <a:solidFill>
            <a:schemeClr val="accent4"/>
          </a:solid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节流</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42" name="TextBox 41"/>
          <p:cNvSpPr txBox="1"/>
          <p:nvPr/>
        </p:nvSpPr>
        <p:spPr>
          <a:xfrm>
            <a:off x="8696325" y="2749550"/>
            <a:ext cx="2489200" cy="163036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珍惜父母的生活费，不盲目讲排场、讲档次、攀比消费。要考虑购买的物品是否符合自己的承受能力。</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21"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1)">
                                      <p:cBhvr>
                                        <p:cTn id="21" dur="2000"/>
                                        <p:tgtEl>
                                          <p:spTgt spid="36"/>
                                        </p:tgtEl>
                                      </p:cBhvr>
                                    </p:animEffect>
                                  </p:childTnLst>
                                </p:cTn>
                              </p:par>
                            </p:childTnLst>
                          </p:cTn>
                        </p:par>
                        <p:par>
                          <p:cTn id="22" fill="hold" nodeType="afterGroup">
                            <p:stCondLst>
                              <p:cond delay="2700"/>
                            </p:stCondLst>
                            <p:childTnLst>
                              <p:par>
                                <p:cTn id="23" presetID="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0-#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200"/>
                            </p:stCondLst>
                            <p:childTnLst>
                              <p:par>
                                <p:cTn id="32" presetID="2" presetClass="entr" presetSubtype="12"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700"/>
                            </p:stCondLst>
                            <p:childTnLst>
                              <p:par>
                                <p:cTn id="37" presetID="22" presetClass="entr" presetSubtype="1"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childTnLst>
                          </p:cTn>
                        </p:par>
                        <p:par>
                          <p:cTn id="43" fill="hold" nodeType="afterGroup">
                            <p:stCondLst>
                              <p:cond delay="4200"/>
                            </p:stCondLst>
                            <p:childTnLst>
                              <p:par>
                                <p:cTn id="44" presetID="2" presetClass="entr" presetSubtype="12"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700"/>
                            </p:stCondLst>
                            <p:childTnLst>
                              <p:par>
                                <p:cTn id="49" presetID="22" presetClass="entr" presetSubtype="1"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up)">
                                      <p:cBhvr>
                                        <p:cTn id="51" dur="500"/>
                                        <p:tgtEl>
                                          <p:spTgt spid="4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36" grpId="0" animBg="1"/>
      <p:bldP spid="37" grpId="0" animBg="1"/>
      <p:bldP spid="38" grpId="0" animBg="1"/>
      <p:bldP spid="39" grpId="0"/>
      <p:bldP spid="40" grpId="0" animBg="1"/>
      <p:bldP spid="41" grpId="0" animBg="1"/>
      <p:bldP spid="4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谨慎投资</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5" name="矩形 4"/>
          <p:cNvSpPr/>
          <p:nvPr/>
        </p:nvSpPr>
        <p:spPr>
          <a:xfrm>
            <a:off x="1401763" y="1341438"/>
            <a:ext cx="5921375" cy="1938338"/>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j-ea"/>
                <a:ea typeface="+mj-ea"/>
                <a:cs typeface="+mn-cs"/>
              </a:rPr>
              <a:t>有大学生认为，理财就是要投资生财。其实这是一个误区。如今，大学生炒股不是新鲜事儿，但还是要正确看待。作为尚没有稳定收入来源的大学生，在面对投资股市等风险类理财产品的时候，别单纯把它看作是“生财之道”，而应该更注重此行为对未来了解投资市场，积累投资经验的作用。</a:t>
            </a:r>
            <a:endParaRPr kumimoji="0" lang="zh-CN" altLang="en-US" sz="2000" b="0" i="0" u="none" strike="noStrike" kern="1200" cap="none" spc="0" normalizeH="0" baseline="0" noProof="0">
              <a:ln>
                <a:noFill/>
              </a:ln>
              <a:solidFill>
                <a:schemeClr val="accent1"/>
              </a:solidFill>
              <a:effectLst/>
              <a:uLnTx/>
              <a:uFillTx/>
              <a:latin typeface="+mj-ea"/>
              <a:ea typeface="+mj-ea"/>
              <a:cs typeface="+mn-cs"/>
            </a:endParaRPr>
          </a:p>
        </p:txBody>
      </p:sp>
      <p:sp>
        <p:nvSpPr>
          <p:cNvPr id="6" name="矩形 5"/>
          <p:cNvSpPr/>
          <p:nvPr/>
        </p:nvSpPr>
        <p:spPr>
          <a:xfrm>
            <a:off x="1401763" y="3997325"/>
            <a:ext cx="5921375" cy="1939925"/>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j-ea"/>
                <a:ea typeface="+mj-ea"/>
                <a:cs typeface="+mn-cs"/>
              </a:rPr>
              <a:t>大学生投资切莫无顾忌的投入，可用一小部分资金投石问路。同时还要注意金融知识的学习，多为自己武装一些知识，认识更多的理财工具，从基础入手，并要做好思想准备，考虑好自己的经济和心理承受能力，长期的刻苦钻研。更需要强调的是别过度沉迷于投资，而耽误了正常的学习。</a:t>
            </a:r>
            <a:endParaRPr kumimoji="0" lang="zh-CN" altLang="en-US" sz="2000" b="0" i="0" u="none" strike="noStrike" kern="1200" cap="none" spc="0" normalizeH="0" baseline="0" noProof="0">
              <a:ln>
                <a:noFill/>
              </a:ln>
              <a:solidFill>
                <a:schemeClr val="accent1"/>
              </a:solidFill>
              <a:effectLst/>
              <a:uLnTx/>
              <a:uFillTx/>
              <a:latin typeface="+mj-ea"/>
              <a:ea typeface="+mj-ea"/>
              <a:cs typeface="+mn-cs"/>
            </a:endParaRPr>
          </a:p>
        </p:txBody>
      </p:sp>
      <p:sp>
        <p:nvSpPr>
          <p:cNvPr id="7" name="椭圆 6"/>
          <p:cNvSpPr/>
          <p:nvPr/>
        </p:nvSpPr>
        <p:spPr bwMode="auto">
          <a:xfrm>
            <a:off x="927100" y="1979613"/>
            <a:ext cx="458788" cy="458788"/>
          </a:xfrm>
          <a:prstGeom prst="ellipse">
            <a:avLst/>
          </a:prstGeom>
          <a:solidFill>
            <a:schemeClr val="accent4"/>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TextBox 7"/>
          <p:cNvSpPr txBox="1"/>
          <p:nvPr/>
        </p:nvSpPr>
        <p:spPr>
          <a:xfrm>
            <a:off x="1000125" y="2030413"/>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1</a:t>
            </a:r>
            <a:endParaRPr lang="en-US" altLang="zh-CN" sz="2000" b="1">
              <a:solidFill>
                <a:schemeClr val="accent2"/>
              </a:solidFill>
              <a:latin typeface="Arial" panose="020b0604020202020204" pitchFamily="34" charset="0"/>
              <a:ea typeface="宋体" panose="02010600030101010101" pitchFamily="2" charset="-122"/>
            </a:endParaRPr>
          </a:p>
        </p:txBody>
      </p:sp>
      <p:sp>
        <p:nvSpPr>
          <p:cNvPr id="9" name="椭圆 8"/>
          <p:cNvSpPr/>
          <p:nvPr/>
        </p:nvSpPr>
        <p:spPr>
          <a:xfrm>
            <a:off x="927100" y="4808538"/>
            <a:ext cx="458788" cy="458787"/>
          </a:xfrm>
          <a:prstGeom prst="ellipse">
            <a:avLst/>
          </a:prstGeom>
          <a:solidFill>
            <a:schemeClr val="bg2"/>
          </a:solidFill>
          <a:ln w="9525" cap="flat" cmpd="sng">
            <a:solidFill>
              <a:schemeClr val="accent2"/>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0" name="TextBox 9"/>
          <p:cNvSpPr txBox="1"/>
          <p:nvPr/>
        </p:nvSpPr>
        <p:spPr>
          <a:xfrm>
            <a:off x="993775" y="4859338"/>
            <a:ext cx="327025" cy="400050"/>
          </a:xfrm>
          <a:prstGeom prst="rect">
            <a:avLst/>
          </a:prstGeom>
          <a:noFill/>
          <a:ln w="9525">
            <a:noFill/>
          </a:ln>
        </p:spPr>
        <p:txBody>
          <a:bodyPr wrap="none" anchor="t">
            <a:spAutoFit/>
          </a:bodyPr>
          <a:lstStyle/>
          <a:p>
            <a:pPr lvl="0"/>
            <a:r>
              <a:rPr lang="en-US" altLang="zh-CN" sz="2000" b="1">
                <a:solidFill>
                  <a:schemeClr val="accent2"/>
                </a:solidFill>
                <a:latin typeface="Arial" panose="020b0604020202020204" pitchFamily="34" charset="0"/>
                <a:ea typeface="宋体" panose="02010600030101010101" pitchFamily="2" charset="-122"/>
              </a:rPr>
              <a:t>2</a:t>
            </a:r>
            <a:endParaRPr lang="en-US" altLang="zh-CN" sz="2000" b="1">
              <a:solidFill>
                <a:schemeClr val="accent2"/>
              </a:solidFill>
              <a:latin typeface="Arial" panose="020b0604020202020204" pitchFamily="34" charset="0"/>
              <a:ea typeface="宋体" panose="02010600030101010101" pitchFamily="2" charset="-122"/>
            </a:endParaRPr>
          </a:p>
        </p:txBody>
      </p:sp>
      <p:pic>
        <p:nvPicPr>
          <p:cNvPr id="44041" name="Picture 2" descr="D:\快盘\商务图片\3822951_165300715000_2.jpg"/>
          <p:cNvPicPr>
            <a:picLocks noChangeAspect="1"/>
          </p:cNvPicPr>
          <p:nvPr/>
        </p:nvPicPr>
        <p:blipFill>
          <a:blip r:embed="rId3"/>
          <a:srcRect l="40811" r="6146"/>
          <a:stretch>
            <a:fillRect/>
          </a:stretch>
        </p:blipFill>
        <p:spPr>
          <a:xfrm>
            <a:off x="7466013" y="1054100"/>
            <a:ext cx="4157662" cy="5218113"/>
          </a:xfrm>
          <a:prstGeom prst="rect">
            <a:avLst/>
          </a:prstGeom>
          <a:noFill/>
          <a:ln w="9525" cap="flat" cmpd="sng">
            <a:solidFill>
              <a:srgbClr val="D9D9D9"/>
            </a:solidFill>
            <a:prstDash val="solid"/>
            <a:round/>
            <a:headEnd type="none" w="med" len="med"/>
            <a:tailEnd type="none" w="med" len="med"/>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nodeType="afterGroup">
                            <p:stCondLst>
                              <p:cond delay="12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7" grpId="0" animBg="1"/>
      <p:bldP spid="8" grpId="0"/>
      <p:bldP spid="9" grpId="0" animBg="1"/>
      <p:bldP spid="1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841375" y="2076450"/>
            <a:ext cx="5400675" cy="1631950"/>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j-ea"/>
                <a:ea typeface="+mj-ea"/>
                <a:cs typeface="+mn-cs"/>
              </a:rPr>
              <a:t>凡事预则立，不预则废。制定一个完美的理财计划能够让你更轻松地走向成功。不要借口计划没有变化快，而不制定计划，要知道。如果没有计划，永远不会有变化。制定完美的计划，从来都是成功的开始</a:t>
            </a:r>
            <a:endParaRPr kumimoji="0" lang="zh-CN" altLang="en-US" sz="2000" b="0" i="0" u="none" strike="noStrike" kern="1200" cap="none" spc="0" normalizeH="0" baseline="0" noProof="0">
              <a:ln>
                <a:noFill/>
              </a:ln>
              <a:solidFill>
                <a:schemeClr val="accent1"/>
              </a:solidFill>
              <a:effectLst/>
              <a:uLnTx/>
              <a:uFillTx/>
              <a:latin typeface="+mj-ea"/>
              <a:ea typeface="+mj-ea"/>
              <a:cs typeface="+mn-cs"/>
            </a:endParaRPr>
          </a:p>
        </p:txBody>
      </p:sp>
      <p:pic>
        <p:nvPicPr>
          <p:cNvPr id="10242" name="图片 2"/>
          <p:cNvPicPr>
            <a:picLocks noChangeAspect="1"/>
          </p:cNvPicPr>
          <p:nvPr/>
        </p:nvPicPr>
        <p:blipFill>
          <a:blip r:embed="rId2"/>
          <a:stretch>
            <a:fillRect/>
          </a:stretch>
        </p:blipFill>
        <p:spPr>
          <a:xfrm>
            <a:off x="6257925" y="2076450"/>
            <a:ext cx="5199063" cy="3533775"/>
          </a:xfrm>
          <a:prstGeom prst="rect">
            <a:avLst/>
          </a:prstGeom>
          <a:noFill/>
          <a:ln w="9525">
            <a:noFill/>
          </a:ln>
        </p:spPr>
      </p:pic>
      <p:sp>
        <p:nvSpPr>
          <p:cNvPr id="4" name="矩形 3"/>
          <p:cNvSpPr/>
          <p:nvPr/>
        </p:nvSpPr>
        <p:spPr>
          <a:xfrm>
            <a:off x="841375" y="3860800"/>
            <a:ext cx="5400675" cy="1939925"/>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j-ea"/>
                <a:ea typeface="+mj-ea"/>
                <a:cs typeface="+mn-cs"/>
              </a:rPr>
              <a:t>随着经济的深入发展和人民生活水平的不断提高，投资理财已逐步成为影响和决定人们生活的重要方面，各式媒体也以其特有的方式向人们介绍各种理财手段，方法多多，但适合自己的才是最好的。但无论是什么方法，理财意识的培养和基本观念的认知都是极其重要的。</a:t>
            </a:r>
            <a:endParaRPr kumimoji="0" lang="zh-CN" altLang="en-US" sz="2000" b="0" i="0" u="none" strike="noStrike" kern="1200" cap="none" spc="0" normalizeH="0" baseline="0" noProof="0">
              <a:ln>
                <a:noFill/>
              </a:ln>
              <a:solidFill>
                <a:schemeClr val="accent1"/>
              </a:solidFill>
              <a:effectLst/>
              <a:uLnTx/>
              <a:uFillTx/>
              <a:latin typeface="+mj-ea"/>
              <a:ea typeface="+mj-ea"/>
              <a:cs typeface="+mn-cs"/>
            </a:endParaRPr>
          </a:p>
        </p:txBody>
      </p:sp>
      <p:sp>
        <p:nvSpPr>
          <p:cNvPr id="5" name="TextBox 4"/>
          <p:cNvSpPr txBox="1"/>
          <p:nvPr/>
        </p:nvSpPr>
        <p:spPr>
          <a:xfrm>
            <a:off x="1416050" y="1341438"/>
            <a:ext cx="1368425" cy="58420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2"/>
                </a:solidFill>
                <a:effectLst/>
                <a:uLnTx/>
                <a:uFillTx/>
                <a:latin typeface="+mn-ea"/>
                <a:ea typeface="+mn-ea"/>
                <a:cs typeface="+mn-cs"/>
              </a:rPr>
              <a:t>前   言</a:t>
            </a:r>
            <a:endParaRPr kumimoji="0" lang="zh-CN" altLang="en-US" sz="3200" b="1" i="0" u="none" strike="noStrike" kern="1200" cap="none" spc="0" normalizeH="0" baseline="0" noProof="0">
              <a:ln>
                <a:noFill/>
              </a:ln>
              <a:solidFill>
                <a:schemeClr val="bg2"/>
              </a:solidFill>
              <a:effectLst/>
              <a:uLnTx/>
              <a:uFillTx/>
              <a:latin typeface="+mn-ea"/>
              <a:ea typeface="+mn-ea"/>
              <a:cs typeface="+mn-cs"/>
            </a:endParaRPr>
          </a:p>
        </p:txBody>
      </p:sp>
      <p:sp>
        <p:nvSpPr>
          <p:cNvPr id="6" name="Freeform 10"/>
          <p:cNvSpPr>
            <a:spLocks noEditPoints="1"/>
          </p:cNvSpPr>
          <p:nvPr/>
        </p:nvSpPr>
        <p:spPr>
          <a:xfrm>
            <a:off x="863600" y="1406525"/>
            <a:ext cx="450850" cy="452438"/>
          </a:xfrm>
          <a:custGeom>
            <a:cxnLst>
              <a:cxn ang="0">
                <a:pos x="224916" y="0"/>
              </a:cxn>
              <a:cxn ang="0">
                <a:pos x="449832" y="226040"/>
              </a:cxn>
              <a:cxn ang="0">
                <a:pos x="224916" y="452080"/>
              </a:cxn>
              <a:cxn ang="0">
                <a:pos x="0" y="226040"/>
              </a:cxn>
              <a:cxn ang="0">
                <a:pos x="224916" y="0"/>
              </a:cxn>
              <a:cxn ang="0">
                <a:pos x="224916" y="46026"/>
              </a:cxn>
              <a:cxn ang="0">
                <a:pos x="405052" y="226040"/>
              </a:cxn>
              <a:cxn ang="0">
                <a:pos x="224916" y="407077"/>
              </a:cxn>
              <a:cxn ang="0">
                <a:pos x="44780" y="226040"/>
              </a:cxn>
              <a:cxn ang="0">
                <a:pos x="224916" y="46026"/>
              </a:cxn>
              <a:cxn ang="0">
                <a:pos x="372485" y="235245"/>
              </a:cxn>
              <a:cxn ang="0">
                <a:pos x="261554" y="299682"/>
              </a:cxn>
              <a:cxn ang="0">
                <a:pos x="149605" y="364119"/>
              </a:cxn>
              <a:cxn ang="0">
                <a:pos x="149605" y="235245"/>
              </a:cxn>
              <a:cxn ang="0">
                <a:pos x="149605" y="106372"/>
              </a:cxn>
              <a:cxn ang="0">
                <a:pos x="261554" y="170809"/>
              </a:cxn>
              <a:cxn ang="0">
                <a:pos x="372485" y="235245"/>
              </a:cxn>
            </a:cxnLst>
            <a:rect l="0" t="0" r="0" b="0"/>
            <a:pathLst>
              <a:path w="442" h="442">
                <a:moveTo>
                  <a:pt x="221" y="0"/>
                </a:moveTo>
                <a:cubicBezTo>
                  <a:pt x="343" y="0"/>
                  <a:pt x="442" y="99"/>
                  <a:pt x="442" y="221"/>
                </a:cubicBezTo>
                <a:cubicBezTo>
                  <a:pt x="442" y="343"/>
                  <a:pt x="343" y="442"/>
                  <a:pt x="221" y="442"/>
                </a:cubicBezTo>
                <a:cubicBezTo>
                  <a:pt x="99" y="442"/>
                  <a:pt x="0" y="343"/>
                  <a:pt x="0" y="221"/>
                </a:cubicBezTo>
                <a:cubicBezTo>
                  <a:pt x="0" y="99"/>
                  <a:pt x="99" y="0"/>
                  <a:pt x="221" y="0"/>
                </a:cubicBezTo>
                <a:close/>
                <a:moveTo>
                  <a:pt x="221" y="45"/>
                </a:moveTo>
                <a:cubicBezTo>
                  <a:pt x="319" y="45"/>
                  <a:pt x="398" y="124"/>
                  <a:pt x="398" y="221"/>
                </a:cubicBezTo>
                <a:cubicBezTo>
                  <a:pt x="398" y="319"/>
                  <a:pt x="319" y="398"/>
                  <a:pt x="221" y="398"/>
                </a:cubicBezTo>
                <a:cubicBezTo>
                  <a:pt x="124" y="398"/>
                  <a:pt x="44" y="319"/>
                  <a:pt x="44" y="221"/>
                </a:cubicBezTo>
                <a:cubicBezTo>
                  <a:pt x="44" y="124"/>
                  <a:pt x="124" y="45"/>
                  <a:pt x="221" y="45"/>
                </a:cubicBezTo>
                <a:close/>
                <a:moveTo>
                  <a:pt x="366" y="230"/>
                </a:moveTo>
                <a:lnTo>
                  <a:pt x="257" y="293"/>
                </a:lnTo>
                <a:lnTo>
                  <a:pt x="147" y="356"/>
                </a:lnTo>
                <a:lnTo>
                  <a:pt x="147" y="230"/>
                </a:lnTo>
                <a:lnTo>
                  <a:pt x="147" y="104"/>
                </a:lnTo>
                <a:lnTo>
                  <a:pt x="257" y="167"/>
                </a:lnTo>
                <a:lnTo>
                  <a:pt x="366" y="230"/>
                </a:lnTo>
                <a:close/>
              </a:path>
            </a:pathLst>
          </a:custGeom>
          <a:solidFill>
            <a:schemeClr val="bg2"/>
          </a:solidFill>
          <a:ln w="9525">
            <a:noFill/>
          </a:ln>
        </p:spPr>
        <p:txBody>
          <a:bodyPr/>
          <a:lstStyle/>
          <a:p>
            <a:endParaRPr lang="zh-CN" altLang="en-US"/>
          </a:p>
        </p:txBody>
      </p:sp>
      <p:cxnSp>
        <p:nvCxnSpPr>
          <p:cNvPr id="10246" name="直接连接符 7"/>
          <p:cNvCxnSpPr/>
          <p:nvPr/>
        </p:nvCxnSpPr>
        <p:spPr>
          <a:xfrm>
            <a:off x="931863" y="3760788"/>
            <a:ext cx="5256212" cy="0"/>
          </a:xfrm>
          <a:prstGeom prst="line">
            <a:avLst/>
          </a:prstGeom>
          <a:ln w="9525" cap="flat" cmpd="sng">
            <a:solidFill>
              <a:schemeClr val="bg2"/>
            </a:solidFill>
            <a:prstDash val="dash"/>
            <a:round/>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4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300" autoRev="1" fill="hold">
                                          <p:stCondLst>
                                            <p:cond delay="0"/>
                                          </p:stCondLst>
                                        </p:cTn>
                                        <p:tgtEl>
                                          <p:spTgt spid="5"/>
                                        </p:tgtEl>
                                        <p:attrNameLst>
                                          <p:attrName>ppt_w</p:attrName>
                                        </p:attrNameLst>
                                      </p:cBhvr>
                                    </p:anim>
                                    <p:anim by="(#ppt_w*0.50)" calcmode="lin" valueType="num">
                                      <p:cBhvr>
                                        <p:cTn id="13" dur="300" decel="50000" autoRev="1" fill="hold">
                                          <p:stCondLst>
                                            <p:cond delay="0"/>
                                          </p:stCondLst>
                                        </p:cTn>
                                        <p:tgtEl>
                                          <p:spTgt spid="5"/>
                                        </p:tgtEl>
                                        <p:attrNameLst>
                                          <p:attrName>ppt_x</p:attrName>
                                        </p:attrNameLst>
                                      </p:cBhvr>
                                    </p:anim>
                                    <p:anim from="(-#ppt_h/2)" to="(#ppt_y)" calcmode="lin" valueType="num">
                                      <p:cBhvr>
                                        <p:cTn id="14" dur="600" fill="hold">
                                          <p:stCondLst>
                                            <p:cond delay="0"/>
                                          </p:stCondLst>
                                        </p:cTn>
                                        <p:tgtEl>
                                          <p:spTgt spid="5"/>
                                        </p:tgtEl>
                                        <p:attrNameLst>
                                          <p:attrName>ppt_y</p:attrName>
                                        </p:attrNameLst>
                                      </p:cBhvr>
                                    </p:anim>
                                    <p:animRot by="21600000">
                                      <p:cBhvr>
                                        <p:cTn id="15" dur="6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注重积累</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TextBox 3"/>
          <p:cNvSpPr txBox="1"/>
          <p:nvPr/>
        </p:nvSpPr>
        <p:spPr>
          <a:xfrm flipH="1">
            <a:off x="4081463" y="2586038"/>
            <a:ext cx="1352550" cy="708025"/>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accent1"/>
                </a:solidFill>
                <a:effectLst/>
                <a:uLnTx/>
                <a:uFillTx/>
                <a:latin typeface="+mj-ea"/>
                <a:ea typeface="+mj-ea"/>
                <a:cs typeface="+mn-cs"/>
              </a:rPr>
              <a:t>学习</a:t>
            </a:r>
            <a:endParaRPr kumimoji="0" lang="zh-CN" altLang="en-US" sz="4000" b="1" i="0" u="none" strike="noStrike" kern="1200" cap="none" spc="0" normalizeH="0" baseline="0" noProof="0">
              <a:ln>
                <a:noFill/>
              </a:ln>
              <a:solidFill>
                <a:schemeClr val="accent1"/>
              </a:solidFill>
              <a:effectLst/>
              <a:uLnTx/>
              <a:uFillTx/>
              <a:latin typeface="+mj-ea"/>
              <a:ea typeface="+mj-ea"/>
              <a:cs typeface="+mn-cs"/>
            </a:endParaRPr>
          </a:p>
        </p:txBody>
      </p:sp>
      <p:sp>
        <p:nvSpPr>
          <p:cNvPr id="10" name="TextBox 9"/>
          <p:cNvSpPr txBox="1"/>
          <p:nvPr/>
        </p:nvSpPr>
        <p:spPr>
          <a:xfrm flipH="1">
            <a:off x="6402388" y="1647825"/>
            <a:ext cx="1352550" cy="708025"/>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accent1"/>
                </a:solidFill>
                <a:effectLst/>
                <a:uLnTx/>
                <a:uFillTx/>
                <a:latin typeface="+mj-ea"/>
                <a:ea typeface="+mj-ea"/>
                <a:cs typeface="+mn-cs"/>
              </a:rPr>
              <a:t>实践</a:t>
            </a:r>
            <a:endParaRPr kumimoji="0" lang="zh-CN" altLang="en-US" sz="4000" b="1" i="0" u="none" strike="noStrike" kern="1200" cap="none" spc="0" normalizeH="0" baseline="0" noProof="0">
              <a:ln>
                <a:noFill/>
              </a:ln>
              <a:solidFill>
                <a:schemeClr val="accent1"/>
              </a:solidFill>
              <a:effectLst/>
              <a:uLnTx/>
              <a:uFillTx/>
              <a:latin typeface="+mj-ea"/>
              <a:ea typeface="+mj-ea"/>
              <a:cs typeface="+mn-cs"/>
            </a:endParaRPr>
          </a:p>
        </p:txBody>
      </p:sp>
      <p:sp>
        <p:nvSpPr>
          <p:cNvPr id="46085" name="TextBox 4"/>
          <p:cNvSpPr txBox="1"/>
          <p:nvPr/>
        </p:nvSpPr>
        <p:spPr>
          <a:xfrm>
            <a:off x="1436688" y="2355850"/>
            <a:ext cx="1727200" cy="1323975"/>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学习商学、经济学等理论知识，武装自己的头脑</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46086" name="TextBox 11"/>
          <p:cNvSpPr txBox="1"/>
          <p:nvPr/>
        </p:nvSpPr>
        <p:spPr>
          <a:xfrm>
            <a:off x="8593138" y="1187450"/>
            <a:ext cx="1657350" cy="1630363"/>
          </a:xfrm>
          <a:prstGeom prst="rect">
            <a:avLst/>
          </a:prstGeom>
          <a:noFill/>
          <a:ln w="9525">
            <a:noFill/>
          </a:ln>
        </p:spPr>
        <p:txBody>
          <a:bodyPr anchor="t">
            <a:spAutoFit/>
          </a:bodyPr>
          <a:lstStyle/>
          <a:p>
            <a:pPr lvl="0"/>
            <a:r>
              <a:rPr lang="zh-CN" altLang="en-US" sz="2000">
                <a:solidFill>
                  <a:schemeClr val="accent1"/>
                </a:solidFill>
                <a:latin typeface="微软雅黑" panose="020b0503020204020204" pitchFamily="34" charset="-122"/>
                <a:ea typeface="微软雅黑" panose="020b0503020204020204" pitchFamily="34" charset="-122"/>
              </a:rPr>
              <a:t>通过各种理财实践，对学习的知识进行强化，升华。</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3" name="Freeform 7"/>
          <p:cNvSpPr>
            <a:spLocks noEditPoints="1"/>
          </p:cNvSpPr>
          <p:nvPr/>
        </p:nvSpPr>
        <p:spPr>
          <a:xfrm>
            <a:off x="5832475" y="755650"/>
            <a:ext cx="2493963" cy="2492375"/>
          </a:xfrm>
          <a:custGeom>
            <a:cxnLst>
              <a:cxn ang="0">
                <a:pos x="2488708" y="1365479"/>
              </a:cxn>
              <a:cxn ang="0">
                <a:pos x="2493963" y="1246188"/>
              </a:cxn>
              <a:cxn ang="0">
                <a:pos x="2488708" y="1127646"/>
              </a:cxn>
              <a:cxn ang="0">
                <a:pos x="2234206" y="1101387"/>
              </a:cxn>
              <a:cxn ang="0">
                <a:pos x="2174898" y="879309"/>
              </a:cxn>
              <a:cxn ang="0">
                <a:pos x="2381352" y="729256"/>
              </a:cxn>
              <a:cxn ang="0">
                <a:pos x="2262735" y="523684"/>
              </a:cxn>
              <a:cxn ang="0">
                <a:pos x="2029254" y="627220"/>
              </a:cxn>
              <a:cxn ang="0">
                <a:pos x="1866343" y="465163"/>
              </a:cxn>
              <a:cxn ang="0">
                <a:pos x="1970696" y="231081"/>
              </a:cxn>
              <a:cxn ang="0">
                <a:pos x="1764993" y="112540"/>
              </a:cxn>
              <a:cxn ang="0">
                <a:pos x="1614845" y="319612"/>
              </a:cxn>
              <a:cxn ang="0">
                <a:pos x="1392625" y="260341"/>
              </a:cxn>
              <a:cxn ang="0">
                <a:pos x="1365599" y="6002"/>
              </a:cxn>
              <a:cxn ang="0">
                <a:pos x="1246982" y="0"/>
              </a:cxn>
              <a:cxn ang="0">
                <a:pos x="1128364" y="6002"/>
              </a:cxn>
              <a:cxn ang="0">
                <a:pos x="1101338" y="260341"/>
              </a:cxn>
              <a:cxn ang="0">
                <a:pos x="879118" y="319612"/>
              </a:cxn>
              <a:cxn ang="0">
                <a:pos x="728970" y="112540"/>
              </a:cxn>
              <a:cxn ang="0">
                <a:pos x="523267" y="231081"/>
              </a:cxn>
              <a:cxn ang="0">
                <a:pos x="627620" y="465163"/>
              </a:cxn>
              <a:cxn ang="0">
                <a:pos x="464709" y="627220"/>
              </a:cxn>
              <a:cxn ang="0">
                <a:pos x="231228" y="523684"/>
              </a:cxn>
              <a:cxn ang="0">
                <a:pos x="112611" y="729256"/>
              </a:cxn>
              <a:cxn ang="0">
                <a:pos x="319065" y="879309"/>
              </a:cxn>
              <a:cxn ang="0">
                <a:pos x="259757" y="1101387"/>
              </a:cxn>
              <a:cxn ang="0">
                <a:pos x="6006" y="1127646"/>
              </a:cxn>
              <a:cxn ang="0">
                <a:pos x="0" y="1246188"/>
              </a:cxn>
              <a:cxn ang="0">
                <a:pos x="6006" y="1365479"/>
              </a:cxn>
              <a:cxn ang="0">
                <a:pos x="259757" y="1391739"/>
              </a:cxn>
              <a:cxn ang="0">
                <a:pos x="319065" y="1613817"/>
              </a:cxn>
              <a:cxn ang="0">
                <a:pos x="112611" y="1763869"/>
              </a:cxn>
              <a:cxn ang="0">
                <a:pos x="231228" y="1969441"/>
              </a:cxn>
              <a:cxn ang="0">
                <a:pos x="464709" y="1865155"/>
              </a:cxn>
              <a:cxn ang="0">
                <a:pos x="627620" y="2027962"/>
              </a:cxn>
              <a:cxn ang="0">
                <a:pos x="523267" y="2261294"/>
              </a:cxn>
              <a:cxn ang="0">
                <a:pos x="728970" y="2380586"/>
              </a:cxn>
              <a:cxn ang="0">
                <a:pos x="879118" y="2173513"/>
              </a:cxn>
              <a:cxn ang="0">
                <a:pos x="1101338" y="2232784"/>
              </a:cxn>
              <a:cxn ang="0">
                <a:pos x="1128364" y="2487123"/>
              </a:cxn>
              <a:cxn ang="0">
                <a:pos x="1246982" y="2492375"/>
              </a:cxn>
              <a:cxn ang="0">
                <a:pos x="1365599" y="2487123"/>
              </a:cxn>
              <a:cxn ang="0">
                <a:pos x="1392625" y="2232784"/>
              </a:cxn>
              <a:cxn ang="0">
                <a:pos x="1614845" y="2173513"/>
              </a:cxn>
              <a:cxn ang="0">
                <a:pos x="1764993" y="2380586"/>
              </a:cxn>
              <a:cxn ang="0">
                <a:pos x="1970696" y="2261294"/>
              </a:cxn>
              <a:cxn ang="0">
                <a:pos x="1866343" y="2027962"/>
              </a:cxn>
              <a:cxn ang="0">
                <a:pos x="2029254" y="1865155"/>
              </a:cxn>
              <a:cxn ang="0">
                <a:pos x="2262735" y="1969441"/>
              </a:cxn>
              <a:cxn ang="0">
                <a:pos x="2381352" y="1763869"/>
              </a:cxn>
              <a:cxn ang="0">
                <a:pos x="2174898" y="1613817"/>
              </a:cxn>
              <a:cxn ang="0">
                <a:pos x="2234206" y="1391739"/>
              </a:cxn>
              <a:cxn ang="0">
                <a:pos x="2488708" y="1365479"/>
              </a:cxn>
              <a:cxn ang="0">
                <a:pos x="1246982" y="439654"/>
              </a:cxn>
              <a:cxn ang="0">
                <a:pos x="2054029" y="1246188"/>
              </a:cxn>
              <a:cxn ang="0">
                <a:pos x="1246982" y="2053471"/>
              </a:cxn>
              <a:cxn ang="0">
                <a:pos x="439934" y="1246188"/>
              </a:cxn>
              <a:cxn ang="0">
                <a:pos x="1246982" y="439654"/>
              </a:cxn>
            </a:cxnLst>
            <a:rect l="0" t="0" r="0" b="0"/>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bg2"/>
          </a:solidFill>
          <a:ln w="9525">
            <a:noFill/>
          </a:ln>
        </p:spPr>
        <p:txBody>
          <a:bodyPr/>
          <a:lstStyle/>
          <a:p>
            <a:endParaRPr lang="zh-CN" altLang="en-US"/>
          </a:p>
        </p:txBody>
      </p:sp>
      <p:sp>
        <p:nvSpPr>
          <p:cNvPr id="14" name="Freeform 9"/>
          <p:cNvSpPr>
            <a:spLocks noEditPoints="1"/>
          </p:cNvSpPr>
          <p:nvPr/>
        </p:nvSpPr>
        <p:spPr>
          <a:xfrm>
            <a:off x="3308350" y="1550988"/>
            <a:ext cx="2852738" cy="2849562"/>
          </a:xfrm>
          <a:custGeom>
            <a:cxnLst>
              <a:cxn ang="0">
                <a:pos x="2846377" y="1561517"/>
              </a:cxn>
              <a:cxn ang="0">
                <a:pos x="2852560" y="1425554"/>
              </a:cxn>
              <a:cxn ang="0">
                <a:pos x="2846377" y="1289591"/>
              </a:cxn>
              <a:cxn ang="0">
                <a:pos x="2555762" y="1259377"/>
              </a:cxn>
              <a:cxn ang="0">
                <a:pos x="2487746" y="1005304"/>
              </a:cxn>
              <a:cxn ang="0">
                <a:pos x="2724085" y="833633"/>
              </a:cxn>
              <a:cxn ang="0">
                <a:pos x="2588052" y="598101"/>
              </a:cxn>
              <a:cxn ang="0">
                <a:pos x="2320797" y="717584"/>
              </a:cxn>
              <a:cxn ang="0">
                <a:pos x="2135298" y="531493"/>
              </a:cxn>
              <a:cxn ang="0">
                <a:pos x="2254154" y="264373"/>
              </a:cxn>
              <a:cxn ang="0">
                <a:pos x="2019189" y="128410"/>
              </a:cxn>
              <a:cxn ang="0">
                <a:pos x="1846744" y="365315"/>
              </a:cxn>
              <a:cxn ang="0">
                <a:pos x="1592542" y="297334"/>
              </a:cxn>
              <a:cxn ang="0">
                <a:pos x="1562312" y="6180"/>
              </a:cxn>
              <a:cxn ang="0">
                <a:pos x="1426280" y="0"/>
              </a:cxn>
              <a:cxn ang="0">
                <a:pos x="1290935" y="6180"/>
              </a:cxn>
              <a:cxn ang="0">
                <a:pos x="1260018" y="297334"/>
              </a:cxn>
              <a:cxn ang="0">
                <a:pos x="1005816" y="364629"/>
              </a:cxn>
              <a:cxn ang="0">
                <a:pos x="834058" y="128410"/>
              </a:cxn>
              <a:cxn ang="0">
                <a:pos x="599093" y="264373"/>
              </a:cxn>
              <a:cxn ang="0">
                <a:pos x="717949" y="531493"/>
              </a:cxn>
              <a:cxn ang="0">
                <a:pos x="531763" y="717584"/>
              </a:cxn>
              <a:cxn ang="0">
                <a:pos x="264508" y="598101"/>
              </a:cxn>
              <a:cxn ang="0">
                <a:pos x="128475" y="833633"/>
              </a:cxn>
              <a:cxn ang="0">
                <a:pos x="365501" y="1005304"/>
              </a:cxn>
              <a:cxn ang="0">
                <a:pos x="297485" y="1259377"/>
              </a:cxn>
              <a:cxn ang="0">
                <a:pos x="6183" y="1289591"/>
              </a:cxn>
              <a:cxn ang="0">
                <a:pos x="0" y="1425554"/>
              </a:cxn>
              <a:cxn ang="0">
                <a:pos x="6183" y="1561517"/>
              </a:cxn>
              <a:cxn ang="0">
                <a:pos x="297485" y="1591731"/>
              </a:cxn>
              <a:cxn ang="0">
                <a:pos x="365501" y="1845804"/>
              </a:cxn>
              <a:cxn ang="0">
                <a:pos x="128475" y="2018161"/>
              </a:cxn>
              <a:cxn ang="0">
                <a:pos x="264508" y="2253007"/>
              </a:cxn>
              <a:cxn ang="0">
                <a:pos x="531763" y="2133524"/>
              </a:cxn>
              <a:cxn ang="0">
                <a:pos x="717949" y="2319615"/>
              </a:cxn>
              <a:cxn ang="0">
                <a:pos x="598406" y="2586735"/>
              </a:cxn>
              <a:cxn ang="0">
                <a:pos x="834058" y="2722698"/>
              </a:cxn>
              <a:cxn ang="0">
                <a:pos x="1005816" y="2486479"/>
              </a:cxn>
              <a:cxn ang="0">
                <a:pos x="1260018" y="2554461"/>
              </a:cxn>
              <a:cxn ang="0">
                <a:pos x="1290935" y="2844928"/>
              </a:cxn>
              <a:cxn ang="0">
                <a:pos x="1426280" y="2851108"/>
              </a:cxn>
              <a:cxn ang="0">
                <a:pos x="1562312" y="2844928"/>
              </a:cxn>
              <a:cxn ang="0">
                <a:pos x="1592542" y="2554461"/>
              </a:cxn>
              <a:cxn ang="0">
                <a:pos x="1846744" y="2486479"/>
              </a:cxn>
              <a:cxn ang="0">
                <a:pos x="2019189" y="2722698"/>
              </a:cxn>
              <a:cxn ang="0">
                <a:pos x="2254154" y="2586735"/>
              </a:cxn>
              <a:cxn ang="0">
                <a:pos x="2135298" y="2319615"/>
              </a:cxn>
              <a:cxn ang="0">
                <a:pos x="2320797" y="2133524"/>
              </a:cxn>
              <a:cxn ang="0">
                <a:pos x="2588052" y="2253007"/>
              </a:cxn>
              <a:cxn ang="0">
                <a:pos x="2724085" y="2018161"/>
              </a:cxn>
              <a:cxn ang="0">
                <a:pos x="2487746" y="1845804"/>
              </a:cxn>
              <a:cxn ang="0">
                <a:pos x="2555762" y="1591731"/>
              </a:cxn>
              <a:cxn ang="0">
                <a:pos x="2846377" y="1561517"/>
              </a:cxn>
              <a:cxn ang="0">
                <a:pos x="1426280" y="486172"/>
              </a:cxn>
              <a:cxn ang="0">
                <a:pos x="2366141" y="1425554"/>
              </a:cxn>
              <a:cxn ang="0">
                <a:pos x="1426280" y="2364936"/>
              </a:cxn>
              <a:cxn ang="0">
                <a:pos x="486419" y="1425554"/>
              </a:cxn>
              <a:cxn ang="0">
                <a:pos x="1426280" y="486172"/>
              </a:cxn>
            </a:cxnLst>
            <a:rect l="0" t="0" r="0" b="0"/>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chemeClr val="tx1"/>
          </a:solidFill>
          <a:ln w="9525">
            <a:noFill/>
          </a:ln>
        </p:spPr>
        <p:txBody>
          <a:bodyPr/>
          <a:lstStyle/>
          <a:p>
            <a:endParaRPr lang="zh-CN" altLang="en-US"/>
          </a:p>
        </p:txBody>
      </p:sp>
      <p:sp>
        <p:nvSpPr>
          <p:cNvPr id="15" name="矩形 83"/>
          <p:cNvSpPr>
            <a:spLocks noChangeArrowheads="1"/>
          </p:cNvSpPr>
          <p:nvPr/>
        </p:nvSpPr>
        <p:spPr bwMode="auto">
          <a:xfrm>
            <a:off x="1289050" y="4686300"/>
            <a:ext cx="9669463" cy="1785938"/>
          </a:xfrm>
          <a:prstGeom prst="rect">
            <a:avLst/>
          </a:prstGeom>
          <a:solidFill>
            <a:schemeClr val="accent2"/>
          </a:solidFill>
          <a:ln w="9525" cmpd="sng">
            <a:solidFill>
              <a:schemeClr val="accent2">
                <a:lumMod val="85000"/>
              </a:schemeClr>
            </a:solidFill>
            <a:miter lim="800000"/>
          </a:ln>
        </p:spPr>
        <p:txBody>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TextBox 84"/>
          <p:cNvSpPr txBox="1"/>
          <p:nvPr/>
        </p:nvSpPr>
        <p:spPr>
          <a:xfrm>
            <a:off x="1528763" y="4854575"/>
            <a:ext cx="9247187" cy="1476375"/>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能力来自于学习和实践经验的积累，常听人以“天生不擅理财”等借口规避与每个人生活休戚相关的理财问题能力都非天生俱有，耐心学习与实际经验才是重点。理财能力也是一样，也许具有数字观念或本身学习商学、经济等学科者较能触类旁通，也较有“理财意识”，但基于金钱问题乃是人生如影随形的事，尤其现代经济日益发达，每个人都无法避免于个人理财责任之外。   </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7" name="Freeform 12"/>
          <p:cNvSpPr/>
          <p:nvPr/>
        </p:nvSpPr>
        <p:spPr>
          <a:xfrm>
            <a:off x="1214438" y="4540250"/>
            <a:ext cx="528637" cy="530225"/>
          </a:xfrm>
          <a:custGeom>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w="9525">
            <a:noFill/>
          </a:ln>
        </p:spPr>
        <p:txBody>
          <a:bodyPr/>
          <a:lstStyle/>
          <a:p>
            <a:endParaRPr lang="zh-CN" altLang="en-US"/>
          </a:p>
        </p:txBody>
      </p:sp>
      <p:sp>
        <p:nvSpPr>
          <p:cNvPr id="18" name="Freeform 12"/>
          <p:cNvSpPr/>
          <p:nvPr/>
        </p:nvSpPr>
        <p:spPr>
          <a:xfrm flipH="1" flipV="1">
            <a:off x="10510838" y="6007100"/>
            <a:ext cx="528637" cy="530225"/>
          </a:xfrm>
          <a:custGeom>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par>
                                <p:cTn id="18" presetID="47"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8" presetClass="emph" presetSubtype="0" fill="hold" nodeType="withEffect">
                                  <p:stCondLst>
                                    <p:cond delay="300"/>
                                  </p:stCondLst>
                                  <p:childTnLst>
                                    <p:animRot by="-21600000">
                                      <p:cBhvr>
                                        <p:cTn id="29" dur="2000" fill="hold"/>
                                        <p:tgtEl>
                                          <p:spTgt spid="14"/>
                                        </p:tgtEl>
                                        <p:attrNameLst>
                                          <p:attrName>r</p:attrName>
                                        </p:attrNameLst>
                                      </p:cBhvr>
                                    </p:animRot>
                                  </p:childTnLst>
                                </p:cTn>
                              </p:par>
                              <p:par>
                                <p:cTn id="30" presetID="8" presetClass="emph" presetSubtype="0" fill="hold" nodeType="withEffect">
                                  <p:stCondLst>
                                    <p:cond delay="500"/>
                                  </p:stCondLst>
                                  <p:childTnLst>
                                    <p:animRot by="-21600000">
                                      <p:cBhvr>
                                        <p:cTn id="31" dur="2000" fill="hold"/>
                                        <p:tgtEl>
                                          <p:spTgt spid="13"/>
                                        </p:tgtEl>
                                        <p:attrNameLst>
                                          <p:attrName>r</p:attrName>
                                        </p:attrNameLst>
                                      </p:cBhvr>
                                    </p:animRot>
                                  </p:childTnLst>
                                </p:cTn>
                              </p:par>
                            </p:childTnLst>
                          </p:cTn>
                        </p:par>
                        <p:par>
                          <p:cTn id="32" fill="hold" nodeType="afterGroup">
                            <p:stCondLst>
                              <p:cond delay="2900"/>
                            </p:stCondLst>
                            <p:childTnLst>
                              <p:par>
                                <p:cTn id="33" presetID="1"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35" presetClass="path" presetSubtype="0" accel="50000" decel="50000" fill="hold" nodeType="withEffect">
                                  <p:stCondLst>
                                    <p:cond delay="0"/>
                                  </p:stCondLst>
                                  <p:childTnLst>
                                    <p:animMotion origin="layout" path="M 6.73953E-07 4.81036E-07 L 0.38446 0.09944" pathEditMode="relative" rAng="0" ptsTypes="AA">
                                      <p:cBhvr>
                                        <p:cTn id="36" dur="500" spd="-99900" fill="hold"/>
                                        <p:tgtEl>
                                          <p:spTgt spid="17"/>
                                        </p:tgtEl>
                                        <p:attrNameLst>
                                          <p:attrName>ppt_x</p:attrName>
                                          <p:attrName>ppt_y</p:attrName>
                                        </p:attrNameLst>
                                      </p:cBhvr>
                                      <p:rCtr x="19200" y="5000"/>
                                    </p:animMotion>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35" presetClass="path" presetSubtype="0" accel="50000" decel="50000" fill="hold" nodeType="withEffect">
                                  <p:stCondLst>
                                    <p:cond delay="0"/>
                                  </p:stCondLst>
                                  <p:childTnLst>
                                    <p:animMotion origin="layout" path="M -4.08795E-06 -4.50509E-06 L -0.37522 -0.09643" pathEditMode="relative" rAng="0" ptsTypes="AA">
                                      <p:cBhvr>
                                        <p:cTn id="40" dur="500" spd="-99900" fill="hold"/>
                                        <p:tgtEl>
                                          <p:spTgt spid="18"/>
                                        </p:tgtEl>
                                        <p:attrNameLst>
                                          <p:attrName>ppt_x</p:attrName>
                                          <p:attrName>ppt_y</p:attrName>
                                        </p:attrNameLst>
                                      </p:cBhvr>
                                      <p:rCtr x="-18800" y="-4800"/>
                                    </p:animMotion>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nodeType="afterGroup">
                            <p:stCondLst>
                              <p:cond delay="3400"/>
                            </p:stCondLst>
                            <p:childTnLst>
                              <p:par>
                                <p:cTn id="47" presetID="22" presetClass="entr" presetSubtype="1" fill="hold" nodeType="after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wipe(up)">
                                      <p:cBhvr>
                                        <p:cTn id="4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3"/>
          <a:stretch>
            <a:fillRect/>
          </a:stretch>
        </a:blipFill>
        <a:effectLst/>
      </p:bgPr>
    </p:bg>
    <p:spTree>
      <p:nvGrpSpPr>
        <p:cNvPr id="1" name=""/>
        <p:cNvGrpSpPr/>
        <p:nvPr/>
      </p:nvGrpSpPr>
      <p:grpSpPr>
        <a:xfrm>
          <a:off x="0" y="0"/>
          <a:ext cx="0" cy="0"/>
        </a:xfrm>
      </p:grpSpPr>
      <p:sp>
        <p:nvSpPr>
          <p:cNvPr id="21" name="Oval 7"/>
          <p:cNvSpPr/>
          <p:nvPr/>
        </p:nvSpPr>
        <p:spPr>
          <a:xfrm>
            <a:off x="-719137" y="738188"/>
            <a:ext cx="6769100" cy="6770687"/>
          </a:xfrm>
          <a:prstGeom prst="ellipse">
            <a:avLst/>
          </a:prstGeom>
          <a:solidFill>
            <a:schemeClr val="tx1">
              <a:alpha val="50195"/>
            </a:schemeClr>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3" name="Oval 8"/>
          <p:cNvSpPr/>
          <p:nvPr/>
        </p:nvSpPr>
        <p:spPr>
          <a:xfrm>
            <a:off x="74613" y="1528763"/>
            <a:ext cx="5181600" cy="5189537"/>
          </a:xfrm>
          <a:prstGeom prst="ellipse">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6" name="Oval 9"/>
          <p:cNvSpPr/>
          <p:nvPr/>
        </p:nvSpPr>
        <p:spPr>
          <a:xfrm>
            <a:off x="4191000" y="2170113"/>
            <a:ext cx="1065213" cy="1063625"/>
          </a:xfrm>
          <a:prstGeom prst="ellipse">
            <a:avLst/>
          </a:prstGeom>
          <a:solidFill>
            <a:srgbClr val="93CA38"/>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 name="矩形 26"/>
          <p:cNvSpPr/>
          <p:nvPr/>
        </p:nvSpPr>
        <p:spPr>
          <a:xfrm>
            <a:off x="727075" y="3616325"/>
            <a:ext cx="3878263" cy="2030413"/>
          </a:xfrm>
          <a:prstGeom prst="rect">
            <a:avLst/>
          </a:prstGeom>
          <a:noFill/>
          <a:ln w="9525">
            <a:noFill/>
          </a:ln>
        </p:spPr>
        <p:txBody>
          <a:bodyPr lIns="0" tIns="0" rIns="0" bIns="0" anchor="t">
            <a:spAutoFit/>
          </a:bodyPr>
          <a:lstStyle/>
          <a:p>
            <a:pPr lvl="0" algn="ctr"/>
            <a:r>
              <a:rPr lang="zh-CN" altLang="en-US" sz="6600" b="1">
                <a:solidFill>
                  <a:srgbClr val="FFFFFF"/>
                </a:solidFill>
                <a:latin typeface="微软雅黑" panose="020b0503020204020204" pitchFamily="34" charset="-122"/>
                <a:ea typeface="微软雅黑" panose="020b0503020204020204" pitchFamily="34" charset="-122"/>
              </a:rPr>
              <a:t>理财规划结论</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163763" y="3014663"/>
            <a:ext cx="1004887" cy="461962"/>
          </a:xfrm>
          <a:prstGeom prst="rect">
            <a:avLst/>
          </a:prstGeom>
          <a:noFill/>
          <a:ln w="9525">
            <a:noFill/>
          </a:ln>
        </p:spPr>
        <p:txBody>
          <a:bodyPr wrap="none" anchor="t">
            <a:spAutoFit/>
          </a:bodyPr>
          <a:lstStyle/>
          <a:p>
            <a:pPr lvl="0"/>
            <a:r>
              <a:rPr lang="en-US" altLang="zh-CN" sz="2400">
                <a:solidFill>
                  <a:schemeClr val="accent2"/>
                </a:solidFill>
                <a:latin typeface="Arial" panose="020b0604020202020204" pitchFamily="34" charset="0"/>
                <a:ea typeface="宋体" panose="02010600030101010101" pitchFamily="2" charset="-122"/>
              </a:rPr>
              <a:t>Part 5</a:t>
            </a:r>
            <a:endParaRPr lang="zh-CN" altLang="en-US" sz="2400">
              <a:solidFill>
                <a:schemeClr val="accent2"/>
              </a:solidFill>
              <a:latin typeface="Arial" panose="020b0604020202020204" pitchFamily="34" charset="0"/>
              <a:ea typeface="宋体" panose="02010600030101010101" pitchFamily="2" charset="-122"/>
            </a:endParaRPr>
          </a:p>
        </p:txBody>
      </p:sp>
      <p:sp>
        <p:nvSpPr>
          <p:cNvPr id="8" name="Freeform 10"/>
          <p:cNvSpPr>
            <a:spLocks noEditPoints="1"/>
          </p:cNvSpPr>
          <p:nvPr/>
        </p:nvSpPr>
        <p:spPr>
          <a:xfrm>
            <a:off x="4414838" y="2352675"/>
            <a:ext cx="641350" cy="696913"/>
          </a:xfrm>
          <a:custGeom>
            <a:cxnLst>
              <a:cxn ang="0">
                <a:pos x="408298" y="86710"/>
              </a:cxn>
              <a:cxn ang="0">
                <a:pos x="317208" y="174452"/>
              </a:cxn>
              <a:cxn ang="0">
                <a:pos x="227190" y="174452"/>
              </a:cxn>
              <a:cxn ang="0">
                <a:pos x="136099" y="86710"/>
              </a:cxn>
              <a:cxn ang="0">
                <a:pos x="227190" y="0"/>
              </a:cxn>
              <a:cxn ang="0">
                <a:pos x="317208" y="0"/>
              </a:cxn>
              <a:cxn ang="0">
                <a:pos x="408298" y="86710"/>
              </a:cxn>
              <a:cxn ang="0">
                <a:pos x="451164" y="86710"/>
              </a:cxn>
              <a:cxn ang="0">
                <a:pos x="453307" y="107355"/>
              </a:cxn>
              <a:cxn ang="0">
                <a:pos x="339713" y="215742"/>
              </a:cxn>
              <a:cxn ang="0">
                <a:pos x="204685" y="215742"/>
              </a:cxn>
              <a:cxn ang="0">
                <a:pos x="91090" y="107355"/>
              </a:cxn>
              <a:cxn ang="0">
                <a:pos x="93233" y="86710"/>
              </a:cxn>
              <a:cxn ang="0">
                <a:pos x="0" y="194065"/>
              </a:cxn>
              <a:cxn ang="0">
                <a:pos x="0" y="587356"/>
              </a:cxn>
              <a:cxn ang="0">
                <a:pos x="113595" y="696776"/>
              </a:cxn>
              <a:cxn ang="0">
                <a:pos x="414728" y="696776"/>
              </a:cxn>
              <a:cxn ang="0">
                <a:pos x="291488" y="517163"/>
              </a:cxn>
              <a:cxn ang="0">
                <a:pos x="494030" y="322065"/>
              </a:cxn>
              <a:cxn ang="0">
                <a:pos x="544398" y="327227"/>
              </a:cxn>
              <a:cxn ang="0">
                <a:pos x="544398" y="194065"/>
              </a:cxn>
              <a:cxn ang="0">
                <a:pos x="451164" y="86710"/>
              </a:cxn>
              <a:cxn ang="0">
                <a:pos x="255052" y="436646"/>
              </a:cxn>
              <a:cxn ang="0">
                <a:pos x="255052" y="436646"/>
              </a:cxn>
              <a:cxn ang="0">
                <a:pos x="113595" y="436646"/>
              </a:cxn>
              <a:cxn ang="0">
                <a:pos x="91090" y="413937"/>
              </a:cxn>
              <a:cxn ang="0">
                <a:pos x="113595" y="392259"/>
              </a:cxn>
              <a:cxn ang="0">
                <a:pos x="255052" y="392259"/>
              </a:cxn>
              <a:cxn ang="0">
                <a:pos x="277557" y="413937"/>
              </a:cxn>
              <a:cxn ang="0">
                <a:pos x="255052" y="436646"/>
              </a:cxn>
              <a:cxn ang="0">
                <a:pos x="300062" y="348904"/>
              </a:cxn>
              <a:cxn ang="0">
                <a:pos x="300062" y="348904"/>
              </a:cxn>
              <a:cxn ang="0">
                <a:pos x="113595" y="348904"/>
              </a:cxn>
              <a:cxn ang="0">
                <a:pos x="91090" y="327227"/>
              </a:cxn>
              <a:cxn ang="0">
                <a:pos x="113595" y="305549"/>
              </a:cxn>
              <a:cxn ang="0">
                <a:pos x="300062" y="305549"/>
              </a:cxn>
              <a:cxn ang="0">
                <a:pos x="323638" y="327227"/>
              </a:cxn>
              <a:cxn ang="0">
                <a:pos x="300062" y="348904"/>
              </a:cxn>
              <a:cxn ang="0">
                <a:pos x="531538" y="381936"/>
              </a:cxn>
              <a:cxn ang="0">
                <a:pos x="496173" y="376775"/>
              </a:cxn>
              <a:cxn ang="0">
                <a:pos x="351501" y="516130"/>
              </a:cxn>
              <a:cxn ang="0">
                <a:pos x="465096" y="652389"/>
              </a:cxn>
              <a:cxn ang="0">
                <a:pos x="496173" y="655486"/>
              </a:cxn>
              <a:cxn ang="0">
                <a:pos x="640846" y="516130"/>
              </a:cxn>
              <a:cxn ang="0">
                <a:pos x="531538" y="381936"/>
              </a:cxn>
              <a:cxn ang="0">
                <a:pos x="577619" y="496517"/>
              </a:cxn>
              <a:cxn ang="0">
                <a:pos x="577619" y="496517"/>
              </a:cxn>
              <a:cxn ang="0">
                <a:pos x="531538" y="540905"/>
              </a:cxn>
              <a:cxn ang="0">
                <a:pos x="496173" y="574969"/>
              </a:cxn>
              <a:cxn ang="0">
                <a:pos x="455451" y="574969"/>
              </a:cxn>
              <a:cxn ang="0">
                <a:pos x="414728" y="535743"/>
              </a:cxn>
              <a:cxn ang="0">
                <a:pos x="414728" y="496517"/>
              </a:cxn>
              <a:cxn ang="0">
                <a:pos x="455451" y="496517"/>
              </a:cxn>
              <a:cxn ang="0">
                <a:pos x="475812" y="516130"/>
              </a:cxn>
              <a:cxn ang="0">
                <a:pos x="531538" y="461421"/>
              </a:cxn>
              <a:cxn ang="0">
                <a:pos x="536896" y="457292"/>
              </a:cxn>
              <a:cxn ang="0">
                <a:pos x="577619" y="457292"/>
              </a:cxn>
              <a:cxn ang="0">
                <a:pos x="577619" y="496517"/>
              </a:cxn>
            </a:cxnLst>
            <a:rect l="0" t="0" r="0" b="0"/>
            <a:pathLst>
              <a:path w="598" h="675">
                <a:moveTo>
                  <a:pt x="381" y="84"/>
                </a:moveTo>
                <a:cubicBezTo>
                  <a:pt x="381" y="131"/>
                  <a:pt x="343" y="169"/>
                  <a:pt x="296" y="169"/>
                </a:cubicBezTo>
                <a:lnTo>
                  <a:pt x="212" y="169"/>
                </a:lnTo>
                <a:cubicBezTo>
                  <a:pt x="165" y="169"/>
                  <a:pt x="127" y="131"/>
                  <a:pt x="127" y="84"/>
                </a:cubicBezTo>
                <a:cubicBezTo>
                  <a:pt x="127" y="38"/>
                  <a:pt x="165" y="0"/>
                  <a:pt x="212" y="0"/>
                </a:cubicBezTo>
                <a:lnTo>
                  <a:pt x="296" y="0"/>
                </a:lnTo>
                <a:cubicBezTo>
                  <a:pt x="343" y="0"/>
                  <a:pt x="381" y="38"/>
                  <a:pt x="381" y="84"/>
                </a:cubicBezTo>
                <a:close/>
                <a:moveTo>
                  <a:pt x="421" y="84"/>
                </a:moveTo>
                <a:cubicBezTo>
                  <a:pt x="423" y="91"/>
                  <a:pt x="423" y="97"/>
                  <a:pt x="423" y="104"/>
                </a:cubicBezTo>
                <a:cubicBezTo>
                  <a:pt x="423" y="162"/>
                  <a:pt x="376" y="209"/>
                  <a:pt x="317" y="209"/>
                </a:cubicBezTo>
                <a:lnTo>
                  <a:pt x="191" y="209"/>
                </a:lnTo>
                <a:cubicBezTo>
                  <a:pt x="132" y="209"/>
                  <a:pt x="85" y="162"/>
                  <a:pt x="85" y="104"/>
                </a:cubicBezTo>
                <a:cubicBezTo>
                  <a:pt x="85" y="97"/>
                  <a:pt x="86" y="91"/>
                  <a:pt x="87" y="84"/>
                </a:cubicBezTo>
                <a:cubicBezTo>
                  <a:pt x="38" y="93"/>
                  <a:pt x="0" y="136"/>
                  <a:pt x="0" y="188"/>
                </a:cubicBezTo>
                <a:lnTo>
                  <a:pt x="0" y="569"/>
                </a:lnTo>
                <a:cubicBezTo>
                  <a:pt x="0" y="627"/>
                  <a:pt x="48" y="675"/>
                  <a:pt x="106" y="675"/>
                </a:cubicBezTo>
                <a:lnTo>
                  <a:pt x="387" y="675"/>
                </a:lnTo>
                <a:cubicBezTo>
                  <a:pt x="320" y="646"/>
                  <a:pt x="272" y="579"/>
                  <a:pt x="272" y="501"/>
                </a:cubicBezTo>
                <a:cubicBezTo>
                  <a:pt x="272" y="396"/>
                  <a:pt x="357" y="312"/>
                  <a:pt x="461" y="312"/>
                </a:cubicBezTo>
                <a:cubicBezTo>
                  <a:pt x="477" y="312"/>
                  <a:pt x="493" y="314"/>
                  <a:pt x="508" y="317"/>
                </a:cubicBezTo>
                <a:lnTo>
                  <a:pt x="508" y="188"/>
                </a:lnTo>
                <a:cubicBezTo>
                  <a:pt x="508" y="136"/>
                  <a:pt x="470" y="93"/>
                  <a:pt x="421" y="84"/>
                </a:cubicBezTo>
                <a:close/>
                <a:moveTo>
                  <a:pt x="238" y="423"/>
                </a:moveTo>
                <a:lnTo>
                  <a:pt x="238" y="423"/>
                </a:lnTo>
                <a:lnTo>
                  <a:pt x="106" y="423"/>
                </a:lnTo>
                <a:cubicBezTo>
                  <a:pt x="94" y="423"/>
                  <a:pt x="85" y="413"/>
                  <a:pt x="85" y="401"/>
                </a:cubicBezTo>
                <a:cubicBezTo>
                  <a:pt x="85" y="390"/>
                  <a:pt x="94" y="380"/>
                  <a:pt x="106" y="380"/>
                </a:cubicBezTo>
                <a:lnTo>
                  <a:pt x="238" y="380"/>
                </a:lnTo>
                <a:cubicBezTo>
                  <a:pt x="250" y="380"/>
                  <a:pt x="259" y="390"/>
                  <a:pt x="259" y="401"/>
                </a:cubicBezTo>
                <a:cubicBezTo>
                  <a:pt x="259" y="413"/>
                  <a:pt x="250" y="423"/>
                  <a:pt x="238" y="423"/>
                </a:cubicBezTo>
                <a:close/>
                <a:moveTo>
                  <a:pt x="280" y="338"/>
                </a:moveTo>
                <a:lnTo>
                  <a:pt x="280" y="338"/>
                </a:lnTo>
                <a:lnTo>
                  <a:pt x="106" y="338"/>
                </a:lnTo>
                <a:cubicBezTo>
                  <a:pt x="94" y="338"/>
                  <a:pt x="85" y="329"/>
                  <a:pt x="85" y="317"/>
                </a:cubicBezTo>
                <a:cubicBezTo>
                  <a:pt x="85" y="305"/>
                  <a:pt x="94" y="296"/>
                  <a:pt x="106" y="296"/>
                </a:cubicBezTo>
                <a:lnTo>
                  <a:pt x="280" y="296"/>
                </a:lnTo>
                <a:cubicBezTo>
                  <a:pt x="292" y="296"/>
                  <a:pt x="302" y="305"/>
                  <a:pt x="302" y="317"/>
                </a:cubicBezTo>
                <a:cubicBezTo>
                  <a:pt x="302" y="329"/>
                  <a:pt x="292" y="338"/>
                  <a:pt x="280" y="338"/>
                </a:cubicBezTo>
                <a:close/>
                <a:moveTo>
                  <a:pt x="496" y="370"/>
                </a:moveTo>
                <a:cubicBezTo>
                  <a:pt x="486" y="367"/>
                  <a:pt x="474" y="365"/>
                  <a:pt x="463" y="365"/>
                </a:cubicBezTo>
                <a:cubicBezTo>
                  <a:pt x="388" y="365"/>
                  <a:pt x="328" y="426"/>
                  <a:pt x="328" y="500"/>
                </a:cubicBezTo>
                <a:cubicBezTo>
                  <a:pt x="328" y="565"/>
                  <a:pt x="374" y="619"/>
                  <a:pt x="434" y="632"/>
                </a:cubicBezTo>
                <a:cubicBezTo>
                  <a:pt x="443" y="634"/>
                  <a:pt x="453" y="635"/>
                  <a:pt x="463" y="635"/>
                </a:cubicBezTo>
                <a:cubicBezTo>
                  <a:pt x="537" y="635"/>
                  <a:pt x="598" y="575"/>
                  <a:pt x="598" y="500"/>
                </a:cubicBezTo>
                <a:cubicBezTo>
                  <a:pt x="598" y="437"/>
                  <a:pt x="555" y="384"/>
                  <a:pt x="496" y="370"/>
                </a:cubicBezTo>
                <a:close/>
                <a:moveTo>
                  <a:pt x="539" y="481"/>
                </a:moveTo>
                <a:lnTo>
                  <a:pt x="539" y="481"/>
                </a:lnTo>
                <a:lnTo>
                  <a:pt x="496" y="524"/>
                </a:lnTo>
                <a:lnTo>
                  <a:pt x="463" y="557"/>
                </a:lnTo>
                <a:cubicBezTo>
                  <a:pt x="452" y="568"/>
                  <a:pt x="435" y="568"/>
                  <a:pt x="425" y="557"/>
                </a:cubicBezTo>
                <a:lnTo>
                  <a:pt x="387" y="519"/>
                </a:lnTo>
                <a:cubicBezTo>
                  <a:pt x="376" y="509"/>
                  <a:pt x="376" y="492"/>
                  <a:pt x="387" y="481"/>
                </a:cubicBezTo>
                <a:cubicBezTo>
                  <a:pt x="397" y="470"/>
                  <a:pt x="414" y="470"/>
                  <a:pt x="425" y="481"/>
                </a:cubicBezTo>
                <a:lnTo>
                  <a:pt x="444" y="500"/>
                </a:lnTo>
                <a:lnTo>
                  <a:pt x="496" y="447"/>
                </a:lnTo>
                <a:lnTo>
                  <a:pt x="501" y="443"/>
                </a:lnTo>
                <a:cubicBezTo>
                  <a:pt x="511" y="432"/>
                  <a:pt x="528" y="432"/>
                  <a:pt x="539" y="443"/>
                </a:cubicBezTo>
                <a:cubicBezTo>
                  <a:pt x="550" y="453"/>
                  <a:pt x="550" y="470"/>
                  <a:pt x="539" y="481"/>
                </a:cubicBezTo>
                <a:close/>
              </a:path>
            </a:pathLst>
          </a:custGeom>
          <a:solidFill>
            <a:srgbClr val="FFFFFF"/>
          </a:solidFill>
          <a:ln w="9525">
            <a:noFill/>
          </a:ln>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400" fill="hold"/>
                                        <p:tgtEl>
                                          <p:spTgt spid="26"/>
                                        </p:tgtEl>
                                        <p:attrNameLst>
                                          <p:attrName>ppt_w</p:attrName>
                                        </p:attrNameLst>
                                      </p:cBhvr>
                                      <p:tavLst>
                                        <p:tav tm="0">
                                          <p:val>
                                            <p:fltVal val="0"/>
                                          </p:val>
                                        </p:tav>
                                        <p:tav tm="100000">
                                          <p:val>
                                            <p:strVal val="#ppt_w"/>
                                          </p:val>
                                        </p:tav>
                                      </p:tavLst>
                                    </p:anim>
                                    <p:anim calcmode="lin" valueType="num">
                                      <p:cBhvr>
                                        <p:cTn id="15" dur="400" fill="hold"/>
                                        <p:tgtEl>
                                          <p:spTgt spid="26"/>
                                        </p:tgtEl>
                                        <p:attrNameLst>
                                          <p:attrName>ppt_h</p:attrName>
                                        </p:attrNameLst>
                                      </p:cBhvr>
                                      <p:tavLst>
                                        <p:tav tm="0">
                                          <p:val>
                                            <p:fltVal val="0"/>
                                          </p:val>
                                        </p:tav>
                                        <p:tav tm="100000">
                                          <p:val>
                                            <p:strVal val="#ppt_h"/>
                                          </p:val>
                                        </p:tav>
                                      </p:tavLst>
                                    </p:anim>
                                    <p:animEffect transition="in" filter="fade">
                                      <p:cBhvr>
                                        <p:cTn id="16" dur="400"/>
                                        <p:tgtEl>
                                          <p:spTgt spid="26"/>
                                        </p:tgtEl>
                                      </p:cBhvr>
                                    </p:animEffect>
                                  </p:childTnLst>
                                </p:cTn>
                              </p:par>
                            </p:childTnLst>
                          </p:cTn>
                        </p:par>
                        <p:par>
                          <p:cTn id="17" fill="hold" nodeType="afterGroup">
                            <p:stCondLst>
                              <p:cond delay="2400"/>
                            </p:stCondLst>
                            <p:childTnLst>
                              <p:par>
                                <p:cTn id="18" presetID="3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400" fill="hold"/>
                                        <p:tgtEl>
                                          <p:spTgt spid="28"/>
                                        </p:tgtEl>
                                        <p:attrNameLst>
                                          <p:attrName>ppt_w</p:attrName>
                                        </p:attrNameLst>
                                      </p:cBhvr>
                                      <p:tavLst>
                                        <p:tav tm="0">
                                          <p:val>
                                            <p:fltVal val="0"/>
                                          </p:val>
                                        </p:tav>
                                        <p:tav tm="100000">
                                          <p:val>
                                            <p:strVal val="#ppt_w"/>
                                          </p:val>
                                        </p:tav>
                                      </p:tavLst>
                                    </p:anim>
                                    <p:anim calcmode="lin" valueType="num">
                                      <p:cBhvr>
                                        <p:cTn id="21" dur="400" fill="hold"/>
                                        <p:tgtEl>
                                          <p:spTgt spid="28"/>
                                        </p:tgtEl>
                                        <p:attrNameLst>
                                          <p:attrName>ppt_h</p:attrName>
                                        </p:attrNameLst>
                                      </p:cBhvr>
                                      <p:tavLst>
                                        <p:tav tm="0">
                                          <p:val>
                                            <p:fltVal val="0"/>
                                          </p:val>
                                        </p:tav>
                                        <p:tav tm="100000">
                                          <p:val>
                                            <p:strVal val="#ppt_h"/>
                                          </p:val>
                                        </p:tav>
                                      </p:tavLst>
                                    </p:anim>
                                    <p:anim calcmode="lin" valueType="num">
                                      <p:cBhvr>
                                        <p:cTn id="22" dur="400" fill="hold"/>
                                        <p:tgtEl>
                                          <p:spTgt spid="28"/>
                                        </p:tgtEl>
                                        <p:attrNameLst>
                                          <p:attrName>style.rotation</p:attrName>
                                        </p:attrNameLst>
                                      </p:cBhvr>
                                      <p:tavLst>
                                        <p:tav tm="0">
                                          <p:val>
                                            <p:fltVal val="90"/>
                                          </p:val>
                                        </p:tav>
                                        <p:tav tm="100000">
                                          <p:val>
                                            <p:fltVal val="0"/>
                                          </p:val>
                                        </p:tav>
                                      </p:tavLst>
                                    </p:anim>
                                    <p:animEffect transition="in" filter="fade">
                                      <p:cBhvr>
                                        <p:cTn id="23" dur="400"/>
                                        <p:tgtEl>
                                          <p:spTgt spid="28"/>
                                        </p:tgtEl>
                                      </p:cBhvr>
                                    </p:animEffect>
                                  </p:childTnLst>
                                </p:cTn>
                              </p:par>
                            </p:childTnLst>
                          </p:cTn>
                        </p:par>
                        <p:par>
                          <p:cTn id="24" fill="hold" nodeType="afterGroup">
                            <p:stCondLst>
                              <p:cond delay="28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nodeType="afterGroup">
                            <p:stCondLst>
                              <p:cond delay="33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400" fill="hold"/>
                                        <p:tgtEl>
                                          <p:spTgt spid="8"/>
                                        </p:tgtEl>
                                        <p:attrNameLst>
                                          <p:attrName>ppt_w</p:attrName>
                                        </p:attrNameLst>
                                      </p:cBhvr>
                                      <p:tavLst>
                                        <p:tav tm="0">
                                          <p:val>
                                            <p:fltVal val="0"/>
                                          </p:val>
                                        </p:tav>
                                        <p:tav tm="100000">
                                          <p:val>
                                            <p:strVal val="#ppt_w"/>
                                          </p:val>
                                        </p:tav>
                                      </p:tavLst>
                                    </p:anim>
                                    <p:anim calcmode="lin" valueType="num">
                                      <p:cBhvr>
                                        <p:cTn id="32" dur="400" fill="hold"/>
                                        <p:tgtEl>
                                          <p:spTgt spid="8"/>
                                        </p:tgtEl>
                                        <p:attrNameLst>
                                          <p:attrName>ppt_h</p:attrName>
                                        </p:attrNameLst>
                                      </p:cBhvr>
                                      <p:tavLst>
                                        <p:tav tm="0">
                                          <p:val>
                                            <p:fltVal val="0"/>
                                          </p:val>
                                        </p:tav>
                                        <p:tav tm="100000">
                                          <p:val>
                                            <p:strVal val="#ppt_h"/>
                                          </p:val>
                                        </p:tav>
                                      </p:tavLst>
                                    </p:anim>
                                    <p:anim calcmode="lin" valueType="num">
                                      <p:cBhvr>
                                        <p:cTn id="33" dur="400" fill="hold"/>
                                        <p:tgtEl>
                                          <p:spTgt spid="8"/>
                                        </p:tgtEl>
                                        <p:attrNameLst>
                                          <p:attrName>style.rotation</p:attrName>
                                        </p:attrNameLst>
                                      </p:cBhvr>
                                      <p:tavLst>
                                        <p:tav tm="0">
                                          <p:val>
                                            <p:fltVal val="90"/>
                                          </p:val>
                                        </p:tav>
                                        <p:tav tm="100000">
                                          <p:val>
                                            <p:fltVal val="0"/>
                                          </p:val>
                                        </p:tav>
                                      </p:tavLst>
                                    </p:anim>
                                    <p:animEffect transition="in" filter="fade">
                                      <p:cBhvr>
                                        <p:cTn id="34"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animBg="1"/>
      <p:bldP spid="27" grpId="0"/>
      <p:bldP spid="2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理财规划的意义</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solidFill>
          <a:ln w="9525">
            <a:noFill/>
          </a:ln>
        </p:spPr>
        <p:txBody>
          <a:bodyPr/>
          <a:lstStyle/>
          <a:p>
            <a:endParaRPr lang="zh-CN" altLang="en-US"/>
          </a:p>
        </p:txBody>
      </p:sp>
      <p:sp>
        <p:nvSpPr>
          <p:cNvPr id="6" name="Freeform 5"/>
          <p:cNvSpPr/>
          <p:nvPr/>
        </p:nvSpPr>
        <p:spPr bwMode="auto">
          <a:xfrm>
            <a:off x="1585913" y="2159000"/>
            <a:ext cx="2814638" cy="787400"/>
          </a:xfrm>
          <a:custGeom>
            <a:gdLst>
              <a:gd name="T0" fmla="*/ 76 w 3180"/>
              <a:gd name="T1" fmla="*/ 0 h 887"/>
              <a:gd name="T2" fmla="*/ 3104 w 3180"/>
              <a:gd name="T3" fmla="*/ 0 h 887"/>
              <a:gd name="T4" fmla="*/ 3180 w 3180"/>
              <a:gd name="T5" fmla="*/ 76 h 887"/>
              <a:gd name="T6" fmla="*/ 3180 w 3180"/>
              <a:gd name="T7" fmla="*/ 811 h 887"/>
              <a:gd name="T8" fmla="*/ 3104 w 3180"/>
              <a:gd name="T9" fmla="*/ 887 h 887"/>
              <a:gd name="T10" fmla="*/ 76 w 3180"/>
              <a:gd name="T11" fmla="*/ 887 h 887"/>
              <a:gd name="T12" fmla="*/ 0 w 3180"/>
              <a:gd name="T13" fmla="*/ 811 h 887"/>
              <a:gd name="T14" fmla="*/ 0 w 3180"/>
              <a:gd name="T15" fmla="*/ 76 h 887"/>
              <a:gd name="T16" fmla="*/ 76 w 3180"/>
              <a:gd name="T17" fmla="*/ 0 h 8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886">
                <a:moveTo>
                  <a:pt x="76" y="0"/>
                </a:moveTo>
                <a:lnTo>
                  <a:pt x="3104" y="0"/>
                </a:lnTo>
                <a:cubicBezTo>
                  <a:pt x="3146" y="0"/>
                  <a:pt x="3180" y="34"/>
                  <a:pt x="3180" y="76"/>
                </a:cubicBezTo>
                <a:lnTo>
                  <a:pt x="3180" y="811"/>
                </a:lnTo>
                <a:cubicBezTo>
                  <a:pt x="3180" y="853"/>
                  <a:pt x="3146" y="887"/>
                  <a:pt x="3104" y="887"/>
                </a:cubicBezTo>
                <a:lnTo>
                  <a:pt x="76" y="887"/>
                </a:lnTo>
                <a:cubicBezTo>
                  <a:pt x="34" y="887"/>
                  <a:pt x="0" y="853"/>
                  <a:pt x="0" y="811"/>
                </a:cubicBezTo>
                <a:lnTo>
                  <a:pt x="0" y="76"/>
                </a:lnTo>
                <a:cubicBezTo>
                  <a:pt x="0" y="34"/>
                  <a:pt x="34" y="0"/>
                  <a:pt x="76" y="0"/>
                </a:cubicBezTo>
                <a:close/>
              </a:path>
            </a:pathLst>
          </a:custGeom>
          <a:solidFill>
            <a:schemeClr val="accent2"/>
          </a:solidFill>
          <a:ln w="1270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Freeform 6"/>
          <p:cNvSpPr/>
          <p:nvPr/>
        </p:nvSpPr>
        <p:spPr bwMode="auto">
          <a:xfrm>
            <a:off x="1585913" y="3678238"/>
            <a:ext cx="2814638" cy="787400"/>
          </a:xfrm>
          <a:custGeom>
            <a:gdLst>
              <a:gd name="T0" fmla="*/ 76 w 3180"/>
              <a:gd name="T1" fmla="*/ 0 h 886"/>
              <a:gd name="T2" fmla="*/ 3104 w 3180"/>
              <a:gd name="T3" fmla="*/ 0 h 886"/>
              <a:gd name="T4" fmla="*/ 3180 w 3180"/>
              <a:gd name="T5" fmla="*/ 76 h 886"/>
              <a:gd name="T6" fmla="*/ 3180 w 3180"/>
              <a:gd name="T7" fmla="*/ 810 h 886"/>
              <a:gd name="T8" fmla="*/ 3104 w 3180"/>
              <a:gd name="T9" fmla="*/ 886 h 886"/>
              <a:gd name="T10" fmla="*/ 76 w 3180"/>
              <a:gd name="T11" fmla="*/ 886 h 886"/>
              <a:gd name="T12" fmla="*/ 0 w 3180"/>
              <a:gd name="T13" fmla="*/ 810 h 886"/>
              <a:gd name="T14" fmla="*/ 0 w 3180"/>
              <a:gd name="T15" fmla="*/ 76 h 886"/>
              <a:gd name="T16" fmla="*/ 76 w 3180"/>
              <a:gd name="T17" fmla="*/ 0 h 8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885">
                <a:moveTo>
                  <a:pt x="76" y="0"/>
                </a:moveTo>
                <a:lnTo>
                  <a:pt x="3104" y="0"/>
                </a:lnTo>
                <a:cubicBezTo>
                  <a:pt x="3146" y="0"/>
                  <a:pt x="3180" y="34"/>
                  <a:pt x="3180" y="76"/>
                </a:cubicBezTo>
                <a:lnTo>
                  <a:pt x="3180" y="810"/>
                </a:lnTo>
                <a:cubicBezTo>
                  <a:pt x="3180" y="852"/>
                  <a:pt x="3146" y="886"/>
                  <a:pt x="3104" y="886"/>
                </a:cubicBezTo>
                <a:lnTo>
                  <a:pt x="76" y="886"/>
                </a:lnTo>
                <a:cubicBezTo>
                  <a:pt x="34" y="886"/>
                  <a:pt x="0" y="852"/>
                  <a:pt x="0" y="810"/>
                </a:cubicBezTo>
                <a:lnTo>
                  <a:pt x="0" y="76"/>
                </a:lnTo>
                <a:cubicBezTo>
                  <a:pt x="0" y="34"/>
                  <a:pt x="34" y="0"/>
                  <a:pt x="76" y="0"/>
                </a:cubicBezTo>
                <a:close/>
              </a:path>
            </a:pathLst>
          </a:custGeom>
          <a:solidFill>
            <a:schemeClr val="accent2"/>
          </a:solidFill>
          <a:ln w="1270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7"/>
          <p:cNvSpPr/>
          <p:nvPr/>
        </p:nvSpPr>
        <p:spPr bwMode="auto">
          <a:xfrm>
            <a:off x="1316038" y="1901825"/>
            <a:ext cx="3328988" cy="2862263"/>
          </a:xfrm>
          <a:custGeom>
            <a:gdLst>
              <a:gd name="T0" fmla="*/ 107 w 3761"/>
              <a:gd name="T1" fmla="*/ 0 h 3226"/>
              <a:gd name="T2" fmla="*/ 3654 w 3761"/>
              <a:gd name="T3" fmla="*/ 0 h 3226"/>
              <a:gd name="T4" fmla="*/ 3761 w 3761"/>
              <a:gd name="T5" fmla="*/ 107 h 3226"/>
              <a:gd name="T6" fmla="*/ 3761 w 3761"/>
              <a:gd name="T7" fmla="*/ 3119 h 3226"/>
              <a:gd name="T8" fmla="*/ 3654 w 3761"/>
              <a:gd name="T9" fmla="*/ 3226 h 3226"/>
              <a:gd name="T10" fmla="*/ 107 w 3761"/>
              <a:gd name="T11" fmla="*/ 3226 h 3226"/>
              <a:gd name="T12" fmla="*/ 0 w 3761"/>
              <a:gd name="T13" fmla="*/ 3119 h 3226"/>
              <a:gd name="T14" fmla="*/ 0 w 3761"/>
              <a:gd name="T15" fmla="*/ 107 h 3226"/>
              <a:gd name="T16" fmla="*/ 107 w 3761"/>
              <a:gd name="T17" fmla="*/ 0 h 3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1" h="3226">
                <a:moveTo>
                  <a:pt x="107" y="0"/>
                </a:moveTo>
                <a:lnTo>
                  <a:pt x="3654" y="0"/>
                </a:lnTo>
                <a:cubicBezTo>
                  <a:pt x="3713" y="0"/>
                  <a:pt x="3761" y="48"/>
                  <a:pt x="3761" y="107"/>
                </a:cubicBezTo>
                <a:lnTo>
                  <a:pt x="3761" y="3119"/>
                </a:lnTo>
                <a:cubicBezTo>
                  <a:pt x="3761" y="3178"/>
                  <a:pt x="3713" y="3226"/>
                  <a:pt x="3654" y="3226"/>
                </a:cubicBezTo>
                <a:lnTo>
                  <a:pt x="107" y="3226"/>
                </a:lnTo>
                <a:cubicBezTo>
                  <a:pt x="48" y="3226"/>
                  <a:pt x="0" y="3178"/>
                  <a:pt x="0" y="3119"/>
                </a:cubicBezTo>
                <a:lnTo>
                  <a:pt x="0" y="107"/>
                </a:lnTo>
                <a:cubicBezTo>
                  <a:pt x="0" y="48"/>
                  <a:pt x="48" y="0"/>
                  <a:pt x="107" y="0"/>
                </a:cubicBezTo>
                <a:close/>
              </a:path>
            </a:pathLst>
          </a:custGeom>
          <a:noFill/>
          <a:ln w="12700"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182" name="Freeform 8"/>
          <p:cNvSpPr>
            <a:spLocks noEditPoints="1"/>
          </p:cNvSpPr>
          <p:nvPr/>
        </p:nvSpPr>
        <p:spPr>
          <a:xfrm>
            <a:off x="4752975" y="2892425"/>
            <a:ext cx="433388" cy="881063"/>
          </a:xfrm>
          <a:custGeom>
            <a:cxnLst>
              <a:cxn ang="0">
                <a:pos x="0" y="660354"/>
              </a:cxn>
              <a:cxn ang="0">
                <a:pos x="216251" y="660354"/>
              </a:cxn>
              <a:cxn ang="0">
                <a:pos x="216251" y="881063"/>
              </a:cxn>
              <a:cxn ang="0">
                <a:pos x="433388" y="440532"/>
              </a:cxn>
              <a:cxn ang="0">
                <a:pos x="216251" y="0"/>
              </a:cxn>
              <a:cxn ang="0">
                <a:pos x="216251" y="219823"/>
              </a:cxn>
              <a:cxn ang="0">
                <a:pos x="0" y="219823"/>
              </a:cxn>
              <a:cxn ang="0">
                <a:pos x="0" y="660354"/>
              </a:cxn>
              <a:cxn ang="0">
                <a:pos x="0" y="440532"/>
              </a:cxn>
            </a:cxnLst>
            <a:rect l="0" t="0" r="0" b="0"/>
            <a:pathLst>
              <a:path w="489" h="994">
                <a:moveTo>
                  <a:pt x="0" y="745"/>
                </a:moveTo>
                <a:lnTo>
                  <a:pt x="244" y="745"/>
                </a:lnTo>
                <a:lnTo>
                  <a:pt x="244" y="994"/>
                </a:lnTo>
                <a:lnTo>
                  <a:pt x="489" y="497"/>
                </a:lnTo>
                <a:lnTo>
                  <a:pt x="244" y="0"/>
                </a:lnTo>
                <a:lnTo>
                  <a:pt x="244" y="248"/>
                </a:lnTo>
                <a:lnTo>
                  <a:pt x="0" y="248"/>
                </a:lnTo>
                <a:lnTo>
                  <a:pt x="0" y="745"/>
                </a:lnTo>
                <a:close/>
                <a:moveTo>
                  <a:pt x="0" y="497"/>
                </a:moveTo>
              </a:path>
            </a:pathLst>
          </a:custGeom>
          <a:solidFill>
            <a:schemeClr val="tx1"/>
          </a:solidFill>
          <a:ln w="9525">
            <a:noFill/>
          </a:ln>
        </p:spPr>
        <p:txBody>
          <a:bodyPr/>
          <a:lstStyle/>
          <a:p>
            <a:endParaRPr lang="zh-CN" altLang="en-US"/>
          </a:p>
        </p:txBody>
      </p:sp>
      <p:sp>
        <p:nvSpPr>
          <p:cNvPr id="50183" name="Oval 9"/>
          <p:cNvSpPr/>
          <p:nvPr/>
        </p:nvSpPr>
        <p:spPr>
          <a:xfrm>
            <a:off x="5348288" y="2403475"/>
            <a:ext cx="1841500" cy="1844675"/>
          </a:xfrm>
          <a:prstGeom prst="ellipse">
            <a:avLst/>
          </a:prstGeom>
          <a:solidFill>
            <a:schemeClr val="bg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50184" name="Freeform 12"/>
          <p:cNvSpPr>
            <a:spLocks noEditPoints="1"/>
          </p:cNvSpPr>
          <p:nvPr/>
        </p:nvSpPr>
        <p:spPr>
          <a:xfrm>
            <a:off x="7153275" y="2366963"/>
            <a:ext cx="301625" cy="303212"/>
          </a:xfrm>
          <a:custGeom>
            <a:cxnLst>
              <a:cxn ang="0">
                <a:pos x="95529" y="303213"/>
              </a:cxn>
              <a:cxn ang="0">
                <a:pos x="222017" y="220117"/>
              </a:cxn>
              <a:cxn ang="0">
                <a:pos x="269782" y="293489"/>
              </a:cxn>
              <a:cxn ang="0">
                <a:pos x="301625" y="64532"/>
              </a:cxn>
              <a:cxn ang="0">
                <a:pos x="79608" y="0"/>
              </a:cxn>
              <a:cxn ang="0">
                <a:pos x="127372" y="73372"/>
              </a:cxn>
              <a:cxn ang="0">
                <a:pos x="0" y="155585"/>
              </a:cxn>
              <a:cxn ang="0">
                <a:pos x="95529" y="303213"/>
              </a:cxn>
              <a:cxn ang="0">
                <a:pos x="47765" y="228957"/>
              </a:cxn>
            </a:cxnLst>
            <a:rect l="0" t="0" r="0" b="0"/>
            <a:pathLst>
              <a:path w="341" h="343">
                <a:moveTo>
                  <a:pt x="108" y="343"/>
                </a:moveTo>
                <a:lnTo>
                  <a:pt x="251" y="249"/>
                </a:lnTo>
                <a:lnTo>
                  <a:pt x="305" y="332"/>
                </a:lnTo>
                <a:lnTo>
                  <a:pt x="341" y="73"/>
                </a:lnTo>
                <a:lnTo>
                  <a:pt x="90" y="0"/>
                </a:lnTo>
                <a:lnTo>
                  <a:pt x="144" y="83"/>
                </a:lnTo>
                <a:lnTo>
                  <a:pt x="0" y="176"/>
                </a:lnTo>
                <a:lnTo>
                  <a:pt x="108" y="343"/>
                </a:lnTo>
                <a:close/>
                <a:moveTo>
                  <a:pt x="54" y="259"/>
                </a:moveTo>
              </a:path>
            </a:pathLst>
          </a:custGeom>
          <a:solidFill>
            <a:schemeClr val="tx1"/>
          </a:solidFill>
          <a:ln w="9525">
            <a:noFill/>
          </a:ln>
        </p:spPr>
        <p:txBody>
          <a:bodyPr/>
          <a:lstStyle/>
          <a:p>
            <a:endParaRPr lang="zh-CN" altLang="en-US"/>
          </a:p>
        </p:txBody>
      </p:sp>
      <p:sp>
        <p:nvSpPr>
          <p:cNvPr id="50185" name="Freeform 13"/>
          <p:cNvSpPr>
            <a:spLocks noEditPoints="1"/>
          </p:cNvSpPr>
          <p:nvPr/>
        </p:nvSpPr>
        <p:spPr>
          <a:xfrm>
            <a:off x="7153275" y="3884613"/>
            <a:ext cx="301625" cy="303212"/>
          </a:xfrm>
          <a:custGeom>
            <a:cxnLst>
              <a:cxn ang="0">
                <a:pos x="95529" y="0"/>
              </a:cxn>
              <a:cxn ang="0">
                <a:pos x="222017" y="82453"/>
              </a:cxn>
              <a:cxn ang="0">
                <a:pos x="269782" y="8866"/>
              </a:cxn>
              <a:cxn ang="0">
                <a:pos x="301625" y="238492"/>
              </a:cxn>
              <a:cxn ang="0">
                <a:pos x="79608" y="303213"/>
              </a:cxn>
              <a:cxn ang="0">
                <a:pos x="127372" y="229626"/>
              </a:cxn>
              <a:cxn ang="0">
                <a:pos x="0" y="147174"/>
              </a:cxn>
              <a:cxn ang="0">
                <a:pos x="95529" y="0"/>
              </a:cxn>
              <a:cxn ang="0">
                <a:pos x="47765" y="73587"/>
              </a:cxn>
            </a:cxnLst>
            <a:rect l="0" t="0" r="0" b="0"/>
            <a:pathLst>
              <a:path w="341" h="342">
                <a:moveTo>
                  <a:pt x="108" y="0"/>
                </a:moveTo>
                <a:lnTo>
                  <a:pt x="251" y="93"/>
                </a:lnTo>
                <a:lnTo>
                  <a:pt x="305" y="10"/>
                </a:lnTo>
                <a:lnTo>
                  <a:pt x="341" y="269"/>
                </a:lnTo>
                <a:lnTo>
                  <a:pt x="90" y="342"/>
                </a:lnTo>
                <a:lnTo>
                  <a:pt x="144" y="259"/>
                </a:lnTo>
                <a:lnTo>
                  <a:pt x="0" y="166"/>
                </a:lnTo>
                <a:lnTo>
                  <a:pt x="108" y="0"/>
                </a:lnTo>
                <a:close/>
                <a:moveTo>
                  <a:pt x="54" y="83"/>
                </a:moveTo>
              </a:path>
            </a:pathLst>
          </a:custGeom>
          <a:solidFill>
            <a:schemeClr val="tx1"/>
          </a:solidFill>
          <a:ln w="9525">
            <a:noFill/>
          </a:ln>
        </p:spPr>
        <p:txBody>
          <a:bodyPr/>
          <a:lstStyle/>
          <a:p>
            <a:endParaRPr lang="zh-CN" altLang="en-US"/>
          </a:p>
        </p:txBody>
      </p:sp>
      <p:sp>
        <p:nvSpPr>
          <p:cNvPr id="15" name="TextBox 14"/>
          <p:cNvSpPr txBox="1"/>
          <p:nvPr/>
        </p:nvSpPr>
        <p:spPr>
          <a:xfrm>
            <a:off x="1978025" y="2322513"/>
            <a:ext cx="2032000" cy="461963"/>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tx1"/>
                </a:solidFill>
                <a:effectLst/>
                <a:uLnTx/>
                <a:uFillTx/>
                <a:latin typeface="+mj-ea"/>
                <a:ea typeface="+mj-ea"/>
                <a:cs typeface="+mn-cs"/>
              </a:rPr>
              <a:t>学习理论知识</a:t>
            </a:r>
            <a:endParaRPr kumimoji="0" lang="zh-CN" altLang="en-US" sz="2400" b="0" i="0" u="none" strike="noStrike" kern="1200" cap="none" spc="0" normalizeH="0" baseline="0" noProof="0">
              <a:ln>
                <a:noFill/>
              </a:ln>
              <a:solidFill>
                <a:schemeClr val="tx1"/>
              </a:solidFill>
              <a:effectLst/>
              <a:uLnTx/>
              <a:uFillTx/>
              <a:latin typeface="+mj-ea"/>
              <a:ea typeface="+mj-ea"/>
              <a:cs typeface="+mn-cs"/>
            </a:endParaRPr>
          </a:p>
        </p:txBody>
      </p:sp>
      <p:sp>
        <p:nvSpPr>
          <p:cNvPr id="18" name="TextBox 17"/>
          <p:cNvSpPr txBox="1"/>
          <p:nvPr/>
        </p:nvSpPr>
        <p:spPr>
          <a:xfrm>
            <a:off x="1978025" y="3854450"/>
            <a:ext cx="2032000" cy="461963"/>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tx1"/>
                </a:solidFill>
                <a:effectLst/>
                <a:uLnTx/>
                <a:uFillTx/>
                <a:latin typeface="+mj-ea"/>
                <a:ea typeface="+mj-ea"/>
                <a:cs typeface="+mn-cs"/>
              </a:rPr>
              <a:t>参加理财实践</a:t>
            </a:r>
            <a:endParaRPr kumimoji="0" lang="zh-CN" altLang="en-US" sz="2400" b="0" i="0" u="none" strike="noStrike" kern="1200" cap="none" spc="0" normalizeH="0" baseline="0" noProof="0">
              <a:ln>
                <a:noFill/>
              </a:ln>
              <a:solidFill>
                <a:schemeClr val="tx1"/>
              </a:solidFill>
              <a:effectLst/>
              <a:uLnTx/>
              <a:uFillTx/>
              <a:latin typeface="+mj-ea"/>
              <a:ea typeface="+mj-ea"/>
              <a:cs typeface="+mn-cs"/>
            </a:endParaRPr>
          </a:p>
        </p:txBody>
      </p:sp>
      <p:sp>
        <p:nvSpPr>
          <p:cNvPr id="19" name="TextBox 18"/>
          <p:cNvSpPr txBox="1"/>
          <p:nvPr/>
        </p:nvSpPr>
        <p:spPr>
          <a:xfrm>
            <a:off x="5638800" y="2943225"/>
            <a:ext cx="1262063" cy="830263"/>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accent2"/>
                </a:solidFill>
                <a:effectLst/>
                <a:uLnTx/>
                <a:uFillTx/>
                <a:latin typeface="+mj-ea"/>
                <a:ea typeface="+mj-ea"/>
                <a:cs typeface="+mn-cs"/>
              </a:rPr>
              <a:t>培养理财能力</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16" name="圆角矩形 15"/>
          <p:cNvSpPr/>
          <p:nvPr/>
        </p:nvSpPr>
        <p:spPr bwMode="auto">
          <a:xfrm>
            <a:off x="7562850" y="1901825"/>
            <a:ext cx="3335338" cy="1176338"/>
          </a:xfrm>
          <a:prstGeom prst="roundRect">
            <a:avLst>
              <a:gd name="adj" fmla="val 6563"/>
            </a:avLst>
          </a:prstGeom>
          <a:solidFill>
            <a:schemeClr val="accent4"/>
          </a:solidFill>
          <a:ln w="1270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圆角矩形 22"/>
          <p:cNvSpPr/>
          <p:nvPr/>
        </p:nvSpPr>
        <p:spPr bwMode="auto">
          <a:xfrm>
            <a:off x="7562850" y="3576638"/>
            <a:ext cx="3335338" cy="1176338"/>
          </a:xfrm>
          <a:prstGeom prst="roundRect">
            <a:avLst>
              <a:gd name="adj" fmla="val 6563"/>
            </a:avLst>
          </a:prstGeom>
          <a:solidFill>
            <a:schemeClr val="accent4"/>
          </a:solidFill>
          <a:ln w="1270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TextBox 19"/>
          <p:cNvSpPr txBox="1"/>
          <p:nvPr/>
        </p:nvSpPr>
        <p:spPr>
          <a:xfrm>
            <a:off x="7727950" y="2085975"/>
            <a:ext cx="2994025" cy="83026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2"/>
                </a:solidFill>
                <a:effectLst/>
                <a:uLnTx/>
                <a:uFillTx/>
                <a:latin typeface="+mj-ea"/>
                <a:ea typeface="+mj-ea"/>
                <a:cs typeface="+mn-cs"/>
              </a:rPr>
              <a:t>合理安排资金，有效拥有保护财富资源</a:t>
            </a:r>
            <a:endParaRPr kumimoji="0" lang="zh-CN" altLang="en-US" sz="2400" b="0" i="0" u="none" strike="noStrike" kern="1200" cap="none" spc="0" normalizeH="0" baseline="0" noProof="0">
              <a:ln>
                <a:noFill/>
              </a:ln>
              <a:solidFill>
                <a:schemeClr val="accent2"/>
              </a:solidFill>
              <a:effectLst/>
              <a:uLnTx/>
              <a:uFillTx/>
              <a:latin typeface="+mj-ea"/>
              <a:ea typeface="+mj-ea"/>
              <a:cs typeface="+mn-cs"/>
            </a:endParaRPr>
          </a:p>
        </p:txBody>
      </p:sp>
      <p:sp>
        <p:nvSpPr>
          <p:cNvPr id="24" name="TextBox 23"/>
          <p:cNvSpPr txBox="1"/>
          <p:nvPr/>
        </p:nvSpPr>
        <p:spPr>
          <a:xfrm>
            <a:off x="7727950" y="3749675"/>
            <a:ext cx="2994025" cy="83026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2"/>
                </a:solidFill>
                <a:effectLst/>
                <a:uLnTx/>
                <a:uFillTx/>
                <a:latin typeface="+mj-ea"/>
                <a:ea typeface="+mj-ea"/>
                <a:cs typeface="+mn-cs"/>
              </a:rPr>
              <a:t>提高理财水平，养成理财习惯</a:t>
            </a:r>
            <a:endParaRPr kumimoji="0" lang="zh-CN" altLang="en-US" sz="2400" b="0" i="0" u="none" strike="noStrike" kern="1200" cap="none" spc="0" normalizeH="0" baseline="0" noProof="0">
              <a:ln>
                <a:noFill/>
              </a:ln>
              <a:solidFill>
                <a:schemeClr val="accent2"/>
              </a:solidFill>
              <a:effectLst/>
              <a:uLnTx/>
              <a:uFillTx/>
              <a:latin typeface="+mj-ea"/>
              <a:ea typeface="+mj-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理财规划结论</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solidFill>
          <a:ln w="9525">
            <a:noFill/>
          </a:ln>
        </p:spPr>
        <p:txBody>
          <a:bodyPr/>
          <a:lstStyle/>
          <a:p>
            <a:endParaRPr lang="zh-CN" altLang="en-US"/>
          </a:p>
        </p:txBody>
      </p:sp>
      <p:sp>
        <p:nvSpPr>
          <p:cNvPr id="6" name="Oval 6"/>
          <p:cNvSpPr>
            <a:spLocks noChangeArrowheads="1"/>
          </p:cNvSpPr>
          <p:nvPr/>
        </p:nvSpPr>
        <p:spPr bwMode="auto">
          <a:xfrm>
            <a:off x="925513" y="1203325"/>
            <a:ext cx="5026025" cy="5027613"/>
          </a:xfrm>
          <a:prstGeom prst="ellipse">
            <a:avLst/>
          </a:prstGeom>
          <a:noFill/>
          <a:ln w="9"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7" name="Oval 10"/>
          <p:cNvSpPr>
            <a:spLocks noChangeArrowheads="1"/>
          </p:cNvSpPr>
          <p:nvPr/>
        </p:nvSpPr>
        <p:spPr bwMode="auto">
          <a:xfrm>
            <a:off x="4692650" y="1431925"/>
            <a:ext cx="585788"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1</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8" name="Oval 11"/>
          <p:cNvSpPr>
            <a:spLocks noChangeArrowheads="1"/>
          </p:cNvSpPr>
          <p:nvPr/>
        </p:nvSpPr>
        <p:spPr bwMode="auto">
          <a:xfrm>
            <a:off x="4692650" y="5416550"/>
            <a:ext cx="585788"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5</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11" name="Oval 14"/>
          <p:cNvSpPr>
            <a:spLocks noChangeArrowheads="1"/>
          </p:cNvSpPr>
          <p:nvPr/>
        </p:nvSpPr>
        <p:spPr bwMode="auto">
          <a:xfrm>
            <a:off x="5626100" y="3424238"/>
            <a:ext cx="585788"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3</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12" name="TextBox 11"/>
          <p:cNvSpPr txBox="1"/>
          <p:nvPr/>
        </p:nvSpPr>
        <p:spPr>
          <a:xfrm>
            <a:off x="5626100" y="1263650"/>
            <a:ext cx="5800725" cy="1200150"/>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在理财规划的制定中，我更加深刻地了解到金钱的意义和树立正确金钱观念的重要性和必要性，使我自己在今后的生活中能合理自王地安排开支，有效地拥有、使用并保护自己的财富资源。</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308725" y="3006725"/>
            <a:ext cx="5118100" cy="1476375"/>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正确的理财观念不仅会让你对金钱的支配有度，而且还可以锻炼理财能力。大学阶段是理财的起步阶段，也是学习理财的黄金期，有正确的理财观念做指导，掌握必需的理财尝试，养成良好的理财习惯，将受益终生。</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5557838" y="5113338"/>
            <a:ext cx="5868987" cy="1477962"/>
          </a:xfrm>
          <a:prstGeom prst="rect">
            <a:avLst/>
          </a:prstGeom>
          <a:noFill/>
          <a:ln w="9525">
            <a:noFill/>
          </a:ln>
        </p:spPr>
        <p:txBody>
          <a:bodyPr anchor="t">
            <a:spAutoFit/>
          </a:bodyPr>
          <a:lstStyle/>
          <a:p>
            <a:pPr lvl="0" algn="just"/>
            <a:r>
              <a:rPr lang="zh-CN" altLang="en-US">
                <a:solidFill>
                  <a:schemeClr val="accent1"/>
                </a:solidFill>
                <a:latin typeface="微软雅黑" panose="020b0503020204020204" pitchFamily="34" charset="-122"/>
                <a:ea typeface="微软雅黑" panose="020b0503020204020204" pitchFamily="34" charset="-122"/>
              </a:rPr>
              <a:t>通过以上针对我做的理财规划可以看出，有计划会安排，我们经济有保障，才能正常地生活工作，这是我们幸福的一个重要保障。选择做一个好的理财规划是绝对正确的。通过，对我们自身情况的具体分析，我认为所做的这个专门针对我们的理财规划方案是可行的。</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7" name="Oval 7"/>
          <p:cNvSpPr>
            <a:spLocks noChangeArrowheads="1"/>
          </p:cNvSpPr>
          <p:nvPr/>
        </p:nvSpPr>
        <p:spPr bwMode="auto">
          <a:xfrm>
            <a:off x="815975" y="1476375"/>
            <a:ext cx="4452938" cy="4449763"/>
          </a:xfrm>
          <a:prstGeom prst="ellipse">
            <a:avLst/>
          </a:prstGeom>
          <a:solidFill>
            <a:schemeClr val="accent2">
              <a:lumMod val="8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8" name="Oval 8"/>
          <p:cNvSpPr/>
          <p:nvPr/>
        </p:nvSpPr>
        <p:spPr>
          <a:xfrm>
            <a:off x="1120775" y="1779588"/>
            <a:ext cx="3843338" cy="3843337"/>
          </a:xfrm>
          <a:prstGeom prst="ellipse">
            <a:avLst/>
          </a:prstGeom>
          <a:blipFill rotWithShape="1">
            <a:blip r:embed="rId3"/>
            <a:stretch>
              <a:fillRect/>
            </a:stretch>
          </a:blipFill>
          <a:ln w="9">
            <a:noFill/>
          </a:ln>
        </p:spPr>
        <p:txBody>
          <a:bodyPr anchor="t"/>
          <a:lstStyle/>
          <a:p>
            <a:pPr lvl="0"/>
            <a:endParaRPr lang="zh-CN" altLang="en-US">
              <a:solidFill>
                <a:schemeClr val="accent1"/>
              </a:solidFill>
              <a:latin typeface="Arial" panose="020b0604020202020204" pitchFamily="34" charset="0"/>
              <a:ea typeface="宋体" panose="02010600030101010101" pitchFamily="2" charset="-122"/>
            </a:endParaRPr>
          </a:p>
        </p:txBody>
      </p:sp>
      <p:sp>
        <p:nvSpPr>
          <p:cNvPr id="19" name="Oval 9"/>
          <p:cNvSpPr/>
          <p:nvPr/>
        </p:nvSpPr>
        <p:spPr>
          <a:xfrm>
            <a:off x="912813" y="4503738"/>
            <a:ext cx="1085850" cy="1085850"/>
          </a:xfrm>
          <a:prstGeom prst="ellipse">
            <a:avLst/>
          </a:prstGeom>
          <a:solidFill>
            <a:schemeClr val="bg2"/>
          </a:solidFill>
          <a:ln w="9525">
            <a:noFill/>
          </a:ln>
        </p:spPr>
        <p:txBody>
          <a:bodyPr anchor="t"/>
          <a:lstStyle/>
          <a:p>
            <a:pPr lvl="0"/>
            <a:endParaRPr lang="zh-CN" altLang="en-US">
              <a:solidFill>
                <a:schemeClr val="accent1"/>
              </a:solidFill>
              <a:latin typeface="Arial" panose="020b0604020202020204" pitchFamily="34" charset="0"/>
              <a:ea typeface="宋体" panose="02010600030101010101" pitchFamily="2" charset="-122"/>
            </a:endParaRPr>
          </a:p>
        </p:txBody>
      </p:sp>
      <p:sp>
        <p:nvSpPr>
          <p:cNvPr id="20" name="TextBox 19"/>
          <p:cNvSpPr txBox="1"/>
          <p:nvPr/>
        </p:nvSpPr>
        <p:spPr>
          <a:xfrm>
            <a:off x="993775" y="4660900"/>
            <a:ext cx="923925" cy="8318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2"/>
                </a:solidFill>
                <a:effectLst/>
                <a:uLnTx/>
                <a:uFillTx/>
                <a:latin typeface="+mn-ea"/>
                <a:ea typeface="+mn-ea"/>
                <a:cs typeface="+mn-cs"/>
              </a:rPr>
              <a:t>理财结论</a:t>
            </a:r>
            <a:endParaRPr kumimoji="0" lang="en-US" altLang="zh-CN" sz="2400" b="0" i="0" u="none" strike="noStrike" kern="1200" cap="none" spc="0" normalizeH="0" baseline="0" noProof="0">
              <a:ln>
                <a:noFill/>
              </a:ln>
              <a:solidFill>
                <a:schemeClr val="accent2"/>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21"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1000"/>
                                        <p:tgtEl>
                                          <p:spTgt spid="1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1000"/>
                                        <p:tgtEl>
                                          <p:spTgt spid="17"/>
                                        </p:tgtEl>
                                      </p:cBhvr>
                                    </p:animEffect>
                                  </p:childTnLst>
                                </p:cTn>
                              </p:par>
                            </p:childTnLst>
                          </p:cTn>
                        </p:par>
                        <p:par>
                          <p:cTn id="25" fill="hold" nodeType="afterGroup">
                            <p:stCondLst>
                              <p:cond delay="1700"/>
                            </p:stCondLst>
                            <p:childTnLst>
                              <p:par>
                                <p:cTn id="26" presetID="21"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par>
                          <p:cTn id="29" fill="hold" nodeType="afterGroup">
                            <p:stCondLst>
                              <p:cond delay="37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35" presetClass="path" presetSubtype="0" accel="50000" decel="50000" fill="hold" grpId="1" nodeType="withEffect">
                                  <p:stCondLst>
                                    <p:cond delay="0"/>
                                  </p:stCondLst>
                                  <p:childTnLst>
                                    <p:animMotion origin="layout" path="M 2.29608E-06 1.11111E-06 L -0.17354 0.29051" pathEditMode="relative" rAng="0" ptsTypes="AA">
                                      <p:cBhvr>
                                        <p:cTn id="37" dur="500" spd="-100000" fill="hold"/>
                                        <p:tgtEl>
                                          <p:spTgt spid="7"/>
                                        </p:tgtEl>
                                        <p:attrNameLst>
                                          <p:attrName>ppt_x</p:attrName>
                                          <p:attrName>ppt_y</p:attrName>
                                        </p:attrNameLst>
                                      </p:cBhvr>
                                      <p:rCtr x="-8700" y="14500"/>
                                    </p:animMotion>
                                  </p:childTnLst>
                                </p:cTn>
                              </p:par>
                              <p:par>
                                <p:cTn id="38" presetID="35" presetClass="path" presetSubtype="0" accel="50000" decel="50000" fill="hold" grpId="1" nodeType="withEffect">
                                  <p:stCondLst>
                                    <p:cond delay="0"/>
                                  </p:stCondLst>
                                  <p:childTnLst>
                                    <p:animMotion origin="layout" path="M 0 0 L -0.25 0 E" pathEditMode="relative" ptsTypes="">
                                      <p:cBhvr>
                                        <p:cTn id="39" dur="500" spd="-100000" fill="hold"/>
                                        <p:tgtEl>
                                          <p:spTgt spid="11"/>
                                        </p:tgtEl>
                                        <p:attrNameLst>
                                          <p:attrName>ppt_x</p:attrName>
                                          <p:attrName>ppt_y</p:attrName>
                                        </p:attrNameLst>
                                      </p:cBhvr>
                                    </p:animMotion>
                                  </p:childTnLst>
                                </p:cTn>
                              </p:par>
                              <p:par>
                                <p:cTn id="40" presetID="35" presetClass="path" presetSubtype="0" accel="50000" decel="50000" fill="hold" grpId="1" nodeType="withEffect">
                                  <p:stCondLst>
                                    <p:cond delay="0"/>
                                  </p:stCondLst>
                                  <p:childTnLst>
                                    <p:animMotion origin="layout" path="M 2.29608E-06 2.59259E-06 L -0.17354 -0.29051" pathEditMode="relative" rAng="0" ptsTypes="AA">
                                      <p:cBhvr>
                                        <p:cTn id="41" dur="500" spd="-100000" fill="hold"/>
                                        <p:tgtEl>
                                          <p:spTgt spid="8"/>
                                        </p:tgtEl>
                                        <p:attrNameLst>
                                          <p:attrName>ppt_x</p:attrName>
                                          <p:attrName>ppt_y</p:attrName>
                                        </p:attrNameLst>
                                      </p:cBhvr>
                                      <p:rCtr x="-8700" y="-14500"/>
                                    </p:animMotion>
                                  </p:childTnLst>
                                </p:cTn>
                              </p:par>
                            </p:childTnLst>
                          </p:cTn>
                        </p:par>
                        <p:par>
                          <p:cTn id="42" fill="hold" nodeType="afterGroup">
                            <p:stCondLst>
                              <p:cond delay="42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nodeType="afterGroup">
                            <p:stCondLst>
                              <p:cond delay="4700"/>
                            </p:stCondLst>
                            <p:childTnLst>
                              <p:par>
                                <p:cTn id="53" presetID="5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Scale>
                                      <p:cBhvr>
                                        <p:cTn id="5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6" dur="1000" decel="50000" fill="hold">
                                          <p:stCondLst>
                                            <p:cond delay="0"/>
                                          </p:stCondLst>
                                        </p:cTn>
                                        <p:tgtEl>
                                          <p:spTgt spid="19"/>
                                        </p:tgtEl>
                                        <p:attrNameLst>
                                          <p:attrName>ppt_x</p:attrName>
                                          <p:attrName>ppt_y</p:attrName>
                                        </p:attrNameLst>
                                      </p:cBhvr>
                                    </p:animMotion>
                                    <p:animEffect transition="in" filter="fade">
                                      <p:cBhvr>
                                        <p:cTn id="57" dur="1000"/>
                                        <p:tgtEl>
                                          <p:spTgt spid="19"/>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6" grpId="0" animBg="1"/>
      <p:bldP spid="7" grpId="0" animBg="1"/>
      <p:bldP spid="7" grpId="1" animBg="1"/>
      <p:bldP spid="8" grpId="0" animBg="1"/>
      <p:bldP spid="8" grpId="1" animBg="1"/>
      <p:bldP spid="11" grpId="0" animBg="1"/>
      <p:bldP spid="11" grpId="1" animBg="1"/>
      <p:bldP spid="12" grpId="0"/>
      <p:bldP spid="14" grpId="0"/>
      <p:bldP spid="16" grpId="0"/>
      <p:bldP spid="17" grpId="0" animBg="1"/>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时间地点</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solidFill>
          <a:ln w="9525">
            <a:noFill/>
          </a:ln>
        </p:spPr>
        <p:txBody>
          <a:bodyPr/>
          <a:lstStyle/>
          <a:p>
            <a:endParaRPr lang="zh-CN" altLang="en-US"/>
          </a:p>
        </p:txBody>
      </p:sp>
      <p:sp>
        <p:nvSpPr>
          <p:cNvPr id="5" name="Freeform 6"/>
          <p:cNvSpPr/>
          <p:nvPr/>
        </p:nvSpPr>
        <p:spPr bwMode="auto">
          <a:xfrm>
            <a:off x="998538" y="1658938"/>
            <a:ext cx="1392238" cy="1344613"/>
          </a:xfrm>
          <a:custGeom>
            <a:gdLst>
              <a:gd name="T0" fmla="*/ 86 w 948"/>
              <a:gd name="T1" fmla="*/ 0 h 948"/>
              <a:gd name="T2" fmla="*/ 861 w 948"/>
              <a:gd name="T3" fmla="*/ 0 h 948"/>
              <a:gd name="T4" fmla="*/ 948 w 948"/>
              <a:gd name="T5" fmla="*/ 87 h 948"/>
              <a:gd name="T6" fmla="*/ 948 w 948"/>
              <a:gd name="T7" fmla="*/ 862 h 948"/>
              <a:gd name="T8" fmla="*/ 861 w 948"/>
              <a:gd name="T9" fmla="*/ 948 h 948"/>
              <a:gd name="T10" fmla="*/ 86 w 948"/>
              <a:gd name="T11" fmla="*/ 948 h 948"/>
              <a:gd name="T12" fmla="*/ 0 w 948"/>
              <a:gd name="T13" fmla="*/ 862 h 948"/>
              <a:gd name="T14" fmla="*/ 0 w 948"/>
              <a:gd name="T15" fmla="*/ 87 h 948"/>
              <a:gd name="T16" fmla="*/ 86 w 948"/>
              <a:gd name="T17" fmla="*/ 0 h 9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947">
                <a:moveTo>
                  <a:pt x="86" y="0"/>
                </a:moveTo>
                <a:lnTo>
                  <a:pt x="861" y="0"/>
                </a:lnTo>
                <a:cubicBezTo>
                  <a:pt x="909" y="0"/>
                  <a:pt x="948" y="39"/>
                  <a:pt x="948" y="87"/>
                </a:cubicBezTo>
                <a:lnTo>
                  <a:pt x="948" y="862"/>
                </a:lnTo>
                <a:cubicBezTo>
                  <a:pt x="948" y="909"/>
                  <a:pt x="909" y="948"/>
                  <a:pt x="861" y="948"/>
                </a:cubicBezTo>
                <a:lnTo>
                  <a:pt x="86" y="948"/>
                </a:lnTo>
                <a:cubicBezTo>
                  <a:pt x="39" y="948"/>
                  <a:pt x="0" y="909"/>
                  <a:pt x="0" y="862"/>
                </a:cubicBezTo>
                <a:lnTo>
                  <a:pt x="0" y="87"/>
                </a:lnTo>
                <a:cubicBezTo>
                  <a:pt x="0" y="39"/>
                  <a:pt x="39" y="0"/>
                  <a:pt x="86" y="0"/>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Freeform 7"/>
          <p:cNvSpPr/>
          <p:nvPr/>
        </p:nvSpPr>
        <p:spPr bwMode="auto">
          <a:xfrm>
            <a:off x="998538" y="3983038"/>
            <a:ext cx="1392238" cy="1344613"/>
          </a:xfrm>
          <a:custGeom>
            <a:gdLst>
              <a:gd name="T0" fmla="*/ 86 w 948"/>
              <a:gd name="T1" fmla="*/ 0 h 948"/>
              <a:gd name="T2" fmla="*/ 861 w 948"/>
              <a:gd name="T3" fmla="*/ 0 h 948"/>
              <a:gd name="T4" fmla="*/ 948 w 948"/>
              <a:gd name="T5" fmla="*/ 87 h 948"/>
              <a:gd name="T6" fmla="*/ 948 w 948"/>
              <a:gd name="T7" fmla="*/ 862 h 948"/>
              <a:gd name="T8" fmla="*/ 861 w 948"/>
              <a:gd name="T9" fmla="*/ 948 h 948"/>
              <a:gd name="T10" fmla="*/ 86 w 948"/>
              <a:gd name="T11" fmla="*/ 948 h 948"/>
              <a:gd name="T12" fmla="*/ 0 w 948"/>
              <a:gd name="T13" fmla="*/ 862 h 948"/>
              <a:gd name="T14" fmla="*/ 0 w 948"/>
              <a:gd name="T15" fmla="*/ 87 h 948"/>
              <a:gd name="T16" fmla="*/ 86 w 948"/>
              <a:gd name="T17" fmla="*/ 0 h 9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947">
                <a:moveTo>
                  <a:pt x="86" y="0"/>
                </a:moveTo>
                <a:lnTo>
                  <a:pt x="861" y="0"/>
                </a:lnTo>
                <a:cubicBezTo>
                  <a:pt x="909" y="0"/>
                  <a:pt x="948" y="39"/>
                  <a:pt x="948" y="87"/>
                </a:cubicBezTo>
                <a:lnTo>
                  <a:pt x="948" y="862"/>
                </a:lnTo>
                <a:cubicBezTo>
                  <a:pt x="948" y="909"/>
                  <a:pt x="909" y="948"/>
                  <a:pt x="861" y="948"/>
                </a:cubicBezTo>
                <a:lnTo>
                  <a:pt x="86" y="948"/>
                </a:lnTo>
                <a:cubicBezTo>
                  <a:pt x="39" y="948"/>
                  <a:pt x="0" y="909"/>
                  <a:pt x="0" y="862"/>
                </a:cubicBezTo>
                <a:lnTo>
                  <a:pt x="0" y="87"/>
                </a:lnTo>
                <a:cubicBezTo>
                  <a:pt x="0" y="39"/>
                  <a:pt x="39" y="0"/>
                  <a:pt x="86" y="0"/>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7" name="Freeform 8"/>
          <p:cNvSpPr/>
          <p:nvPr/>
        </p:nvSpPr>
        <p:spPr>
          <a:xfrm>
            <a:off x="6292850" y="1398588"/>
            <a:ext cx="1392238" cy="1344612"/>
          </a:xfrm>
          <a:custGeom>
            <a:cxnLst>
              <a:cxn ang="0">
                <a:pos x="126315" y="0"/>
              </a:cxn>
              <a:cxn ang="0">
                <a:pos x="1264620" y="0"/>
              </a:cxn>
              <a:cxn ang="0">
                <a:pos x="1392404" y="123432"/>
              </a:cxn>
              <a:cxn ang="0">
                <a:pos x="1392404" y="1222965"/>
              </a:cxn>
              <a:cxn ang="0">
                <a:pos x="1264620" y="1344978"/>
              </a:cxn>
              <a:cxn ang="0">
                <a:pos x="126315" y="1344978"/>
              </a:cxn>
              <a:cxn ang="0">
                <a:pos x="0" y="1222965"/>
              </a:cxn>
              <a:cxn ang="0">
                <a:pos x="0" y="123432"/>
              </a:cxn>
              <a:cxn ang="0">
                <a:pos x="126315" y="0"/>
              </a:cxn>
            </a:cxnLst>
            <a:rect l="0" t="0" r="0" b="0"/>
            <a:pathLst>
              <a:path w="947" h="947">
                <a:moveTo>
                  <a:pt x="86" y="0"/>
                </a:moveTo>
                <a:lnTo>
                  <a:pt x="861" y="0"/>
                </a:lnTo>
                <a:cubicBezTo>
                  <a:pt x="909" y="0"/>
                  <a:pt x="948" y="39"/>
                  <a:pt x="948" y="87"/>
                </a:cubicBezTo>
                <a:lnTo>
                  <a:pt x="948" y="862"/>
                </a:lnTo>
                <a:cubicBezTo>
                  <a:pt x="948" y="910"/>
                  <a:pt x="909" y="948"/>
                  <a:pt x="861" y="948"/>
                </a:cubicBezTo>
                <a:lnTo>
                  <a:pt x="86" y="948"/>
                </a:lnTo>
                <a:cubicBezTo>
                  <a:pt x="39" y="948"/>
                  <a:pt x="0" y="910"/>
                  <a:pt x="0" y="862"/>
                </a:cubicBezTo>
                <a:lnTo>
                  <a:pt x="0" y="87"/>
                </a:lnTo>
                <a:cubicBezTo>
                  <a:pt x="0" y="39"/>
                  <a:pt x="39" y="0"/>
                  <a:pt x="86" y="0"/>
                </a:cubicBezTo>
                <a:close/>
              </a:path>
            </a:pathLst>
          </a:custGeom>
          <a:solidFill>
            <a:schemeClr val="tx2"/>
          </a:solidFill>
          <a:ln w="9525">
            <a:noFill/>
          </a:ln>
        </p:spPr>
        <p:txBody>
          <a:bodyPr/>
          <a:lstStyle/>
          <a:p>
            <a:endParaRPr lang="zh-CN" altLang="en-US"/>
          </a:p>
        </p:txBody>
      </p:sp>
      <p:sp>
        <p:nvSpPr>
          <p:cNvPr id="8" name="Freeform 9"/>
          <p:cNvSpPr/>
          <p:nvPr/>
        </p:nvSpPr>
        <p:spPr>
          <a:xfrm>
            <a:off x="6292850" y="3835400"/>
            <a:ext cx="1392238" cy="1341438"/>
          </a:xfrm>
          <a:custGeom>
            <a:cxnLst>
              <a:cxn ang="0">
                <a:pos x="126315" y="0"/>
              </a:cxn>
              <a:cxn ang="0">
                <a:pos x="1264620" y="0"/>
              </a:cxn>
              <a:cxn ang="0">
                <a:pos x="1392404" y="121705"/>
              </a:cxn>
              <a:cxn ang="0">
                <a:pos x="1392404" y="1218468"/>
              </a:cxn>
              <a:cxn ang="0">
                <a:pos x="1264620" y="1341588"/>
              </a:cxn>
              <a:cxn ang="0">
                <a:pos x="126315" y="1341588"/>
              </a:cxn>
              <a:cxn ang="0">
                <a:pos x="0" y="1218468"/>
              </a:cxn>
              <a:cxn ang="0">
                <a:pos x="0" y="121705"/>
              </a:cxn>
              <a:cxn ang="0">
                <a:pos x="126315" y="0"/>
              </a:cxn>
            </a:cxnLst>
            <a:rect l="0" t="0" r="0" b="0"/>
            <a:pathLst>
              <a:path w="947" h="947">
                <a:moveTo>
                  <a:pt x="86" y="0"/>
                </a:moveTo>
                <a:lnTo>
                  <a:pt x="861" y="0"/>
                </a:lnTo>
                <a:cubicBezTo>
                  <a:pt x="909" y="0"/>
                  <a:pt x="948" y="39"/>
                  <a:pt x="948" y="86"/>
                </a:cubicBezTo>
                <a:lnTo>
                  <a:pt x="948" y="861"/>
                </a:lnTo>
                <a:cubicBezTo>
                  <a:pt x="948" y="909"/>
                  <a:pt x="909" y="948"/>
                  <a:pt x="861" y="948"/>
                </a:cubicBezTo>
                <a:lnTo>
                  <a:pt x="86" y="948"/>
                </a:lnTo>
                <a:cubicBezTo>
                  <a:pt x="39" y="948"/>
                  <a:pt x="0" y="909"/>
                  <a:pt x="0" y="861"/>
                </a:cubicBezTo>
                <a:lnTo>
                  <a:pt x="0" y="86"/>
                </a:lnTo>
                <a:cubicBezTo>
                  <a:pt x="0" y="39"/>
                  <a:pt x="39" y="0"/>
                  <a:pt x="86" y="0"/>
                </a:cubicBezTo>
                <a:close/>
              </a:path>
            </a:pathLst>
          </a:custGeom>
          <a:solidFill>
            <a:schemeClr val="bg2"/>
          </a:solidFill>
          <a:ln w="9525">
            <a:noFill/>
          </a:ln>
        </p:spPr>
        <p:txBody>
          <a:bodyPr/>
          <a:lstStyle/>
          <a:p>
            <a:endParaRPr lang="zh-CN" altLang="en-US"/>
          </a:p>
        </p:txBody>
      </p:sp>
      <p:sp>
        <p:nvSpPr>
          <p:cNvPr id="9" name="Freeform 10"/>
          <p:cNvSpPr>
            <a:spLocks noEditPoints="1"/>
          </p:cNvSpPr>
          <p:nvPr/>
        </p:nvSpPr>
        <p:spPr>
          <a:xfrm>
            <a:off x="1109663" y="1739900"/>
            <a:ext cx="1182687" cy="1138238"/>
          </a:xfrm>
          <a:custGeom>
            <a:cxnLst>
              <a:cxn ang="0">
                <a:pos x="209084" y="781087"/>
              </a:cxn>
              <a:cxn ang="0">
                <a:pos x="973274" y="357231"/>
              </a:cxn>
              <a:cxn ang="0">
                <a:pos x="851062" y="1000813"/>
              </a:cxn>
              <a:cxn ang="0">
                <a:pos x="332768" y="137505"/>
              </a:cxn>
              <a:cxn ang="0">
                <a:pos x="851062" y="1000813"/>
              </a:cxn>
              <a:cxn ang="0">
                <a:pos x="275344" y="744230"/>
              </a:cxn>
              <a:cxn ang="0">
                <a:pos x="907014" y="394088"/>
              </a:cxn>
              <a:cxn ang="0">
                <a:pos x="789220" y="898747"/>
              </a:cxn>
              <a:cxn ang="0">
                <a:pos x="393138" y="239571"/>
              </a:cxn>
              <a:cxn ang="0">
                <a:pos x="789220" y="898747"/>
              </a:cxn>
              <a:cxn ang="0">
                <a:pos x="591915" y="622318"/>
              </a:cxn>
              <a:cxn ang="0">
                <a:pos x="591915" y="516000"/>
              </a:cxn>
              <a:cxn ang="0">
                <a:pos x="616946" y="262253"/>
              </a:cxn>
              <a:cxn ang="0">
                <a:pos x="590443" y="284934"/>
              </a:cxn>
              <a:cxn ang="0">
                <a:pos x="565412" y="223978"/>
              </a:cxn>
              <a:cxn ang="0">
                <a:pos x="593388" y="199879"/>
              </a:cxn>
              <a:cxn ang="0">
                <a:pos x="616946" y="262253"/>
              </a:cxn>
              <a:cxn ang="0">
                <a:pos x="593388" y="937021"/>
              </a:cxn>
              <a:cxn ang="0">
                <a:pos x="565412" y="914340"/>
              </a:cxn>
              <a:cxn ang="0">
                <a:pos x="590443" y="853384"/>
              </a:cxn>
              <a:cxn ang="0">
                <a:pos x="616946" y="876065"/>
              </a:cxn>
              <a:cxn ang="0">
                <a:pos x="272399" y="540099"/>
              </a:cxn>
              <a:cxn ang="0">
                <a:pos x="295958" y="565615"/>
              </a:cxn>
              <a:cxn ang="0">
                <a:pos x="232643" y="589714"/>
              </a:cxn>
              <a:cxn ang="0">
                <a:pos x="209084" y="562780"/>
              </a:cxn>
              <a:cxn ang="0">
                <a:pos x="272399" y="540099"/>
              </a:cxn>
              <a:cxn ang="0">
                <a:pos x="974746" y="562780"/>
              </a:cxn>
              <a:cxn ang="0">
                <a:pos x="949715" y="589714"/>
              </a:cxn>
              <a:cxn ang="0">
                <a:pos x="886400" y="565615"/>
              </a:cxn>
              <a:cxn ang="0">
                <a:pos x="911432" y="540099"/>
              </a:cxn>
              <a:cxn ang="0">
                <a:pos x="622836" y="568450"/>
              </a:cxn>
              <a:cxn ang="0">
                <a:pos x="560994" y="568450"/>
              </a:cxn>
              <a:cxn ang="0">
                <a:pos x="591915" y="333132"/>
              </a:cxn>
              <a:cxn ang="0">
                <a:pos x="622836" y="568450"/>
              </a:cxn>
              <a:cxn ang="0">
                <a:pos x="449090" y="708791"/>
              </a:cxn>
              <a:cxn ang="0">
                <a:pos x="565412" y="555692"/>
              </a:cxn>
              <a:cxn ang="0">
                <a:pos x="608112" y="598219"/>
              </a:cxn>
            </a:cxnLst>
            <a:rect l="0" t="0" r="0" b="0"/>
            <a:pathLst>
              <a:path w="803" h="803">
                <a:moveTo>
                  <a:pt x="252" y="142"/>
                </a:moveTo>
                <a:cubicBezTo>
                  <a:pt x="109" y="225"/>
                  <a:pt x="60" y="408"/>
                  <a:pt x="142" y="551"/>
                </a:cubicBezTo>
                <a:cubicBezTo>
                  <a:pt x="225" y="694"/>
                  <a:pt x="409" y="744"/>
                  <a:pt x="552" y="661"/>
                </a:cubicBezTo>
                <a:cubicBezTo>
                  <a:pt x="695" y="578"/>
                  <a:pt x="744" y="395"/>
                  <a:pt x="661" y="252"/>
                </a:cubicBezTo>
                <a:cubicBezTo>
                  <a:pt x="579" y="108"/>
                  <a:pt x="395" y="59"/>
                  <a:pt x="252" y="142"/>
                </a:cubicBezTo>
                <a:close/>
                <a:moveTo>
                  <a:pt x="578" y="706"/>
                </a:moveTo>
                <a:cubicBezTo>
                  <a:pt x="410" y="803"/>
                  <a:pt x="194" y="745"/>
                  <a:pt x="97" y="577"/>
                </a:cubicBezTo>
                <a:cubicBezTo>
                  <a:pt x="0" y="409"/>
                  <a:pt x="58" y="194"/>
                  <a:pt x="226" y="97"/>
                </a:cubicBezTo>
                <a:cubicBezTo>
                  <a:pt x="394" y="0"/>
                  <a:pt x="609" y="58"/>
                  <a:pt x="706" y="226"/>
                </a:cubicBezTo>
                <a:cubicBezTo>
                  <a:pt x="803" y="394"/>
                  <a:pt x="746" y="609"/>
                  <a:pt x="578" y="706"/>
                </a:cubicBezTo>
                <a:close/>
                <a:moveTo>
                  <a:pt x="278" y="187"/>
                </a:moveTo>
                <a:cubicBezTo>
                  <a:pt x="160" y="255"/>
                  <a:pt x="119" y="407"/>
                  <a:pt x="187" y="525"/>
                </a:cubicBezTo>
                <a:cubicBezTo>
                  <a:pt x="256" y="643"/>
                  <a:pt x="407" y="684"/>
                  <a:pt x="526" y="616"/>
                </a:cubicBezTo>
                <a:cubicBezTo>
                  <a:pt x="644" y="548"/>
                  <a:pt x="684" y="396"/>
                  <a:pt x="616" y="278"/>
                </a:cubicBezTo>
                <a:cubicBezTo>
                  <a:pt x="548" y="159"/>
                  <a:pt x="396" y="119"/>
                  <a:pt x="278" y="187"/>
                </a:cubicBezTo>
                <a:close/>
                <a:moveTo>
                  <a:pt x="536" y="634"/>
                </a:moveTo>
                <a:cubicBezTo>
                  <a:pt x="408" y="708"/>
                  <a:pt x="243" y="664"/>
                  <a:pt x="169" y="536"/>
                </a:cubicBezTo>
                <a:cubicBezTo>
                  <a:pt x="95" y="407"/>
                  <a:pt x="139" y="243"/>
                  <a:pt x="267" y="169"/>
                </a:cubicBezTo>
                <a:cubicBezTo>
                  <a:pt x="396" y="95"/>
                  <a:pt x="560" y="139"/>
                  <a:pt x="634" y="267"/>
                </a:cubicBezTo>
                <a:cubicBezTo>
                  <a:pt x="708" y="395"/>
                  <a:pt x="664" y="560"/>
                  <a:pt x="536" y="634"/>
                </a:cubicBezTo>
                <a:close/>
                <a:moveTo>
                  <a:pt x="440" y="401"/>
                </a:moveTo>
                <a:cubicBezTo>
                  <a:pt x="440" y="422"/>
                  <a:pt x="423" y="439"/>
                  <a:pt x="402" y="439"/>
                </a:cubicBezTo>
                <a:cubicBezTo>
                  <a:pt x="381" y="439"/>
                  <a:pt x="364" y="422"/>
                  <a:pt x="364" y="401"/>
                </a:cubicBezTo>
                <a:cubicBezTo>
                  <a:pt x="364" y="381"/>
                  <a:pt x="381" y="364"/>
                  <a:pt x="402" y="364"/>
                </a:cubicBezTo>
                <a:cubicBezTo>
                  <a:pt x="423" y="364"/>
                  <a:pt x="440" y="381"/>
                  <a:pt x="440" y="401"/>
                </a:cubicBezTo>
                <a:close/>
                <a:moveTo>
                  <a:pt x="419" y="185"/>
                </a:moveTo>
                <a:cubicBezTo>
                  <a:pt x="419" y="194"/>
                  <a:pt x="412" y="201"/>
                  <a:pt x="403" y="201"/>
                </a:cubicBezTo>
                <a:lnTo>
                  <a:pt x="401" y="201"/>
                </a:lnTo>
                <a:cubicBezTo>
                  <a:pt x="392" y="201"/>
                  <a:pt x="384" y="194"/>
                  <a:pt x="384" y="185"/>
                </a:cubicBezTo>
                <a:lnTo>
                  <a:pt x="384" y="158"/>
                </a:lnTo>
                <a:cubicBezTo>
                  <a:pt x="384" y="149"/>
                  <a:pt x="392" y="141"/>
                  <a:pt x="401" y="141"/>
                </a:cubicBezTo>
                <a:lnTo>
                  <a:pt x="403" y="141"/>
                </a:lnTo>
                <a:cubicBezTo>
                  <a:pt x="412" y="141"/>
                  <a:pt x="419" y="149"/>
                  <a:pt x="419" y="158"/>
                </a:cubicBezTo>
                <a:lnTo>
                  <a:pt x="419" y="185"/>
                </a:lnTo>
                <a:close/>
                <a:moveTo>
                  <a:pt x="419" y="645"/>
                </a:moveTo>
                <a:cubicBezTo>
                  <a:pt x="419" y="654"/>
                  <a:pt x="412" y="661"/>
                  <a:pt x="403" y="661"/>
                </a:cubicBezTo>
                <a:lnTo>
                  <a:pt x="401" y="661"/>
                </a:lnTo>
                <a:cubicBezTo>
                  <a:pt x="392" y="661"/>
                  <a:pt x="384" y="654"/>
                  <a:pt x="384" y="645"/>
                </a:cubicBezTo>
                <a:lnTo>
                  <a:pt x="384" y="618"/>
                </a:lnTo>
                <a:cubicBezTo>
                  <a:pt x="384" y="609"/>
                  <a:pt x="392" y="602"/>
                  <a:pt x="401" y="602"/>
                </a:cubicBezTo>
                <a:lnTo>
                  <a:pt x="403" y="602"/>
                </a:lnTo>
                <a:cubicBezTo>
                  <a:pt x="412" y="602"/>
                  <a:pt x="419" y="609"/>
                  <a:pt x="419" y="618"/>
                </a:cubicBezTo>
                <a:lnTo>
                  <a:pt x="419" y="645"/>
                </a:lnTo>
                <a:close/>
                <a:moveTo>
                  <a:pt x="185" y="381"/>
                </a:moveTo>
                <a:cubicBezTo>
                  <a:pt x="194" y="381"/>
                  <a:pt x="201" y="388"/>
                  <a:pt x="201" y="397"/>
                </a:cubicBezTo>
                <a:lnTo>
                  <a:pt x="201" y="399"/>
                </a:lnTo>
                <a:cubicBezTo>
                  <a:pt x="201" y="408"/>
                  <a:pt x="194" y="416"/>
                  <a:pt x="185" y="416"/>
                </a:cubicBezTo>
                <a:lnTo>
                  <a:pt x="158" y="416"/>
                </a:lnTo>
                <a:cubicBezTo>
                  <a:pt x="149" y="416"/>
                  <a:pt x="142" y="408"/>
                  <a:pt x="142" y="399"/>
                </a:cubicBezTo>
                <a:lnTo>
                  <a:pt x="142" y="397"/>
                </a:lnTo>
                <a:cubicBezTo>
                  <a:pt x="142" y="388"/>
                  <a:pt x="149" y="381"/>
                  <a:pt x="158" y="381"/>
                </a:cubicBezTo>
                <a:lnTo>
                  <a:pt x="185" y="381"/>
                </a:lnTo>
                <a:close/>
                <a:moveTo>
                  <a:pt x="645" y="381"/>
                </a:moveTo>
                <a:cubicBezTo>
                  <a:pt x="654" y="381"/>
                  <a:pt x="662" y="388"/>
                  <a:pt x="662" y="397"/>
                </a:cubicBezTo>
                <a:lnTo>
                  <a:pt x="662" y="399"/>
                </a:lnTo>
                <a:cubicBezTo>
                  <a:pt x="662" y="408"/>
                  <a:pt x="654" y="416"/>
                  <a:pt x="645" y="416"/>
                </a:cubicBezTo>
                <a:lnTo>
                  <a:pt x="619" y="416"/>
                </a:lnTo>
                <a:cubicBezTo>
                  <a:pt x="610" y="416"/>
                  <a:pt x="602" y="408"/>
                  <a:pt x="602" y="399"/>
                </a:cubicBezTo>
                <a:lnTo>
                  <a:pt x="602" y="397"/>
                </a:lnTo>
                <a:cubicBezTo>
                  <a:pt x="602" y="388"/>
                  <a:pt x="610" y="381"/>
                  <a:pt x="619" y="381"/>
                </a:cubicBezTo>
                <a:lnTo>
                  <a:pt x="645" y="381"/>
                </a:lnTo>
                <a:close/>
                <a:moveTo>
                  <a:pt x="423" y="401"/>
                </a:moveTo>
                <a:cubicBezTo>
                  <a:pt x="423" y="413"/>
                  <a:pt x="414" y="423"/>
                  <a:pt x="402" y="423"/>
                </a:cubicBezTo>
                <a:cubicBezTo>
                  <a:pt x="391" y="423"/>
                  <a:pt x="381" y="413"/>
                  <a:pt x="381" y="401"/>
                </a:cubicBezTo>
                <a:lnTo>
                  <a:pt x="381" y="256"/>
                </a:lnTo>
                <a:cubicBezTo>
                  <a:pt x="381" y="244"/>
                  <a:pt x="391" y="235"/>
                  <a:pt x="402" y="235"/>
                </a:cubicBezTo>
                <a:cubicBezTo>
                  <a:pt x="414" y="235"/>
                  <a:pt x="423" y="244"/>
                  <a:pt x="423" y="256"/>
                </a:cubicBezTo>
                <a:lnTo>
                  <a:pt x="423" y="401"/>
                </a:lnTo>
                <a:close/>
                <a:moveTo>
                  <a:pt x="337" y="499"/>
                </a:moveTo>
                <a:cubicBezTo>
                  <a:pt x="328" y="508"/>
                  <a:pt x="313" y="509"/>
                  <a:pt x="305" y="500"/>
                </a:cubicBezTo>
                <a:cubicBezTo>
                  <a:pt x="297" y="492"/>
                  <a:pt x="298" y="478"/>
                  <a:pt x="307" y="469"/>
                </a:cubicBezTo>
                <a:lnTo>
                  <a:pt x="384" y="392"/>
                </a:lnTo>
                <a:cubicBezTo>
                  <a:pt x="393" y="383"/>
                  <a:pt x="407" y="382"/>
                  <a:pt x="415" y="390"/>
                </a:cubicBezTo>
                <a:cubicBezTo>
                  <a:pt x="423" y="399"/>
                  <a:pt x="423" y="413"/>
                  <a:pt x="413" y="422"/>
                </a:cubicBezTo>
                <a:lnTo>
                  <a:pt x="337" y="499"/>
                </a:lnTo>
                <a:close/>
              </a:path>
            </a:pathLst>
          </a:custGeom>
          <a:solidFill>
            <a:srgbClr val="FFFFFF"/>
          </a:solidFill>
          <a:ln w="9525">
            <a:noFill/>
          </a:ln>
        </p:spPr>
        <p:txBody>
          <a:bodyPr/>
          <a:lstStyle/>
          <a:p>
            <a:endParaRPr lang="zh-CN" altLang="en-US"/>
          </a:p>
        </p:txBody>
      </p:sp>
      <p:sp>
        <p:nvSpPr>
          <p:cNvPr id="10" name="Freeform 11"/>
          <p:cNvSpPr>
            <a:spLocks noEditPoints="1"/>
          </p:cNvSpPr>
          <p:nvPr/>
        </p:nvSpPr>
        <p:spPr>
          <a:xfrm>
            <a:off x="6626225" y="4044950"/>
            <a:ext cx="719138" cy="941388"/>
          </a:xfrm>
          <a:custGeom>
            <a:cxnLst>
              <a:cxn ang="0">
                <a:pos x="95665" y="152958"/>
              </a:cxn>
              <a:cxn ang="0">
                <a:pos x="80948" y="941822"/>
              </a:cxn>
              <a:cxn ang="0">
                <a:pos x="718226" y="230853"/>
              </a:cxn>
              <a:cxn ang="0">
                <a:pos x="663770" y="247848"/>
              </a:cxn>
              <a:cxn ang="0">
                <a:pos x="82419" y="888004"/>
              </a:cxn>
              <a:cxn ang="0">
                <a:pos x="312016" y="99139"/>
              </a:cxn>
              <a:cxn ang="0">
                <a:pos x="407682" y="99139"/>
              </a:cxn>
              <a:cxn ang="0">
                <a:pos x="359113" y="150125"/>
              </a:cxn>
              <a:cxn ang="0">
                <a:pos x="251673" y="101972"/>
              </a:cxn>
              <a:cxn ang="0">
                <a:pos x="132460" y="237934"/>
              </a:cxn>
              <a:cxn ang="0">
                <a:pos x="587238" y="237934"/>
              </a:cxn>
              <a:cxn ang="0">
                <a:pos x="468024" y="101972"/>
              </a:cxn>
              <a:cxn ang="0">
                <a:pos x="251673" y="101972"/>
              </a:cxn>
              <a:cxn ang="0">
                <a:pos x="254617" y="715218"/>
              </a:cxn>
              <a:cxn ang="0">
                <a:pos x="175141" y="736462"/>
              </a:cxn>
              <a:cxn ang="0">
                <a:pos x="157480" y="753458"/>
              </a:cxn>
              <a:cxn ang="0">
                <a:pos x="254617" y="760539"/>
              </a:cxn>
              <a:cxn ang="0">
                <a:pos x="153065" y="808692"/>
              </a:cxn>
              <a:cxn ang="0">
                <a:pos x="279637" y="749209"/>
              </a:cxn>
              <a:cxn ang="0">
                <a:pos x="279637" y="710969"/>
              </a:cxn>
              <a:cxn ang="0">
                <a:pos x="128044" y="718051"/>
              </a:cxn>
              <a:cxn ang="0">
                <a:pos x="247258" y="839850"/>
              </a:cxn>
              <a:cxn ang="0">
                <a:pos x="247258" y="369647"/>
              </a:cxn>
              <a:cxn ang="0">
                <a:pos x="175141" y="390892"/>
              </a:cxn>
              <a:cxn ang="0">
                <a:pos x="200161" y="453208"/>
              </a:cxn>
              <a:cxn ang="0">
                <a:pos x="153065" y="470203"/>
              </a:cxn>
              <a:cxn ang="0">
                <a:pos x="247258" y="345571"/>
              </a:cxn>
              <a:cxn ang="0">
                <a:pos x="128044" y="467370"/>
              </a:cxn>
              <a:cxn ang="0">
                <a:pos x="278165" y="396557"/>
              </a:cxn>
              <a:cxn ang="0">
                <a:pos x="276694" y="365399"/>
              </a:cxn>
              <a:cxn ang="0">
                <a:pos x="254617" y="555179"/>
              </a:cxn>
              <a:cxn ang="0">
                <a:pos x="157480" y="579256"/>
              </a:cxn>
              <a:cxn ang="0">
                <a:pos x="254617" y="641572"/>
              </a:cxn>
              <a:cxn ang="0">
                <a:pos x="278165" y="538184"/>
              </a:cxn>
              <a:cxn ang="0">
                <a:pos x="128044" y="543849"/>
              </a:cxn>
              <a:cxn ang="0">
                <a:pos x="254617" y="665649"/>
              </a:cxn>
              <a:cxn ang="0">
                <a:pos x="332621" y="514107"/>
              </a:cxn>
              <a:cxn ang="0">
                <a:pos x="375303" y="798778"/>
              </a:cxn>
              <a:cxn ang="0">
                <a:pos x="576936" y="739295"/>
              </a:cxn>
              <a:cxn ang="0">
                <a:pos x="367944" y="791697"/>
              </a:cxn>
              <a:cxn ang="0">
                <a:pos x="576936" y="560844"/>
              </a:cxn>
              <a:cxn ang="0">
                <a:pos x="367944" y="453208"/>
              </a:cxn>
              <a:cxn ang="0">
                <a:pos x="367944" y="388059"/>
              </a:cxn>
            </a:cxnLst>
            <a:rect l="0" t="0" r="0" b="0"/>
            <a:pathLst>
              <a:path w="488" h="665">
                <a:moveTo>
                  <a:pt x="38" y="175"/>
                </a:moveTo>
                <a:cubicBezTo>
                  <a:pt x="38" y="156"/>
                  <a:pt x="46" y="147"/>
                  <a:pt x="65" y="146"/>
                </a:cubicBezTo>
                <a:lnTo>
                  <a:pt x="65" y="108"/>
                </a:lnTo>
                <a:cubicBezTo>
                  <a:pt x="31" y="108"/>
                  <a:pt x="0" y="130"/>
                  <a:pt x="0" y="163"/>
                </a:cubicBezTo>
                <a:lnTo>
                  <a:pt x="0" y="611"/>
                </a:lnTo>
                <a:cubicBezTo>
                  <a:pt x="0" y="639"/>
                  <a:pt x="27" y="665"/>
                  <a:pt x="55" y="665"/>
                </a:cubicBezTo>
                <a:lnTo>
                  <a:pt x="434" y="665"/>
                </a:lnTo>
                <a:cubicBezTo>
                  <a:pt x="462" y="665"/>
                  <a:pt x="488" y="639"/>
                  <a:pt x="488" y="611"/>
                </a:cubicBezTo>
                <a:lnTo>
                  <a:pt x="488" y="163"/>
                </a:lnTo>
                <a:cubicBezTo>
                  <a:pt x="488" y="130"/>
                  <a:pt x="458" y="108"/>
                  <a:pt x="424" y="108"/>
                </a:cubicBezTo>
                <a:lnTo>
                  <a:pt x="424" y="146"/>
                </a:lnTo>
                <a:cubicBezTo>
                  <a:pt x="443" y="147"/>
                  <a:pt x="451" y="156"/>
                  <a:pt x="451" y="175"/>
                </a:cubicBezTo>
                <a:lnTo>
                  <a:pt x="451" y="600"/>
                </a:lnTo>
                <a:cubicBezTo>
                  <a:pt x="451" y="613"/>
                  <a:pt x="446" y="627"/>
                  <a:pt x="433" y="627"/>
                </a:cubicBezTo>
                <a:lnTo>
                  <a:pt x="56" y="627"/>
                </a:lnTo>
                <a:cubicBezTo>
                  <a:pt x="42" y="627"/>
                  <a:pt x="38" y="611"/>
                  <a:pt x="38" y="596"/>
                </a:cubicBezTo>
                <a:lnTo>
                  <a:pt x="38" y="175"/>
                </a:lnTo>
                <a:close/>
                <a:moveTo>
                  <a:pt x="212" y="70"/>
                </a:moveTo>
                <a:cubicBezTo>
                  <a:pt x="212" y="55"/>
                  <a:pt x="226" y="40"/>
                  <a:pt x="242" y="40"/>
                </a:cubicBezTo>
                <a:lnTo>
                  <a:pt x="247" y="40"/>
                </a:lnTo>
                <a:cubicBezTo>
                  <a:pt x="263" y="40"/>
                  <a:pt x="277" y="55"/>
                  <a:pt x="277" y="70"/>
                </a:cubicBezTo>
                <a:lnTo>
                  <a:pt x="277" y="74"/>
                </a:lnTo>
                <a:cubicBezTo>
                  <a:pt x="277" y="91"/>
                  <a:pt x="263" y="106"/>
                  <a:pt x="245" y="106"/>
                </a:cubicBezTo>
                <a:lnTo>
                  <a:pt x="244" y="106"/>
                </a:lnTo>
                <a:cubicBezTo>
                  <a:pt x="226" y="106"/>
                  <a:pt x="212" y="91"/>
                  <a:pt x="212" y="74"/>
                </a:cubicBezTo>
                <a:lnTo>
                  <a:pt x="212" y="70"/>
                </a:lnTo>
                <a:close/>
                <a:moveTo>
                  <a:pt x="171" y="72"/>
                </a:moveTo>
                <a:lnTo>
                  <a:pt x="117" y="72"/>
                </a:lnTo>
                <a:cubicBezTo>
                  <a:pt x="99" y="72"/>
                  <a:pt x="90" y="81"/>
                  <a:pt x="90" y="99"/>
                </a:cubicBezTo>
                <a:lnTo>
                  <a:pt x="90" y="168"/>
                </a:lnTo>
                <a:cubicBezTo>
                  <a:pt x="90" y="180"/>
                  <a:pt x="97" y="192"/>
                  <a:pt x="109" y="192"/>
                </a:cubicBezTo>
                <a:lnTo>
                  <a:pt x="380" y="192"/>
                </a:lnTo>
                <a:cubicBezTo>
                  <a:pt x="392" y="192"/>
                  <a:pt x="399" y="180"/>
                  <a:pt x="399" y="168"/>
                </a:cubicBezTo>
                <a:lnTo>
                  <a:pt x="399" y="99"/>
                </a:lnTo>
                <a:cubicBezTo>
                  <a:pt x="399" y="81"/>
                  <a:pt x="390" y="72"/>
                  <a:pt x="372" y="72"/>
                </a:cubicBezTo>
                <a:lnTo>
                  <a:pt x="318" y="72"/>
                </a:lnTo>
                <a:cubicBezTo>
                  <a:pt x="318" y="35"/>
                  <a:pt x="286" y="0"/>
                  <a:pt x="250" y="0"/>
                </a:cubicBezTo>
                <a:lnTo>
                  <a:pt x="239" y="0"/>
                </a:lnTo>
                <a:cubicBezTo>
                  <a:pt x="203" y="0"/>
                  <a:pt x="171" y="35"/>
                  <a:pt x="171" y="72"/>
                </a:cubicBezTo>
                <a:close/>
                <a:moveTo>
                  <a:pt x="104" y="510"/>
                </a:moveTo>
                <a:cubicBezTo>
                  <a:pt x="104" y="506"/>
                  <a:pt x="105" y="505"/>
                  <a:pt x="109" y="505"/>
                </a:cubicBezTo>
                <a:lnTo>
                  <a:pt x="173" y="505"/>
                </a:lnTo>
                <a:lnTo>
                  <a:pt x="173" y="510"/>
                </a:lnTo>
                <a:cubicBezTo>
                  <a:pt x="173" y="516"/>
                  <a:pt x="146" y="531"/>
                  <a:pt x="141" y="534"/>
                </a:cubicBezTo>
                <a:cubicBezTo>
                  <a:pt x="136" y="530"/>
                  <a:pt x="126" y="520"/>
                  <a:pt x="119" y="520"/>
                </a:cubicBezTo>
                <a:lnTo>
                  <a:pt x="117" y="520"/>
                </a:lnTo>
                <a:cubicBezTo>
                  <a:pt x="113" y="520"/>
                  <a:pt x="107" y="527"/>
                  <a:pt x="107" y="531"/>
                </a:cubicBezTo>
                <a:lnTo>
                  <a:pt x="107" y="532"/>
                </a:lnTo>
                <a:cubicBezTo>
                  <a:pt x="107" y="537"/>
                  <a:pt x="131" y="563"/>
                  <a:pt x="136" y="563"/>
                </a:cubicBezTo>
                <a:lnTo>
                  <a:pt x="137" y="563"/>
                </a:lnTo>
                <a:cubicBezTo>
                  <a:pt x="141" y="563"/>
                  <a:pt x="167" y="541"/>
                  <a:pt x="173" y="537"/>
                </a:cubicBezTo>
                <a:cubicBezTo>
                  <a:pt x="173" y="546"/>
                  <a:pt x="176" y="576"/>
                  <a:pt x="168" y="576"/>
                </a:cubicBezTo>
                <a:lnTo>
                  <a:pt x="109" y="576"/>
                </a:lnTo>
                <a:cubicBezTo>
                  <a:pt x="105" y="576"/>
                  <a:pt x="104" y="575"/>
                  <a:pt x="104" y="571"/>
                </a:cubicBezTo>
                <a:lnTo>
                  <a:pt x="104" y="510"/>
                </a:lnTo>
                <a:close/>
                <a:moveTo>
                  <a:pt x="168" y="593"/>
                </a:moveTo>
                <a:cubicBezTo>
                  <a:pt x="200" y="593"/>
                  <a:pt x="188" y="558"/>
                  <a:pt x="190" y="529"/>
                </a:cubicBezTo>
                <a:cubicBezTo>
                  <a:pt x="191" y="514"/>
                  <a:pt x="228" y="501"/>
                  <a:pt x="232" y="487"/>
                </a:cubicBezTo>
                <a:lnTo>
                  <a:pt x="227" y="487"/>
                </a:lnTo>
                <a:cubicBezTo>
                  <a:pt x="215" y="487"/>
                  <a:pt x="198" y="497"/>
                  <a:pt x="190" y="502"/>
                </a:cubicBezTo>
                <a:cubicBezTo>
                  <a:pt x="185" y="496"/>
                  <a:pt x="182" y="488"/>
                  <a:pt x="171" y="488"/>
                </a:cubicBezTo>
                <a:lnTo>
                  <a:pt x="105" y="488"/>
                </a:lnTo>
                <a:cubicBezTo>
                  <a:pt x="95" y="488"/>
                  <a:pt x="87" y="497"/>
                  <a:pt x="87" y="507"/>
                </a:cubicBezTo>
                <a:lnTo>
                  <a:pt x="87" y="574"/>
                </a:lnTo>
                <a:cubicBezTo>
                  <a:pt x="87" y="586"/>
                  <a:pt x="97" y="593"/>
                  <a:pt x="109" y="593"/>
                </a:cubicBezTo>
                <a:lnTo>
                  <a:pt x="168" y="593"/>
                </a:lnTo>
                <a:close/>
                <a:moveTo>
                  <a:pt x="104" y="266"/>
                </a:moveTo>
                <a:cubicBezTo>
                  <a:pt x="104" y="262"/>
                  <a:pt x="105" y="261"/>
                  <a:pt x="109" y="261"/>
                </a:cubicBezTo>
                <a:lnTo>
                  <a:pt x="168" y="261"/>
                </a:lnTo>
                <a:cubicBezTo>
                  <a:pt x="172" y="261"/>
                  <a:pt x="173" y="262"/>
                  <a:pt x="173" y="266"/>
                </a:cubicBezTo>
                <a:cubicBezTo>
                  <a:pt x="173" y="270"/>
                  <a:pt x="144" y="290"/>
                  <a:pt x="141" y="290"/>
                </a:cubicBezTo>
                <a:cubicBezTo>
                  <a:pt x="137" y="290"/>
                  <a:pt x="129" y="276"/>
                  <a:pt x="119" y="276"/>
                </a:cubicBezTo>
                <a:cubicBezTo>
                  <a:pt x="114" y="276"/>
                  <a:pt x="107" y="281"/>
                  <a:pt x="107" y="286"/>
                </a:cubicBezTo>
                <a:lnTo>
                  <a:pt x="107" y="288"/>
                </a:lnTo>
                <a:cubicBezTo>
                  <a:pt x="107" y="295"/>
                  <a:pt x="130" y="317"/>
                  <a:pt x="136" y="320"/>
                </a:cubicBezTo>
                <a:lnTo>
                  <a:pt x="173" y="293"/>
                </a:lnTo>
                <a:lnTo>
                  <a:pt x="173" y="332"/>
                </a:lnTo>
                <a:lnTo>
                  <a:pt x="104" y="332"/>
                </a:lnTo>
                <a:lnTo>
                  <a:pt x="104" y="266"/>
                </a:lnTo>
                <a:close/>
                <a:moveTo>
                  <a:pt x="188" y="258"/>
                </a:moveTo>
                <a:cubicBezTo>
                  <a:pt x="186" y="249"/>
                  <a:pt x="178" y="244"/>
                  <a:pt x="168" y="244"/>
                </a:cubicBezTo>
                <a:lnTo>
                  <a:pt x="109" y="244"/>
                </a:lnTo>
                <a:cubicBezTo>
                  <a:pt x="97" y="244"/>
                  <a:pt x="87" y="251"/>
                  <a:pt x="87" y="263"/>
                </a:cubicBezTo>
                <a:lnTo>
                  <a:pt x="87" y="330"/>
                </a:lnTo>
                <a:cubicBezTo>
                  <a:pt x="87" y="340"/>
                  <a:pt x="95" y="349"/>
                  <a:pt x="105" y="349"/>
                </a:cubicBezTo>
                <a:lnTo>
                  <a:pt x="171" y="349"/>
                </a:lnTo>
                <a:cubicBezTo>
                  <a:pt x="197" y="349"/>
                  <a:pt x="190" y="307"/>
                  <a:pt x="189" y="280"/>
                </a:cubicBezTo>
                <a:lnTo>
                  <a:pt x="232" y="244"/>
                </a:lnTo>
                <a:cubicBezTo>
                  <a:pt x="232" y="244"/>
                  <a:pt x="229" y="242"/>
                  <a:pt x="228" y="242"/>
                </a:cubicBezTo>
                <a:cubicBezTo>
                  <a:pt x="212" y="242"/>
                  <a:pt x="198" y="257"/>
                  <a:pt x="188" y="258"/>
                </a:cubicBezTo>
                <a:close/>
                <a:moveTo>
                  <a:pt x="104" y="384"/>
                </a:moveTo>
                <a:lnTo>
                  <a:pt x="173" y="384"/>
                </a:lnTo>
                <a:lnTo>
                  <a:pt x="173" y="392"/>
                </a:lnTo>
                <a:lnTo>
                  <a:pt x="141" y="413"/>
                </a:lnTo>
                <a:lnTo>
                  <a:pt x="119" y="397"/>
                </a:lnTo>
                <a:cubicBezTo>
                  <a:pt x="114" y="400"/>
                  <a:pt x="107" y="402"/>
                  <a:pt x="107" y="409"/>
                </a:cubicBezTo>
                <a:cubicBezTo>
                  <a:pt x="107" y="414"/>
                  <a:pt x="131" y="441"/>
                  <a:pt x="136" y="441"/>
                </a:cubicBezTo>
                <a:cubicBezTo>
                  <a:pt x="143" y="441"/>
                  <a:pt x="164" y="418"/>
                  <a:pt x="173" y="416"/>
                </a:cubicBezTo>
                <a:lnTo>
                  <a:pt x="173" y="453"/>
                </a:lnTo>
                <a:lnTo>
                  <a:pt x="104" y="453"/>
                </a:lnTo>
                <a:lnTo>
                  <a:pt x="104" y="384"/>
                </a:lnTo>
                <a:close/>
                <a:moveTo>
                  <a:pt x="189" y="380"/>
                </a:moveTo>
                <a:cubicBezTo>
                  <a:pt x="186" y="374"/>
                  <a:pt x="182" y="367"/>
                  <a:pt x="173" y="367"/>
                </a:cubicBezTo>
                <a:lnTo>
                  <a:pt x="104" y="367"/>
                </a:lnTo>
                <a:cubicBezTo>
                  <a:pt x="95" y="367"/>
                  <a:pt x="87" y="375"/>
                  <a:pt x="87" y="384"/>
                </a:cubicBezTo>
                <a:lnTo>
                  <a:pt x="87" y="453"/>
                </a:lnTo>
                <a:cubicBezTo>
                  <a:pt x="87" y="462"/>
                  <a:pt x="95" y="470"/>
                  <a:pt x="104" y="470"/>
                </a:cubicBezTo>
                <a:lnTo>
                  <a:pt x="173" y="470"/>
                </a:lnTo>
                <a:cubicBezTo>
                  <a:pt x="197" y="470"/>
                  <a:pt x="190" y="427"/>
                  <a:pt x="189" y="402"/>
                </a:cubicBezTo>
                <a:lnTo>
                  <a:pt x="232" y="366"/>
                </a:lnTo>
                <a:lnTo>
                  <a:pt x="226" y="363"/>
                </a:lnTo>
                <a:lnTo>
                  <a:pt x="189" y="380"/>
                </a:lnTo>
                <a:close/>
                <a:moveTo>
                  <a:pt x="250" y="559"/>
                </a:moveTo>
                <a:cubicBezTo>
                  <a:pt x="250" y="563"/>
                  <a:pt x="252" y="564"/>
                  <a:pt x="255" y="564"/>
                </a:cubicBezTo>
                <a:lnTo>
                  <a:pt x="387" y="564"/>
                </a:lnTo>
                <a:cubicBezTo>
                  <a:pt x="391" y="564"/>
                  <a:pt x="392" y="563"/>
                  <a:pt x="392" y="559"/>
                </a:cubicBezTo>
                <a:lnTo>
                  <a:pt x="392" y="522"/>
                </a:lnTo>
                <a:cubicBezTo>
                  <a:pt x="392" y="518"/>
                  <a:pt x="391" y="517"/>
                  <a:pt x="387" y="517"/>
                </a:cubicBezTo>
                <a:lnTo>
                  <a:pt x="250" y="517"/>
                </a:lnTo>
                <a:lnTo>
                  <a:pt x="250" y="559"/>
                </a:lnTo>
                <a:close/>
                <a:moveTo>
                  <a:pt x="250" y="441"/>
                </a:moveTo>
                <a:lnTo>
                  <a:pt x="392" y="441"/>
                </a:lnTo>
                <a:lnTo>
                  <a:pt x="392" y="396"/>
                </a:lnTo>
                <a:lnTo>
                  <a:pt x="250" y="396"/>
                </a:lnTo>
                <a:lnTo>
                  <a:pt x="250" y="441"/>
                </a:lnTo>
                <a:close/>
                <a:moveTo>
                  <a:pt x="250" y="320"/>
                </a:moveTo>
                <a:lnTo>
                  <a:pt x="353" y="320"/>
                </a:lnTo>
                <a:lnTo>
                  <a:pt x="353" y="274"/>
                </a:lnTo>
                <a:lnTo>
                  <a:pt x="250" y="274"/>
                </a:lnTo>
                <a:lnTo>
                  <a:pt x="250" y="320"/>
                </a:lnTo>
                <a:close/>
              </a:path>
            </a:pathLst>
          </a:custGeom>
          <a:solidFill>
            <a:srgbClr val="FFFFFF"/>
          </a:solidFill>
          <a:ln w="9525">
            <a:noFill/>
          </a:ln>
        </p:spPr>
        <p:txBody>
          <a:bodyPr/>
          <a:lstStyle/>
          <a:p>
            <a:endParaRPr lang="zh-CN" altLang="en-US"/>
          </a:p>
        </p:txBody>
      </p:sp>
      <p:sp>
        <p:nvSpPr>
          <p:cNvPr id="11" name="Freeform 12"/>
          <p:cNvSpPr>
            <a:spLocks noEditPoints="1"/>
          </p:cNvSpPr>
          <p:nvPr/>
        </p:nvSpPr>
        <p:spPr>
          <a:xfrm>
            <a:off x="1144588" y="4257675"/>
            <a:ext cx="1111250" cy="779463"/>
          </a:xfrm>
          <a:custGeom>
            <a:cxnLst>
              <a:cxn ang="0">
                <a:pos x="242527" y="645545"/>
              </a:cxn>
              <a:cxn ang="0">
                <a:pos x="74963" y="645545"/>
              </a:cxn>
              <a:cxn ang="0">
                <a:pos x="74963" y="645545"/>
              </a:cxn>
              <a:cxn ang="0">
                <a:pos x="4410" y="750766"/>
              </a:cxn>
              <a:cxn ang="0">
                <a:pos x="51445" y="779204"/>
              </a:cxn>
              <a:cxn ang="0">
                <a:pos x="191082" y="779204"/>
              </a:cxn>
              <a:cxn ang="0">
                <a:pos x="242527" y="645545"/>
              </a:cxn>
              <a:cxn ang="0">
                <a:pos x="517391" y="577293"/>
              </a:cxn>
              <a:cxn ang="0">
                <a:pos x="517391" y="577293"/>
              </a:cxn>
              <a:cxn ang="0">
                <a:pos x="562956" y="607153"/>
              </a:cxn>
              <a:cxn ang="0">
                <a:pos x="609992" y="577293"/>
              </a:cxn>
              <a:cxn ang="0">
                <a:pos x="674666" y="425150"/>
              </a:cxn>
              <a:cxn ang="0">
                <a:pos x="743749" y="263052"/>
              </a:cxn>
              <a:cxn ang="0">
                <a:pos x="743749" y="261631"/>
              </a:cxn>
              <a:cxn ang="0">
                <a:pos x="745219" y="258787"/>
              </a:cxn>
              <a:cxn ang="0">
                <a:pos x="745219" y="258787"/>
              </a:cxn>
              <a:cxn ang="0">
                <a:pos x="759918" y="189113"/>
              </a:cxn>
              <a:cxn ang="0">
                <a:pos x="562956" y="0"/>
              </a:cxn>
              <a:cxn ang="0">
                <a:pos x="367465" y="189113"/>
              </a:cxn>
              <a:cxn ang="0">
                <a:pos x="380694" y="258787"/>
              </a:cxn>
              <a:cxn ang="0">
                <a:pos x="380694" y="258787"/>
              </a:cxn>
              <a:cxn ang="0">
                <a:pos x="382164" y="261631"/>
              </a:cxn>
              <a:cxn ang="0">
                <a:pos x="383633" y="263052"/>
              </a:cxn>
              <a:cxn ang="0">
                <a:pos x="452717" y="425150"/>
              </a:cxn>
              <a:cxn ang="0">
                <a:pos x="517391" y="577293"/>
              </a:cxn>
              <a:cxn ang="0">
                <a:pos x="517391" y="577293"/>
              </a:cxn>
              <a:cxn ang="0">
                <a:pos x="574715" y="146456"/>
              </a:cxn>
              <a:cxn ang="0">
                <a:pos x="574715" y="146456"/>
              </a:cxn>
              <a:cxn ang="0">
                <a:pos x="624690" y="194801"/>
              </a:cxn>
              <a:cxn ang="0">
                <a:pos x="574715" y="243146"/>
              </a:cxn>
              <a:cxn ang="0">
                <a:pos x="524740" y="194801"/>
              </a:cxn>
              <a:cxn ang="0">
                <a:pos x="574715" y="146456"/>
              </a:cxn>
              <a:cxn ang="0">
                <a:pos x="908373" y="455010"/>
              </a:cxn>
              <a:cxn ang="0">
                <a:pos x="862808" y="425150"/>
              </a:cxn>
              <a:cxn ang="0">
                <a:pos x="715822" y="425150"/>
              </a:cxn>
              <a:cxn ang="0">
                <a:pos x="645268" y="591513"/>
              </a:cxn>
              <a:cxn ang="0">
                <a:pos x="637919" y="607153"/>
              </a:cxn>
              <a:cxn ang="0">
                <a:pos x="1008324" y="607153"/>
              </a:cxn>
              <a:cxn ang="0">
                <a:pos x="908373" y="455010"/>
              </a:cxn>
              <a:cxn ang="0">
                <a:pos x="1033311" y="645545"/>
              </a:cxn>
              <a:cxn ang="0">
                <a:pos x="283683" y="645545"/>
              </a:cxn>
              <a:cxn ang="0">
                <a:pos x="232238" y="779204"/>
              </a:cxn>
              <a:cxn ang="0">
                <a:pos x="1055359" y="779204"/>
              </a:cxn>
              <a:cxn ang="0">
                <a:pos x="1102395" y="750766"/>
              </a:cxn>
              <a:cxn ang="0">
                <a:pos x="1033311" y="645545"/>
              </a:cxn>
              <a:cxn ang="0">
                <a:pos x="482114" y="592934"/>
              </a:cxn>
              <a:cxn ang="0">
                <a:pos x="482114" y="592934"/>
              </a:cxn>
              <a:cxn ang="0">
                <a:pos x="482114" y="592934"/>
              </a:cxn>
              <a:cxn ang="0">
                <a:pos x="480644" y="591513"/>
              </a:cxn>
              <a:cxn ang="0">
                <a:pos x="410091" y="425150"/>
              </a:cxn>
              <a:cxn ang="0">
                <a:pos x="365995" y="425150"/>
              </a:cxn>
              <a:cxn ang="0">
                <a:pos x="298382" y="607153"/>
              </a:cxn>
              <a:cxn ang="0">
                <a:pos x="490933" y="607153"/>
              </a:cxn>
              <a:cxn ang="0">
                <a:pos x="482114" y="592934"/>
              </a:cxn>
              <a:cxn ang="0">
                <a:pos x="198431" y="455010"/>
              </a:cxn>
              <a:cxn ang="0">
                <a:pos x="98481" y="607153"/>
              </a:cxn>
              <a:cxn ang="0">
                <a:pos x="255756" y="607153"/>
              </a:cxn>
              <a:cxn ang="0">
                <a:pos x="324839" y="425150"/>
              </a:cxn>
              <a:cxn ang="0">
                <a:pos x="242527" y="425150"/>
              </a:cxn>
              <a:cxn ang="0">
                <a:pos x="198431" y="455010"/>
              </a:cxn>
            </a:cxnLst>
            <a:rect l="0" t="0" r="0" b="0"/>
            <a:pathLst>
              <a:path w="756" h="548">
                <a:moveTo>
                  <a:pt x="165" y="454"/>
                </a:moveTo>
                <a:lnTo>
                  <a:pt x="51" y="454"/>
                </a:lnTo>
                <a:cubicBezTo>
                  <a:pt x="51" y="454"/>
                  <a:pt x="51" y="454"/>
                  <a:pt x="51" y="454"/>
                </a:cubicBezTo>
                <a:lnTo>
                  <a:pt x="3" y="528"/>
                </a:lnTo>
                <a:cubicBezTo>
                  <a:pt x="0" y="541"/>
                  <a:pt x="18" y="548"/>
                  <a:pt x="35" y="548"/>
                </a:cubicBezTo>
                <a:lnTo>
                  <a:pt x="130" y="548"/>
                </a:lnTo>
                <a:lnTo>
                  <a:pt x="165" y="454"/>
                </a:lnTo>
                <a:close/>
                <a:moveTo>
                  <a:pt x="352" y="406"/>
                </a:moveTo>
                <a:lnTo>
                  <a:pt x="352" y="406"/>
                </a:lnTo>
                <a:cubicBezTo>
                  <a:pt x="357" y="418"/>
                  <a:pt x="369" y="427"/>
                  <a:pt x="383" y="427"/>
                </a:cubicBezTo>
                <a:cubicBezTo>
                  <a:pt x="397" y="427"/>
                  <a:pt x="408" y="423"/>
                  <a:pt x="415" y="406"/>
                </a:cubicBezTo>
                <a:lnTo>
                  <a:pt x="459" y="299"/>
                </a:lnTo>
                <a:lnTo>
                  <a:pt x="506" y="185"/>
                </a:lnTo>
                <a:cubicBezTo>
                  <a:pt x="506" y="185"/>
                  <a:pt x="506" y="185"/>
                  <a:pt x="506" y="184"/>
                </a:cubicBezTo>
                <a:lnTo>
                  <a:pt x="507" y="182"/>
                </a:lnTo>
                <a:lnTo>
                  <a:pt x="507" y="182"/>
                </a:lnTo>
                <a:cubicBezTo>
                  <a:pt x="513" y="167"/>
                  <a:pt x="517" y="151"/>
                  <a:pt x="517" y="133"/>
                </a:cubicBezTo>
                <a:cubicBezTo>
                  <a:pt x="517" y="60"/>
                  <a:pt x="457" y="0"/>
                  <a:pt x="383" y="0"/>
                </a:cubicBezTo>
                <a:cubicBezTo>
                  <a:pt x="310" y="0"/>
                  <a:pt x="250" y="60"/>
                  <a:pt x="250" y="133"/>
                </a:cubicBezTo>
                <a:cubicBezTo>
                  <a:pt x="250" y="151"/>
                  <a:pt x="253" y="167"/>
                  <a:pt x="259" y="182"/>
                </a:cubicBezTo>
                <a:lnTo>
                  <a:pt x="259" y="182"/>
                </a:lnTo>
                <a:lnTo>
                  <a:pt x="260" y="184"/>
                </a:lnTo>
                <a:cubicBezTo>
                  <a:pt x="260" y="185"/>
                  <a:pt x="260" y="185"/>
                  <a:pt x="261" y="185"/>
                </a:cubicBezTo>
                <a:lnTo>
                  <a:pt x="308" y="299"/>
                </a:lnTo>
                <a:lnTo>
                  <a:pt x="352" y="406"/>
                </a:lnTo>
                <a:cubicBezTo>
                  <a:pt x="352" y="406"/>
                  <a:pt x="352" y="406"/>
                  <a:pt x="352" y="406"/>
                </a:cubicBezTo>
                <a:close/>
                <a:moveTo>
                  <a:pt x="391" y="103"/>
                </a:moveTo>
                <a:lnTo>
                  <a:pt x="391" y="103"/>
                </a:lnTo>
                <a:cubicBezTo>
                  <a:pt x="410" y="103"/>
                  <a:pt x="425" y="118"/>
                  <a:pt x="425" y="137"/>
                </a:cubicBezTo>
                <a:cubicBezTo>
                  <a:pt x="425" y="156"/>
                  <a:pt x="410" y="171"/>
                  <a:pt x="391" y="171"/>
                </a:cubicBezTo>
                <a:cubicBezTo>
                  <a:pt x="372" y="171"/>
                  <a:pt x="357" y="156"/>
                  <a:pt x="357" y="137"/>
                </a:cubicBezTo>
                <a:cubicBezTo>
                  <a:pt x="357" y="118"/>
                  <a:pt x="372" y="103"/>
                  <a:pt x="391" y="103"/>
                </a:cubicBezTo>
                <a:close/>
                <a:moveTo>
                  <a:pt x="618" y="320"/>
                </a:moveTo>
                <a:cubicBezTo>
                  <a:pt x="612" y="307"/>
                  <a:pt x="598" y="299"/>
                  <a:pt x="587" y="299"/>
                </a:cubicBezTo>
                <a:lnTo>
                  <a:pt x="487" y="299"/>
                </a:lnTo>
                <a:lnTo>
                  <a:pt x="439" y="416"/>
                </a:lnTo>
                <a:cubicBezTo>
                  <a:pt x="438" y="419"/>
                  <a:pt x="436" y="423"/>
                  <a:pt x="434" y="427"/>
                </a:cubicBezTo>
                <a:lnTo>
                  <a:pt x="686" y="427"/>
                </a:lnTo>
                <a:lnTo>
                  <a:pt x="618" y="320"/>
                </a:lnTo>
                <a:close/>
                <a:moveTo>
                  <a:pt x="703" y="454"/>
                </a:moveTo>
                <a:lnTo>
                  <a:pt x="193" y="454"/>
                </a:lnTo>
                <a:lnTo>
                  <a:pt x="158" y="548"/>
                </a:lnTo>
                <a:lnTo>
                  <a:pt x="718" y="548"/>
                </a:lnTo>
                <a:cubicBezTo>
                  <a:pt x="736" y="548"/>
                  <a:pt x="756" y="539"/>
                  <a:pt x="750" y="528"/>
                </a:cubicBezTo>
                <a:lnTo>
                  <a:pt x="703" y="454"/>
                </a:lnTo>
                <a:close/>
                <a:moveTo>
                  <a:pt x="328" y="417"/>
                </a:moveTo>
                <a:lnTo>
                  <a:pt x="328" y="417"/>
                </a:lnTo>
                <a:lnTo>
                  <a:pt x="328" y="417"/>
                </a:lnTo>
                <a:cubicBezTo>
                  <a:pt x="328" y="416"/>
                  <a:pt x="328" y="416"/>
                  <a:pt x="327" y="416"/>
                </a:cubicBezTo>
                <a:lnTo>
                  <a:pt x="279" y="299"/>
                </a:lnTo>
                <a:lnTo>
                  <a:pt x="249" y="299"/>
                </a:lnTo>
                <a:lnTo>
                  <a:pt x="203" y="427"/>
                </a:lnTo>
                <a:lnTo>
                  <a:pt x="334" y="427"/>
                </a:lnTo>
                <a:cubicBezTo>
                  <a:pt x="332" y="424"/>
                  <a:pt x="330" y="421"/>
                  <a:pt x="328" y="417"/>
                </a:cubicBezTo>
                <a:close/>
                <a:moveTo>
                  <a:pt x="135" y="320"/>
                </a:moveTo>
                <a:lnTo>
                  <a:pt x="67" y="427"/>
                </a:lnTo>
                <a:lnTo>
                  <a:pt x="174" y="427"/>
                </a:lnTo>
                <a:lnTo>
                  <a:pt x="221" y="299"/>
                </a:lnTo>
                <a:lnTo>
                  <a:pt x="165" y="299"/>
                </a:lnTo>
                <a:cubicBezTo>
                  <a:pt x="154" y="299"/>
                  <a:pt x="141" y="308"/>
                  <a:pt x="135" y="320"/>
                </a:cubicBezTo>
                <a:close/>
              </a:path>
            </a:pathLst>
          </a:custGeom>
          <a:solidFill>
            <a:srgbClr val="FFFFFF"/>
          </a:solidFill>
          <a:ln w="9525">
            <a:noFill/>
          </a:ln>
        </p:spPr>
        <p:txBody>
          <a:bodyPr/>
          <a:lstStyle/>
          <a:p>
            <a:endParaRPr lang="zh-CN" altLang="en-US"/>
          </a:p>
        </p:txBody>
      </p:sp>
      <p:sp>
        <p:nvSpPr>
          <p:cNvPr id="12" name="Freeform 13"/>
          <p:cNvSpPr>
            <a:spLocks noEditPoints="1"/>
          </p:cNvSpPr>
          <p:nvPr/>
        </p:nvSpPr>
        <p:spPr>
          <a:xfrm>
            <a:off x="6461125" y="1649413"/>
            <a:ext cx="1049338" cy="865187"/>
          </a:xfrm>
          <a:custGeom>
            <a:cxnLst>
              <a:cxn ang="0">
                <a:pos x="673149" y="375917"/>
              </a:cxn>
              <a:cxn ang="0">
                <a:pos x="584770" y="375917"/>
              </a:cxn>
              <a:cxn ang="0">
                <a:pos x="562676" y="441171"/>
              </a:cxn>
              <a:cxn ang="0">
                <a:pos x="584770" y="712115"/>
              </a:cxn>
              <a:cxn ang="0">
                <a:pos x="525851" y="809995"/>
              </a:cxn>
              <a:cxn ang="0">
                <a:pos x="469878" y="712115"/>
              </a:cxn>
              <a:cxn ang="0">
                <a:pos x="502284" y="442589"/>
              </a:cxn>
              <a:cxn ang="0">
                <a:pos x="478716" y="375917"/>
              </a:cxn>
              <a:cxn ang="0">
                <a:pos x="381500" y="375917"/>
              </a:cxn>
              <a:cxn ang="0">
                <a:pos x="381500" y="375917"/>
              </a:cxn>
              <a:cxn ang="0">
                <a:pos x="220946" y="537632"/>
              </a:cxn>
              <a:cxn ang="0">
                <a:pos x="244514" y="705022"/>
              </a:cxn>
              <a:cxn ang="0">
                <a:pos x="405068" y="863900"/>
              </a:cxn>
              <a:cxn ang="0">
                <a:pos x="649581" y="863900"/>
              </a:cxn>
              <a:cxn ang="0">
                <a:pos x="811608" y="702185"/>
              </a:cxn>
              <a:cxn ang="0">
                <a:pos x="833703" y="534795"/>
              </a:cxn>
              <a:cxn ang="0">
                <a:pos x="673149" y="375917"/>
              </a:cxn>
              <a:cxn ang="0">
                <a:pos x="198851" y="270944"/>
              </a:cxn>
              <a:cxn ang="0">
                <a:pos x="301960" y="171645"/>
              </a:cxn>
              <a:cxn ang="0">
                <a:pos x="198851" y="73765"/>
              </a:cxn>
              <a:cxn ang="0">
                <a:pos x="97216" y="171645"/>
              </a:cxn>
              <a:cxn ang="0">
                <a:pos x="198851" y="270944"/>
              </a:cxn>
              <a:cxn ang="0">
                <a:pos x="290176" y="302152"/>
              </a:cxn>
              <a:cxn ang="0">
                <a:pos x="107527" y="302152"/>
              </a:cxn>
              <a:cxn ang="0">
                <a:pos x="107527" y="302152"/>
              </a:cxn>
              <a:cxn ang="0">
                <a:pos x="7365" y="402870"/>
              </a:cxn>
              <a:cxn ang="0">
                <a:pos x="22095" y="506424"/>
              </a:cxn>
              <a:cxn ang="0">
                <a:pos x="122257" y="605723"/>
              </a:cxn>
              <a:cxn ang="0">
                <a:pos x="175284" y="605723"/>
              </a:cxn>
              <a:cxn ang="0">
                <a:pos x="164973" y="533377"/>
              </a:cxn>
              <a:cxn ang="0">
                <a:pos x="164973" y="533377"/>
              </a:cxn>
              <a:cxn ang="0">
                <a:pos x="164973" y="531958"/>
              </a:cxn>
              <a:cxn ang="0">
                <a:pos x="212108" y="394358"/>
              </a:cxn>
              <a:cxn ang="0">
                <a:pos x="281338" y="344709"/>
              </a:cxn>
              <a:cxn ang="0">
                <a:pos x="353514" y="322012"/>
              </a:cxn>
              <a:cxn ang="0">
                <a:pos x="290176" y="302152"/>
              </a:cxn>
              <a:cxn ang="0">
                <a:pos x="851379" y="270944"/>
              </a:cxn>
              <a:cxn ang="0">
                <a:pos x="953014" y="171645"/>
              </a:cxn>
              <a:cxn ang="0">
                <a:pos x="851379" y="73765"/>
              </a:cxn>
              <a:cxn ang="0">
                <a:pos x="748270" y="171645"/>
              </a:cxn>
              <a:cxn ang="0">
                <a:pos x="851379" y="270944"/>
              </a:cxn>
              <a:cxn ang="0">
                <a:pos x="941230" y="302152"/>
              </a:cxn>
              <a:cxn ang="0">
                <a:pos x="760054" y="302152"/>
              </a:cxn>
              <a:cxn ang="0">
                <a:pos x="760054" y="302152"/>
              </a:cxn>
              <a:cxn ang="0">
                <a:pos x="696716" y="322012"/>
              </a:cxn>
              <a:cxn ang="0">
                <a:pos x="773311" y="346127"/>
              </a:cxn>
              <a:cxn ang="0">
                <a:pos x="845487" y="395777"/>
              </a:cxn>
              <a:cxn ang="0">
                <a:pos x="889676" y="530540"/>
              </a:cxn>
              <a:cxn ang="0">
                <a:pos x="889676" y="530540"/>
              </a:cxn>
              <a:cxn ang="0">
                <a:pos x="889676" y="530540"/>
              </a:cxn>
              <a:cxn ang="0">
                <a:pos x="879365" y="605723"/>
              </a:cxn>
              <a:cxn ang="0">
                <a:pos x="927973" y="605723"/>
              </a:cxn>
              <a:cxn ang="0">
                <a:pos x="1028135" y="505006"/>
              </a:cxn>
              <a:cxn ang="0">
                <a:pos x="1042865" y="401451"/>
              </a:cxn>
              <a:cxn ang="0">
                <a:pos x="941230" y="302152"/>
              </a:cxn>
              <a:cxn ang="0">
                <a:pos x="690825" y="161715"/>
              </a:cxn>
              <a:cxn ang="0">
                <a:pos x="527324" y="324849"/>
              </a:cxn>
              <a:cxn ang="0">
                <a:pos x="363824" y="161715"/>
              </a:cxn>
              <a:cxn ang="0">
                <a:pos x="527324" y="0"/>
              </a:cxn>
              <a:cxn ang="0">
                <a:pos x="690825" y="161715"/>
              </a:cxn>
            </a:cxnLst>
            <a:rect l="0" t="0" r="0" b="0"/>
            <a:pathLst>
              <a:path w="713" h="609">
                <a:moveTo>
                  <a:pt x="457" y="265"/>
                </a:moveTo>
                <a:lnTo>
                  <a:pt x="397" y="265"/>
                </a:lnTo>
                <a:cubicBezTo>
                  <a:pt x="398" y="271"/>
                  <a:pt x="398" y="299"/>
                  <a:pt x="382" y="311"/>
                </a:cubicBezTo>
                <a:cubicBezTo>
                  <a:pt x="382" y="311"/>
                  <a:pt x="408" y="456"/>
                  <a:pt x="397" y="502"/>
                </a:cubicBezTo>
                <a:cubicBezTo>
                  <a:pt x="393" y="522"/>
                  <a:pt x="376" y="571"/>
                  <a:pt x="357" y="571"/>
                </a:cubicBezTo>
                <a:cubicBezTo>
                  <a:pt x="338" y="570"/>
                  <a:pt x="323" y="522"/>
                  <a:pt x="319" y="502"/>
                </a:cubicBezTo>
                <a:cubicBezTo>
                  <a:pt x="310" y="455"/>
                  <a:pt x="341" y="312"/>
                  <a:pt x="341" y="312"/>
                </a:cubicBezTo>
                <a:cubicBezTo>
                  <a:pt x="336" y="310"/>
                  <a:pt x="327" y="301"/>
                  <a:pt x="325" y="265"/>
                </a:cubicBezTo>
                <a:lnTo>
                  <a:pt x="259" y="265"/>
                </a:lnTo>
                <a:lnTo>
                  <a:pt x="259" y="265"/>
                </a:lnTo>
                <a:cubicBezTo>
                  <a:pt x="199" y="265"/>
                  <a:pt x="142" y="316"/>
                  <a:pt x="150" y="379"/>
                </a:cubicBezTo>
                <a:lnTo>
                  <a:pt x="166" y="497"/>
                </a:lnTo>
                <a:cubicBezTo>
                  <a:pt x="178" y="559"/>
                  <a:pt x="214" y="609"/>
                  <a:pt x="275" y="609"/>
                </a:cubicBezTo>
                <a:lnTo>
                  <a:pt x="441" y="609"/>
                </a:lnTo>
                <a:cubicBezTo>
                  <a:pt x="502" y="609"/>
                  <a:pt x="539" y="557"/>
                  <a:pt x="551" y="495"/>
                </a:cubicBezTo>
                <a:lnTo>
                  <a:pt x="566" y="377"/>
                </a:lnTo>
                <a:cubicBezTo>
                  <a:pt x="574" y="316"/>
                  <a:pt x="517" y="265"/>
                  <a:pt x="457" y="265"/>
                </a:cubicBezTo>
                <a:close/>
                <a:moveTo>
                  <a:pt x="135" y="191"/>
                </a:moveTo>
                <a:cubicBezTo>
                  <a:pt x="174" y="191"/>
                  <a:pt x="205" y="160"/>
                  <a:pt x="205" y="121"/>
                </a:cubicBezTo>
                <a:cubicBezTo>
                  <a:pt x="205" y="83"/>
                  <a:pt x="174" y="52"/>
                  <a:pt x="135" y="52"/>
                </a:cubicBezTo>
                <a:cubicBezTo>
                  <a:pt x="97" y="52"/>
                  <a:pt x="66" y="83"/>
                  <a:pt x="66" y="121"/>
                </a:cubicBezTo>
                <a:cubicBezTo>
                  <a:pt x="66" y="160"/>
                  <a:pt x="97" y="191"/>
                  <a:pt x="135" y="191"/>
                </a:cubicBezTo>
                <a:close/>
                <a:moveTo>
                  <a:pt x="197" y="213"/>
                </a:moveTo>
                <a:lnTo>
                  <a:pt x="73" y="213"/>
                </a:lnTo>
                <a:lnTo>
                  <a:pt x="73" y="213"/>
                </a:lnTo>
                <a:cubicBezTo>
                  <a:pt x="36" y="213"/>
                  <a:pt x="0" y="245"/>
                  <a:pt x="5" y="284"/>
                </a:cubicBezTo>
                <a:lnTo>
                  <a:pt x="15" y="357"/>
                </a:lnTo>
                <a:cubicBezTo>
                  <a:pt x="22" y="396"/>
                  <a:pt x="45" y="427"/>
                  <a:pt x="83" y="427"/>
                </a:cubicBezTo>
                <a:lnTo>
                  <a:pt x="119" y="427"/>
                </a:lnTo>
                <a:lnTo>
                  <a:pt x="112" y="376"/>
                </a:lnTo>
                <a:lnTo>
                  <a:pt x="112" y="376"/>
                </a:lnTo>
                <a:lnTo>
                  <a:pt x="112" y="375"/>
                </a:lnTo>
                <a:cubicBezTo>
                  <a:pt x="108" y="340"/>
                  <a:pt x="119" y="306"/>
                  <a:pt x="144" y="278"/>
                </a:cubicBezTo>
                <a:cubicBezTo>
                  <a:pt x="157" y="263"/>
                  <a:pt x="173" y="252"/>
                  <a:pt x="191" y="243"/>
                </a:cubicBezTo>
                <a:cubicBezTo>
                  <a:pt x="207" y="235"/>
                  <a:pt x="223" y="230"/>
                  <a:pt x="240" y="227"/>
                </a:cubicBezTo>
                <a:cubicBezTo>
                  <a:pt x="228" y="218"/>
                  <a:pt x="213" y="213"/>
                  <a:pt x="197" y="213"/>
                </a:cubicBezTo>
                <a:close/>
                <a:moveTo>
                  <a:pt x="578" y="191"/>
                </a:moveTo>
                <a:cubicBezTo>
                  <a:pt x="616" y="191"/>
                  <a:pt x="647" y="160"/>
                  <a:pt x="647" y="121"/>
                </a:cubicBezTo>
                <a:cubicBezTo>
                  <a:pt x="647" y="83"/>
                  <a:pt x="616" y="52"/>
                  <a:pt x="578" y="52"/>
                </a:cubicBezTo>
                <a:cubicBezTo>
                  <a:pt x="539" y="52"/>
                  <a:pt x="508" y="83"/>
                  <a:pt x="508" y="121"/>
                </a:cubicBezTo>
                <a:cubicBezTo>
                  <a:pt x="508" y="160"/>
                  <a:pt x="539" y="191"/>
                  <a:pt x="578" y="191"/>
                </a:cubicBezTo>
                <a:close/>
                <a:moveTo>
                  <a:pt x="639" y="213"/>
                </a:moveTo>
                <a:lnTo>
                  <a:pt x="516" y="213"/>
                </a:lnTo>
                <a:lnTo>
                  <a:pt x="516" y="213"/>
                </a:lnTo>
                <a:cubicBezTo>
                  <a:pt x="500" y="213"/>
                  <a:pt x="485" y="218"/>
                  <a:pt x="473" y="227"/>
                </a:cubicBezTo>
                <a:cubicBezTo>
                  <a:pt x="492" y="229"/>
                  <a:pt x="509" y="235"/>
                  <a:pt x="525" y="244"/>
                </a:cubicBezTo>
                <a:cubicBezTo>
                  <a:pt x="544" y="252"/>
                  <a:pt x="560" y="264"/>
                  <a:pt x="574" y="279"/>
                </a:cubicBezTo>
                <a:cubicBezTo>
                  <a:pt x="597" y="306"/>
                  <a:pt x="608" y="340"/>
                  <a:pt x="604" y="374"/>
                </a:cubicBezTo>
                <a:lnTo>
                  <a:pt x="604" y="374"/>
                </a:lnTo>
                <a:lnTo>
                  <a:pt x="604" y="374"/>
                </a:lnTo>
                <a:lnTo>
                  <a:pt x="597" y="427"/>
                </a:lnTo>
                <a:lnTo>
                  <a:pt x="630" y="427"/>
                </a:lnTo>
                <a:cubicBezTo>
                  <a:pt x="668" y="427"/>
                  <a:pt x="691" y="395"/>
                  <a:pt x="698" y="356"/>
                </a:cubicBezTo>
                <a:lnTo>
                  <a:pt x="708" y="283"/>
                </a:lnTo>
                <a:cubicBezTo>
                  <a:pt x="713" y="245"/>
                  <a:pt x="677" y="213"/>
                  <a:pt x="639" y="213"/>
                </a:cubicBezTo>
                <a:close/>
                <a:moveTo>
                  <a:pt x="469" y="114"/>
                </a:moveTo>
                <a:cubicBezTo>
                  <a:pt x="469" y="177"/>
                  <a:pt x="419" y="229"/>
                  <a:pt x="358" y="229"/>
                </a:cubicBezTo>
                <a:cubicBezTo>
                  <a:pt x="297" y="229"/>
                  <a:pt x="247" y="177"/>
                  <a:pt x="247" y="114"/>
                </a:cubicBezTo>
                <a:cubicBezTo>
                  <a:pt x="247" y="51"/>
                  <a:pt x="297" y="0"/>
                  <a:pt x="358" y="0"/>
                </a:cubicBezTo>
                <a:cubicBezTo>
                  <a:pt x="419" y="0"/>
                  <a:pt x="469" y="51"/>
                  <a:pt x="469" y="114"/>
                </a:cubicBezTo>
                <a:close/>
              </a:path>
            </a:pathLst>
          </a:custGeom>
          <a:solidFill>
            <a:srgbClr val="FFFFFF"/>
          </a:solidFill>
          <a:ln w="9525">
            <a:noFill/>
          </a:ln>
        </p:spPr>
        <p:txBody>
          <a:bodyPr/>
          <a:lstStyle/>
          <a:p>
            <a:endParaRPr lang="zh-CN" altLang="en-US"/>
          </a:p>
        </p:txBody>
      </p:sp>
      <p:sp>
        <p:nvSpPr>
          <p:cNvPr id="16" name="矩形 15"/>
          <p:cNvSpPr/>
          <p:nvPr/>
        </p:nvSpPr>
        <p:spPr>
          <a:xfrm>
            <a:off x="2427288" y="1905000"/>
            <a:ext cx="1800225" cy="461963"/>
          </a:xfrm>
          <a:prstGeom prst="rect">
            <a:avLst/>
          </a:prstGeom>
          <a:noFill/>
          <a:ln w="9525">
            <a:noFill/>
          </a:ln>
        </p:spPr>
        <p:txBody>
          <a:bodyPr anchor="t">
            <a:spAutoFit/>
          </a:bodyPr>
          <a:lstStyle/>
          <a:p>
            <a:pPr lvl="0"/>
            <a:r>
              <a:rPr lang="zh-CN" altLang="en-US" sz="2400" b="1">
                <a:solidFill>
                  <a:schemeClr val="accent1"/>
                </a:solidFill>
                <a:latin typeface="微软雅黑" panose="020b0503020204020204" pitchFamily="34" charset="-122"/>
                <a:ea typeface="微软雅黑" panose="020b0503020204020204" pitchFamily="34" charset="-122"/>
              </a:rPr>
              <a:t>活动时间</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7" name="矩形 16"/>
          <p:cNvSpPr/>
          <p:nvPr/>
        </p:nvSpPr>
        <p:spPr>
          <a:xfrm>
            <a:off x="2427288" y="2308225"/>
            <a:ext cx="3552825" cy="461963"/>
          </a:xfrm>
          <a:prstGeom prst="rect">
            <a:avLst/>
          </a:prstGeom>
          <a:noFill/>
          <a:ln w="9525">
            <a:noFill/>
          </a:ln>
        </p:spPr>
        <p:txBody>
          <a:bodyPr anchor="t">
            <a:spAutoFit/>
          </a:bodyPr>
          <a:lstStyle/>
          <a:p>
            <a:pPr lvl="0"/>
            <a:r>
              <a:rPr lang="en-US" altLang="zh-CN" sz="2400">
                <a:solidFill>
                  <a:schemeClr val="accent1"/>
                </a:solidFill>
                <a:latin typeface="微软雅黑" panose="020b0503020204020204" pitchFamily="34" charset="-122"/>
                <a:ea typeface="微软雅黑" panose="020b0503020204020204" pitchFamily="34" charset="-122"/>
              </a:rPr>
              <a:t>2016</a:t>
            </a:r>
            <a:r>
              <a:rPr lang="zh-CN" altLang="en-US" sz="2400">
                <a:solidFill>
                  <a:schemeClr val="accent1"/>
                </a:solidFill>
                <a:latin typeface="微软雅黑" panose="020b0503020204020204" pitchFamily="34" charset="-122"/>
                <a:ea typeface="微软雅黑" panose="020b0503020204020204" pitchFamily="34" charset="-122"/>
              </a:rPr>
              <a:t>年</a:t>
            </a:r>
            <a:r>
              <a:rPr lang="en-US" altLang="zh-CN" sz="2400">
                <a:solidFill>
                  <a:schemeClr val="accent1"/>
                </a:solidFill>
                <a:latin typeface="微软雅黑" panose="020b0503020204020204" pitchFamily="34" charset="-122"/>
                <a:ea typeface="微软雅黑" panose="020b0503020204020204" pitchFamily="34" charset="-122"/>
              </a:rPr>
              <a:t>1</a:t>
            </a:r>
            <a:r>
              <a:rPr lang="zh-CN" altLang="en-US" sz="2400">
                <a:solidFill>
                  <a:schemeClr val="accent1"/>
                </a:solidFill>
                <a:latin typeface="微软雅黑" panose="020b0503020204020204" pitchFamily="34" charset="-122"/>
                <a:ea typeface="微软雅黑" panose="020b0503020204020204" pitchFamily="34" charset="-122"/>
              </a:rPr>
              <a:t>月</a:t>
            </a:r>
            <a:r>
              <a:rPr lang="en-US" altLang="zh-CN" sz="2400">
                <a:solidFill>
                  <a:schemeClr val="accent1"/>
                </a:solidFill>
                <a:latin typeface="微软雅黑" panose="020b0503020204020204" pitchFamily="34" charset="-122"/>
                <a:ea typeface="微软雅黑" panose="020b0503020204020204" pitchFamily="34" charset="-122"/>
              </a:rPr>
              <a:t>8</a:t>
            </a:r>
            <a:r>
              <a:rPr lang="zh-CN" altLang="en-US" sz="2400">
                <a:solidFill>
                  <a:schemeClr val="accent1"/>
                </a:solidFill>
                <a:latin typeface="微软雅黑" panose="020b0503020204020204" pitchFamily="34" charset="-122"/>
                <a:ea typeface="微软雅黑" panose="020b0503020204020204" pitchFamily="34" charset="-122"/>
              </a:rPr>
              <a:t>日下午</a:t>
            </a:r>
            <a:r>
              <a:rPr lang="en-US" altLang="zh-CN" sz="2400">
                <a:solidFill>
                  <a:schemeClr val="accent1"/>
                </a:solidFill>
                <a:latin typeface="微软雅黑" panose="020b0503020204020204" pitchFamily="34" charset="-122"/>
                <a:ea typeface="微软雅黑" panose="020b0503020204020204" pitchFamily="34" charset="-122"/>
              </a:rPr>
              <a:t>2:30</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2427288" y="4206875"/>
            <a:ext cx="1800225" cy="461963"/>
          </a:xfrm>
          <a:prstGeom prst="rect">
            <a:avLst/>
          </a:prstGeom>
          <a:noFill/>
          <a:ln w="9525">
            <a:noFill/>
          </a:ln>
        </p:spPr>
        <p:txBody>
          <a:bodyPr anchor="t">
            <a:spAutoFit/>
          </a:bodyPr>
          <a:lstStyle/>
          <a:p>
            <a:pPr lvl="0"/>
            <a:r>
              <a:rPr lang="zh-CN" altLang="en-US" sz="2400" b="1">
                <a:solidFill>
                  <a:schemeClr val="accent1"/>
                </a:solidFill>
                <a:latin typeface="微软雅黑" panose="020b0503020204020204" pitchFamily="34" charset="-122"/>
                <a:ea typeface="微软雅黑" panose="020b0503020204020204" pitchFamily="34" charset="-122"/>
              </a:rPr>
              <a:t>活动地点</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2427288" y="4610100"/>
            <a:ext cx="3552825" cy="461963"/>
          </a:xfrm>
          <a:prstGeom prst="rect">
            <a:avLst/>
          </a:prstGeom>
          <a:noFill/>
          <a:ln w="9525">
            <a:noFill/>
          </a:ln>
        </p:spPr>
        <p:txBody>
          <a:bodyPr anchor="t">
            <a:spAutoFit/>
          </a:bodyPr>
          <a:lstStyle/>
          <a:p>
            <a:pPr lvl="0"/>
            <a:r>
              <a:rPr lang="zh-CN" altLang="en-US" sz="2400">
                <a:solidFill>
                  <a:schemeClr val="accent1"/>
                </a:solidFill>
                <a:latin typeface="微软雅黑" panose="020b0503020204020204" pitchFamily="34" charset="-122"/>
                <a:ea typeface="微软雅黑" panose="020b0503020204020204" pitchFamily="34" charset="-122"/>
              </a:rPr>
              <a:t>逸夫楼二楼大学生活动室</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20" name="矩形 19"/>
          <p:cNvSpPr/>
          <p:nvPr/>
        </p:nvSpPr>
        <p:spPr>
          <a:xfrm>
            <a:off x="7702550" y="1514475"/>
            <a:ext cx="1800225" cy="461963"/>
          </a:xfrm>
          <a:prstGeom prst="rect">
            <a:avLst/>
          </a:prstGeom>
          <a:noFill/>
          <a:ln w="9525">
            <a:noFill/>
          </a:ln>
        </p:spPr>
        <p:txBody>
          <a:bodyPr anchor="t">
            <a:spAutoFit/>
          </a:bodyPr>
          <a:lstStyle/>
          <a:p>
            <a:pPr lvl="0"/>
            <a:r>
              <a:rPr lang="zh-CN" altLang="en-US" sz="2400" b="1">
                <a:solidFill>
                  <a:schemeClr val="accent1"/>
                </a:solidFill>
                <a:latin typeface="微软雅黑" panose="020b0503020204020204" pitchFamily="34" charset="-122"/>
                <a:ea typeface="微软雅黑" panose="020b0503020204020204" pitchFamily="34" charset="-122"/>
              </a:rPr>
              <a:t>参与对象</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1" name="矩形 20"/>
          <p:cNvSpPr/>
          <p:nvPr/>
        </p:nvSpPr>
        <p:spPr>
          <a:xfrm>
            <a:off x="7702550" y="1917700"/>
            <a:ext cx="3660775" cy="831850"/>
          </a:xfrm>
          <a:prstGeom prst="rect">
            <a:avLst/>
          </a:prstGeom>
          <a:noFill/>
          <a:ln w="9525">
            <a:noFill/>
          </a:ln>
        </p:spPr>
        <p:txBody>
          <a:bodyPr anchor="t">
            <a:spAutoFit/>
          </a:bodyPr>
          <a:lstStyle/>
          <a:p>
            <a:pPr lvl="0"/>
            <a:r>
              <a:rPr lang="zh-CN" altLang="en-US" sz="2400">
                <a:solidFill>
                  <a:schemeClr val="accent1"/>
                </a:solidFill>
                <a:latin typeface="微软雅黑" panose="020b0503020204020204" pitchFamily="34" charset="-122"/>
                <a:ea typeface="微软雅黑" panose="020b0503020204020204" pitchFamily="34" charset="-122"/>
              </a:rPr>
              <a:t>心协成员，清溪石社团全体成员</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22" name="矩形 21"/>
          <p:cNvSpPr/>
          <p:nvPr/>
        </p:nvSpPr>
        <p:spPr>
          <a:xfrm>
            <a:off x="7702550" y="4090988"/>
            <a:ext cx="1800225" cy="461962"/>
          </a:xfrm>
          <a:prstGeom prst="rect">
            <a:avLst/>
          </a:prstGeom>
          <a:noFill/>
          <a:ln w="9525">
            <a:noFill/>
          </a:ln>
        </p:spPr>
        <p:txBody>
          <a:bodyPr anchor="t">
            <a:spAutoFit/>
          </a:bodyPr>
          <a:lstStyle/>
          <a:p>
            <a:pPr lvl="0"/>
            <a:r>
              <a:rPr lang="zh-CN" altLang="en-US" sz="2400" b="1">
                <a:solidFill>
                  <a:schemeClr val="accent1"/>
                </a:solidFill>
                <a:latin typeface="微软雅黑" panose="020b0503020204020204" pitchFamily="34" charset="-122"/>
                <a:ea typeface="微软雅黑" panose="020b0503020204020204" pitchFamily="34" charset="-122"/>
              </a:rPr>
              <a:t>组织者</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3" name="矩形 22"/>
          <p:cNvSpPr/>
          <p:nvPr/>
        </p:nvSpPr>
        <p:spPr>
          <a:xfrm>
            <a:off x="7702550" y="4494213"/>
            <a:ext cx="3660775" cy="461962"/>
          </a:xfrm>
          <a:prstGeom prst="rect">
            <a:avLst/>
          </a:prstGeom>
          <a:noFill/>
          <a:ln w="9525">
            <a:noFill/>
          </a:ln>
        </p:spPr>
        <p:txBody>
          <a:bodyPr anchor="t">
            <a:spAutoFit/>
          </a:bodyPr>
          <a:lstStyle/>
          <a:p>
            <a:pPr lvl="0"/>
            <a:r>
              <a:rPr lang="zh-CN" altLang="en-US" sz="2400">
                <a:solidFill>
                  <a:schemeClr val="accent1"/>
                </a:solidFill>
                <a:latin typeface="微软雅黑" panose="020b0503020204020204" pitchFamily="34" charset="-122"/>
                <a:ea typeface="微软雅黑" panose="020b0503020204020204" pitchFamily="34" charset="-122"/>
              </a:rPr>
              <a:t>某某某某学院某某学会</a:t>
            </a:r>
            <a:endParaRPr lang="zh-CN" altLang="en-US" sz="24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par>
                                <p:cTn id="18" presetID="2" presetClass="entr" presetSubtype="4" fill="hold"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3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4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31" presetClass="entr" presetSubtype="0" fill="hold" nodeType="withEffect">
                                  <p:stCondLst>
                                    <p:cond delay="400"/>
                                  </p:stCondLst>
                                  <p:childTnLst>
                                    <p:set>
                                      <p:cBhvr>
                                        <p:cTn id="35" dur="1" fill="hold">
                                          <p:stCondLst>
                                            <p:cond delay="0"/>
                                          </p:stCondLst>
                                        </p:cTn>
                                        <p:tgtEl>
                                          <p:spTgt spid="9"/>
                                        </p:tgtEl>
                                        <p:attrNameLst>
                                          <p:attrName>style.visibility</p:attrName>
                                        </p:attrNameLst>
                                      </p:cBhvr>
                                      <p:to>
                                        <p:strVal val="visible"/>
                                      </p:to>
                                    </p:set>
                                    <p:anim calcmode="lin" valueType="num">
                                      <p:cBhvr>
                                        <p:cTn id="36" dur="400" fill="hold"/>
                                        <p:tgtEl>
                                          <p:spTgt spid="9"/>
                                        </p:tgtEl>
                                        <p:attrNameLst>
                                          <p:attrName>ppt_w</p:attrName>
                                        </p:attrNameLst>
                                      </p:cBhvr>
                                      <p:tavLst>
                                        <p:tav tm="0">
                                          <p:val>
                                            <p:fltVal val="0"/>
                                          </p:val>
                                        </p:tav>
                                        <p:tav tm="100000">
                                          <p:val>
                                            <p:strVal val="#ppt_w"/>
                                          </p:val>
                                        </p:tav>
                                      </p:tavLst>
                                    </p:anim>
                                    <p:anim calcmode="lin" valueType="num">
                                      <p:cBhvr>
                                        <p:cTn id="37" dur="400" fill="hold"/>
                                        <p:tgtEl>
                                          <p:spTgt spid="9"/>
                                        </p:tgtEl>
                                        <p:attrNameLst>
                                          <p:attrName>ppt_h</p:attrName>
                                        </p:attrNameLst>
                                      </p:cBhvr>
                                      <p:tavLst>
                                        <p:tav tm="0">
                                          <p:val>
                                            <p:fltVal val="0"/>
                                          </p:val>
                                        </p:tav>
                                        <p:tav tm="100000">
                                          <p:val>
                                            <p:strVal val="#ppt_h"/>
                                          </p:val>
                                        </p:tav>
                                      </p:tavLst>
                                    </p:anim>
                                    <p:anim calcmode="lin" valueType="num">
                                      <p:cBhvr>
                                        <p:cTn id="38" dur="400" fill="hold"/>
                                        <p:tgtEl>
                                          <p:spTgt spid="9"/>
                                        </p:tgtEl>
                                        <p:attrNameLst>
                                          <p:attrName>style.rotation</p:attrName>
                                        </p:attrNameLst>
                                      </p:cBhvr>
                                      <p:tavLst>
                                        <p:tav tm="0">
                                          <p:val>
                                            <p:fltVal val="90"/>
                                          </p:val>
                                        </p:tav>
                                        <p:tav tm="100000">
                                          <p:val>
                                            <p:fltVal val="0"/>
                                          </p:val>
                                        </p:tav>
                                      </p:tavLst>
                                    </p:anim>
                                    <p:animEffect transition="in" filter="fade">
                                      <p:cBhvr>
                                        <p:cTn id="39" dur="400"/>
                                        <p:tgtEl>
                                          <p:spTgt spid="9"/>
                                        </p:tgtEl>
                                      </p:cBhvr>
                                    </p:animEffect>
                                  </p:childTnLst>
                                </p:cTn>
                              </p:par>
                              <p:par>
                                <p:cTn id="40" presetID="8" presetClass="emph" presetSubtype="0" fill="hold" nodeType="withEffect">
                                  <p:stCondLst>
                                    <p:cond delay="400"/>
                                  </p:stCondLst>
                                  <p:childTnLst>
                                    <p:animRot by="21600000">
                                      <p:cBhvr>
                                        <p:cTn id="41" dur="400" fill="hold"/>
                                        <p:tgtEl>
                                          <p:spTgt spid="9"/>
                                        </p:tgtEl>
                                        <p:attrNameLst>
                                          <p:attrName>r</p:attrName>
                                        </p:attrNameLst>
                                      </p:cBhvr>
                                    </p:animRot>
                                  </p:childTnLst>
                                </p:cTn>
                              </p:par>
                            </p:childTnLst>
                          </p:cTn>
                        </p:par>
                        <p:par>
                          <p:cTn id="42" fill="hold" nodeType="afterGroup">
                            <p:stCondLst>
                              <p:cond delay="13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400" fill="hold"/>
                                        <p:tgtEl>
                                          <p:spTgt spid="16"/>
                                        </p:tgtEl>
                                        <p:attrNameLst>
                                          <p:attrName>ppt_w</p:attrName>
                                        </p:attrNameLst>
                                      </p:cBhvr>
                                      <p:tavLst>
                                        <p:tav tm="0">
                                          <p:val>
                                            <p:fltVal val="0"/>
                                          </p:val>
                                        </p:tav>
                                        <p:tav tm="100000">
                                          <p:val>
                                            <p:strVal val="#ppt_w"/>
                                          </p:val>
                                        </p:tav>
                                      </p:tavLst>
                                    </p:anim>
                                    <p:anim calcmode="lin" valueType="num">
                                      <p:cBhvr>
                                        <p:cTn id="46" dur="400" fill="hold"/>
                                        <p:tgtEl>
                                          <p:spTgt spid="16"/>
                                        </p:tgtEl>
                                        <p:attrNameLst>
                                          <p:attrName>ppt_h</p:attrName>
                                        </p:attrNameLst>
                                      </p:cBhvr>
                                      <p:tavLst>
                                        <p:tav tm="0">
                                          <p:val>
                                            <p:fltVal val="0"/>
                                          </p:val>
                                        </p:tav>
                                        <p:tav tm="100000">
                                          <p:val>
                                            <p:strVal val="#ppt_h"/>
                                          </p:val>
                                        </p:tav>
                                      </p:tavLst>
                                    </p:anim>
                                    <p:anim calcmode="lin" valueType="num">
                                      <p:cBhvr>
                                        <p:cTn id="47" dur="400" fill="hold"/>
                                        <p:tgtEl>
                                          <p:spTgt spid="16"/>
                                        </p:tgtEl>
                                        <p:attrNameLst>
                                          <p:attrName>style.rotation</p:attrName>
                                        </p:attrNameLst>
                                      </p:cBhvr>
                                      <p:tavLst>
                                        <p:tav tm="0">
                                          <p:val>
                                            <p:fltVal val="90"/>
                                          </p:val>
                                        </p:tav>
                                        <p:tav tm="100000">
                                          <p:val>
                                            <p:fltVal val="0"/>
                                          </p:val>
                                        </p:tav>
                                      </p:tavLst>
                                    </p:anim>
                                    <p:animEffect transition="in" filter="fade">
                                      <p:cBhvr>
                                        <p:cTn id="48" dur="400"/>
                                        <p:tgtEl>
                                          <p:spTgt spid="16"/>
                                        </p:tgtEl>
                                      </p:cBhvr>
                                    </p:animEffect>
                                  </p:childTnLst>
                                </p:cTn>
                              </p:par>
                            </p:childTnLst>
                          </p:cTn>
                        </p:par>
                        <p:par>
                          <p:cTn id="49" fill="hold" nodeType="afterGroup">
                            <p:stCondLst>
                              <p:cond delay="17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31" presetClass="entr" presetSubtype="0" fill="hold" nodeType="withEffect">
                                  <p:stCondLst>
                                    <p:cond delay="400"/>
                                  </p:stCondLst>
                                  <p:childTnLst>
                                    <p:set>
                                      <p:cBhvr>
                                        <p:cTn id="54" dur="1" fill="hold">
                                          <p:stCondLst>
                                            <p:cond delay="0"/>
                                          </p:stCondLst>
                                        </p:cTn>
                                        <p:tgtEl>
                                          <p:spTgt spid="11"/>
                                        </p:tgtEl>
                                        <p:attrNameLst>
                                          <p:attrName>style.visibility</p:attrName>
                                        </p:attrNameLst>
                                      </p:cBhvr>
                                      <p:to>
                                        <p:strVal val="visible"/>
                                      </p:to>
                                    </p:set>
                                    <p:anim calcmode="lin" valueType="num">
                                      <p:cBhvr>
                                        <p:cTn id="55" dur="400" fill="hold"/>
                                        <p:tgtEl>
                                          <p:spTgt spid="11"/>
                                        </p:tgtEl>
                                        <p:attrNameLst>
                                          <p:attrName>ppt_w</p:attrName>
                                        </p:attrNameLst>
                                      </p:cBhvr>
                                      <p:tavLst>
                                        <p:tav tm="0">
                                          <p:val>
                                            <p:fltVal val="0"/>
                                          </p:val>
                                        </p:tav>
                                        <p:tav tm="100000">
                                          <p:val>
                                            <p:strVal val="#ppt_w"/>
                                          </p:val>
                                        </p:tav>
                                      </p:tavLst>
                                    </p:anim>
                                    <p:anim calcmode="lin" valueType="num">
                                      <p:cBhvr>
                                        <p:cTn id="56" dur="400" fill="hold"/>
                                        <p:tgtEl>
                                          <p:spTgt spid="11"/>
                                        </p:tgtEl>
                                        <p:attrNameLst>
                                          <p:attrName>ppt_h</p:attrName>
                                        </p:attrNameLst>
                                      </p:cBhvr>
                                      <p:tavLst>
                                        <p:tav tm="0">
                                          <p:val>
                                            <p:fltVal val="0"/>
                                          </p:val>
                                        </p:tav>
                                        <p:tav tm="100000">
                                          <p:val>
                                            <p:strVal val="#ppt_h"/>
                                          </p:val>
                                        </p:tav>
                                      </p:tavLst>
                                    </p:anim>
                                    <p:anim calcmode="lin" valueType="num">
                                      <p:cBhvr>
                                        <p:cTn id="57" dur="400" fill="hold"/>
                                        <p:tgtEl>
                                          <p:spTgt spid="11"/>
                                        </p:tgtEl>
                                        <p:attrNameLst>
                                          <p:attrName>style.rotation</p:attrName>
                                        </p:attrNameLst>
                                      </p:cBhvr>
                                      <p:tavLst>
                                        <p:tav tm="0">
                                          <p:val>
                                            <p:fltVal val="90"/>
                                          </p:val>
                                        </p:tav>
                                        <p:tav tm="100000">
                                          <p:val>
                                            <p:fltVal val="0"/>
                                          </p:val>
                                        </p:tav>
                                      </p:tavLst>
                                    </p:anim>
                                    <p:animEffect transition="in" filter="fade">
                                      <p:cBhvr>
                                        <p:cTn id="58" dur="400"/>
                                        <p:tgtEl>
                                          <p:spTgt spid="11"/>
                                        </p:tgtEl>
                                      </p:cBhvr>
                                    </p:animEffect>
                                  </p:childTnLst>
                                </p:cTn>
                              </p:par>
                              <p:par>
                                <p:cTn id="59" presetID="8" presetClass="emph" presetSubtype="0" fill="hold" nodeType="withEffect">
                                  <p:stCondLst>
                                    <p:cond delay="400"/>
                                  </p:stCondLst>
                                  <p:childTnLst>
                                    <p:animRot by="21600000">
                                      <p:cBhvr>
                                        <p:cTn id="60" dur="400" fill="hold"/>
                                        <p:tgtEl>
                                          <p:spTgt spid="11"/>
                                        </p:tgtEl>
                                        <p:attrNameLst>
                                          <p:attrName>r</p:attrName>
                                        </p:attrNameLst>
                                      </p:cBhvr>
                                    </p:animRot>
                                  </p:childTnLst>
                                </p:cTn>
                              </p:par>
                            </p:childTnLst>
                          </p:cTn>
                        </p:par>
                        <p:par>
                          <p:cTn id="61" fill="hold" nodeType="afterGroup">
                            <p:stCondLst>
                              <p:cond delay="2500"/>
                            </p:stCondLst>
                            <p:childTnLst>
                              <p:par>
                                <p:cTn id="62" presetID="31"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400" fill="hold"/>
                                        <p:tgtEl>
                                          <p:spTgt spid="18"/>
                                        </p:tgtEl>
                                        <p:attrNameLst>
                                          <p:attrName>ppt_w</p:attrName>
                                        </p:attrNameLst>
                                      </p:cBhvr>
                                      <p:tavLst>
                                        <p:tav tm="0">
                                          <p:val>
                                            <p:fltVal val="0"/>
                                          </p:val>
                                        </p:tav>
                                        <p:tav tm="100000">
                                          <p:val>
                                            <p:strVal val="#ppt_w"/>
                                          </p:val>
                                        </p:tav>
                                      </p:tavLst>
                                    </p:anim>
                                    <p:anim calcmode="lin" valueType="num">
                                      <p:cBhvr>
                                        <p:cTn id="65" dur="400" fill="hold"/>
                                        <p:tgtEl>
                                          <p:spTgt spid="18"/>
                                        </p:tgtEl>
                                        <p:attrNameLst>
                                          <p:attrName>ppt_h</p:attrName>
                                        </p:attrNameLst>
                                      </p:cBhvr>
                                      <p:tavLst>
                                        <p:tav tm="0">
                                          <p:val>
                                            <p:fltVal val="0"/>
                                          </p:val>
                                        </p:tav>
                                        <p:tav tm="100000">
                                          <p:val>
                                            <p:strVal val="#ppt_h"/>
                                          </p:val>
                                        </p:tav>
                                      </p:tavLst>
                                    </p:anim>
                                    <p:anim calcmode="lin" valueType="num">
                                      <p:cBhvr>
                                        <p:cTn id="66" dur="400" fill="hold"/>
                                        <p:tgtEl>
                                          <p:spTgt spid="18"/>
                                        </p:tgtEl>
                                        <p:attrNameLst>
                                          <p:attrName>style.rotation</p:attrName>
                                        </p:attrNameLst>
                                      </p:cBhvr>
                                      <p:tavLst>
                                        <p:tav tm="0">
                                          <p:val>
                                            <p:fltVal val="90"/>
                                          </p:val>
                                        </p:tav>
                                        <p:tav tm="100000">
                                          <p:val>
                                            <p:fltVal val="0"/>
                                          </p:val>
                                        </p:tav>
                                      </p:tavLst>
                                    </p:anim>
                                    <p:animEffect transition="in" filter="fade">
                                      <p:cBhvr>
                                        <p:cTn id="67" dur="400"/>
                                        <p:tgtEl>
                                          <p:spTgt spid="18"/>
                                        </p:tgtEl>
                                      </p:cBhvr>
                                    </p:animEffect>
                                  </p:childTnLst>
                                </p:cTn>
                              </p:par>
                            </p:childTnLst>
                          </p:cTn>
                        </p:par>
                        <p:par>
                          <p:cTn id="68" fill="hold" nodeType="afterGroup">
                            <p:stCondLst>
                              <p:cond delay="29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par>
                                <p:cTn id="72" presetID="31" presetClass="entr" presetSubtype="0" fill="hold" nodeType="withEffect">
                                  <p:stCondLst>
                                    <p:cond delay="4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400" fill="hold"/>
                                        <p:tgtEl>
                                          <p:spTgt spid="12"/>
                                        </p:tgtEl>
                                        <p:attrNameLst>
                                          <p:attrName>ppt_w</p:attrName>
                                        </p:attrNameLst>
                                      </p:cBhvr>
                                      <p:tavLst>
                                        <p:tav tm="0">
                                          <p:val>
                                            <p:fltVal val="0"/>
                                          </p:val>
                                        </p:tav>
                                        <p:tav tm="100000">
                                          <p:val>
                                            <p:strVal val="#ppt_w"/>
                                          </p:val>
                                        </p:tav>
                                      </p:tavLst>
                                    </p:anim>
                                    <p:anim calcmode="lin" valueType="num">
                                      <p:cBhvr>
                                        <p:cTn id="75" dur="400" fill="hold"/>
                                        <p:tgtEl>
                                          <p:spTgt spid="12"/>
                                        </p:tgtEl>
                                        <p:attrNameLst>
                                          <p:attrName>ppt_h</p:attrName>
                                        </p:attrNameLst>
                                      </p:cBhvr>
                                      <p:tavLst>
                                        <p:tav tm="0">
                                          <p:val>
                                            <p:fltVal val="0"/>
                                          </p:val>
                                        </p:tav>
                                        <p:tav tm="100000">
                                          <p:val>
                                            <p:strVal val="#ppt_h"/>
                                          </p:val>
                                        </p:tav>
                                      </p:tavLst>
                                    </p:anim>
                                    <p:anim calcmode="lin" valueType="num">
                                      <p:cBhvr>
                                        <p:cTn id="76" dur="400" fill="hold"/>
                                        <p:tgtEl>
                                          <p:spTgt spid="12"/>
                                        </p:tgtEl>
                                        <p:attrNameLst>
                                          <p:attrName>style.rotation</p:attrName>
                                        </p:attrNameLst>
                                      </p:cBhvr>
                                      <p:tavLst>
                                        <p:tav tm="0">
                                          <p:val>
                                            <p:fltVal val="90"/>
                                          </p:val>
                                        </p:tav>
                                        <p:tav tm="100000">
                                          <p:val>
                                            <p:fltVal val="0"/>
                                          </p:val>
                                        </p:tav>
                                      </p:tavLst>
                                    </p:anim>
                                    <p:animEffect transition="in" filter="fade">
                                      <p:cBhvr>
                                        <p:cTn id="77" dur="400"/>
                                        <p:tgtEl>
                                          <p:spTgt spid="12"/>
                                        </p:tgtEl>
                                      </p:cBhvr>
                                    </p:animEffect>
                                  </p:childTnLst>
                                </p:cTn>
                              </p:par>
                              <p:par>
                                <p:cTn id="78" presetID="8" presetClass="emph" presetSubtype="0" fill="hold" nodeType="withEffect">
                                  <p:stCondLst>
                                    <p:cond delay="400"/>
                                  </p:stCondLst>
                                  <p:childTnLst>
                                    <p:animRot by="21600000">
                                      <p:cBhvr>
                                        <p:cTn id="79" dur="400" fill="hold"/>
                                        <p:tgtEl>
                                          <p:spTgt spid="12"/>
                                        </p:tgtEl>
                                        <p:attrNameLst>
                                          <p:attrName>r</p:attrName>
                                        </p:attrNameLst>
                                      </p:cBhvr>
                                    </p:animRot>
                                  </p:childTnLst>
                                </p:cTn>
                              </p:par>
                            </p:childTnLst>
                          </p:cTn>
                        </p:par>
                        <p:par>
                          <p:cTn id="80" fill="hold" nodeType="afterGroup">
                            <p:stCondLst>
                              <p:cond delay="3700"/>
                            </p:stCondLst>
                            <p:childTnLst>
                              <p:par>
                                <p:cTn id="81" presetID="31"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400" fill="hold"/>
                                        <p:tgtEl>
                                          <p:spTgt spid="20"/>
                                        </p:tgtEl>
                                        <p:attrNameLst>
                                          <p:attrName>ppt_w</p:attrName>
                                        </p:attrNameLst>
                                      </p:cBhvr>
                                      <p:tavLst>
                                        <p:tav tm="0">
                                          <p:val>
                                            <p:fltVal val="0"/>
                                          </p:val>
                                        </p:tav>
                                        <p:tav tm="100000">
                                          <p:val>
                                            <p:strVal val="#ppt_w"/>
                                          </p:val>
                                        </p:tav>
                                      </p:tavLst>
                                    </p:anim>
                                    <p:anim calcmode="lin" valueType="num">
                                      <p:cBhvr>
                                        <p:cTn id="84" dur="400" fill="hold"/>
                                        <p:tgtEl>
                                          <p:spTgt spid="20"/>
                                        </p:tgtEl>
                                        <p:attrNameLst>
                                          <p:attrName>ppt_h</p:attrName>
                                        </p:attrNameLst>
                                      </p:cBhvr>
                                      <p:tavLst>
                                        <p:tav tm="0">
                                          <p:val>
                                            <p:fltVal val="0"/>
                                          </p:val>
                                        </p:tav>
                                        <p:tav tm="100000">
                                          <p:val>
                                            <p:strVal val="#ppt_h"/>
                                          </p:val>
                                        </p:tav>
                                      </p:tavLst>
                                    </p:anim>
                                    <p:anim calcmode="lin" valueType="num">
                                      <p:cBhvr>
                                        <p:cTn id="85" dur="400" fill="hold"/>
                                        <p:tgtEl>
                                          <p:spTgt spid="20"/>
                                        </p:tgtEl>
                                        <p:attrNameLst>
                                          <p:attrName>style.rotation</p:attrName>
                                        </p:attrNameLst>
                                      </p:cBhvr>
                                      <p:tavLst>
                                        <p:tav tm="0">
                                          <p:val>
                                            <p:fltVal val="90"/>
                                          </p:val>
                                        </p:tav>
                                        <p:tav tm="100000">
                                          <p:val>
                                            <p:fltVal val="0"/>
                                          </p:val>
                                        </p:tav>
                                      </p:tavLst>
                                    </p:anim>
                                    <p:animEffect transition="in" filter="fade">
                                      <p:cBhvr>
                                        <p:cTn id="86" dur="400"/>
                                        <p:tgtEl>
                                          <p:spTgt spid="20"/>
                                        </p:tgtEl>
                                      </p:cBhvr>
                                    </p:animEffect>
                                  </p:childTnLst>
                                </p:cTn>
                              </p:par>
                            </p:childTnLst>
                          </p:cTn>
                        </p:par>
                        <p:par>
                          <p:cTn id="87" fill="hold" nodeType="afterGroup">
                            <p:stCondLst>
                              <p:cond delay="4100"/>
                            </p:stCondLst>
                            <p:childTnLst>
                              <p:par>
                                <p:cTn id="88" presetID="2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left)">
                                      <p:cBhvr>
                                        <p:cTn id="90" dur="500"/>
                                        <p:tgtEl>
                                          <p:spTgt spid="21"/>
                                        </p:tgtEl>
                                      </p:cBhvr>
                                    </p:animEffect>
                                  </p:childTnLst>
                                </p:cTn>
                              </p:par>
                              <p:par>
                                <p:cTn id="91" presetID="31" presetClass="entr" presetSubtype="0" fill="hold" nodeType="withEffect">
                                  <p:stCondLst>
                                    <p:cond delay="400"/>
                                  </p:stCondLst>
                                  <p:childTnLst>
                                    <p:set>
                                      <p:cBhvr>
                                        <p:cTn id="92" dur="1" fill="hold">
                                          <p:stCondLst>
                                            <p:cond delay="0"/>
                                          </p:stCondLst>
                                        </p:cTn>
                                        <p:tgtEl>
                                          <p:spTgt spid="10"/>
                                        </p:tgtEl>
                                        <p:attrNameLst>
                                          <p:attrName>style.visibility</p:attrName>
                                        </p:attrNameLst>
                                      </p:cBhvr>
                                      <p:to>
                                        <p:strVal val="visible"/>
                                      </p:to>
                                    </p:set>
                                    <p:anim calcmode="lin" valueType="num">
                                      <p:cBhvr>
                                        <p:cTn id="93" dur="400" fill="hold"/>
                                        <p:tgtEl>
                                          <p:spTgt spid="10"/>
                                        </p:tgtEl>
                                        <p:attrNameLst>
                                          <p:attrName>ppt_w</p:attrName>
                                        </p:attrNameLst>
                                      </p:cBhvr>
                                      <p:tavLst>
                                        <p:tav tm="0">
                                          <p:val>
                                            <p:fltVal val="0"/>
                                          </p:val>
                                        </p:tav>
                                        <p:tav tm="100000">
                                          <p:val>
                                            <p:strVal val="#ppt_w"/>
                                          </p:val>
                                        </p:tav>
                                      </p:tavLst>
                                    </p:anim>
                                    <p:anim calcmode="lin" valueType="num">
                                      <p:cBhvr>
                                        <p:cTn id="94" dur="400" fill="hold"/>
                                        <p:tgtEl>
                                          <p:spTgt spid="10"/>
                                        </p:tgtEl>
                                        <p:attrNameLst>
                                          <p:attrName>ppt_h</p:attrName>
                                        </p:attrNameLst>
                                      </p:cBhvr>
                                      <p:tavLst>
                                        <p:tav tm="0">
                                          <p:val>
                                            <p:fltVal val="0"/>
                                          </p:val>
                                        </p:tav>
                                        <p:tav tm="100000">
                                          <p:val>
                                            <p:strVal val="#ppt_h"/>
                                          </p:val>
                                        </p:tav>
                                      </p:tavLst>
                                    </p:anim>
                                    <p:anim calcmode="lin" valueType="num">
                                      <p:cBhvr>
                                        <p:cTn id="95" dur="400" fill="hold"/>
                                        <p:tgtEl>
                                          <p:spTgt spid="10"/>
                                        </p:tgtEl>
                                        <p:attrNameLst>
                                          <p:attrName>style.rotation</p:attrName>
                                        </p:attrNameLst>
                                      </p:cBhvr>
                                      <p:tavLst>
                                        <p:tav tm="0">
                                          <p:val>
                                            <p:fltVal val="90"/>
                                          </p:val>
                                        </p:tav>
                                        <p:tav tm="100000">
                                          <p:val>
                                            <p:fltVal val="0"/>
                                          </p:val>
                                        </p:tav>
                                      </p:tavLst>
                                    </p:anim>
                                    <p:animEffect transition="in" filter="fade">
                                      <p:cBhvr>
                                        <p:cTn id="96" dur="400"/>
                                        <p:tgtEl>
                                          <p:spTgt spid="10"/>
                                        </p:tgtEl>
                                      </p:cBhvr>
                                    </p:animEffect>
                                  </p:childTnLst>
                                </p:cTn>
                              </p:par>
                              <p:par>
                                <p:cTn id="97" presetID="8" presetClass="emph" presetSubtype="0" fill="hold" nodeType="withEffect">
                                  <p:stCondLst>
                                    <p:cond delay="400"/>
                                  </p:stCondLst>
                                  <p:childTnLst>
                                    <p:animRot by="21600000">
                                      <p:cBhvr>
                                        <p:cTn id="98" dur="400" fill="hold"/>
                                        <p:tgtEl>
                                          <p:spTgt spid="10"/>
                                        </p:tgtEl>
                                        <p:attrNameLst>
                                          <p:attrName>r</p:attrName>
                                        </p:attrNameLst>
                                      </p:cBhvr>
                                    </p:animRot>
                                  </p:childTnLst>
                                </p:cTn>
                              </p:par>
                            </p:childTnLst>
                          </p:cTn>
                        </p:par>
                        <p:par>
                          <p:cTn id="99" fill="hold" nodeType="afterGroup">
                            <p:stCondLst>
                              <p:cond delay="4900"/>
                            </p:stCondLst>
                            <p:childTnLst>
                              <p:par>
                                <p:cTn id="100" presetID="31"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400" fill="hold"/>
                                        <p:tgtEl>
                                          <p:spTgt spid="22"/>
                                        </p:tgtEl>
                                        <p:attrNameLst>
                                          <p:attrName>ppt_w</p:attrName>
                                        </p:attrNameLst>
                                      </p:cBhvr>
                                      <p:tavLst>
                                        <p:tav tm="0">
                                          <p:val>
                                            <p:fltVal val="0"/>
                                          </p:val>
                                        </p:tav>
                                        <p:tav tm="100000">
                                          <p:val>
                                            <p:strVal val="#ppt_w"/>
                                          </p:val>
                                        </p:tav>
                                      </p:tavLst>
                                    </p:anim>
                                    <p:anim calcmode="lin" valueType="num">
                                      <p:cBhvr>
                                        <p:cTn id="103" dur="400" fill="hold"/>
                                        <p:tgtEl>
                                          <p:spTgt spid="22"/>
                                        </p:tgtEl>
                                        <p:attrNameLst>
                                          <p:attrName>ppt_h</p:attrName>
                                        </p:attrNameLst>
                                      </p:cBhvr>
                                      <p:tavLst>
                                        <p:tav tm="0">
                                          <p:val>
                                            <p:fltVal val="0"/>
                                          </p:val>
                                        </p:tav>
                                        <p:tav tm="100000">
                                          <p:val>
                                            <p:strVal val="#ppt_h"/>
                                          </p:val>
                                        </p:tav>
                                      </p:tavLst>
                                    </p:anim>
                                    <p:anim calcmode="lin" valueType="num">
                                      <p:cBhvr>
                                        <p:cTn id="104" dur="400" fill="hold"/>
                                        <p:tgtEl>
                                          <p:spTgt spid="22"/>
                                        </p:tgtEl>
                                        <p:attrNameLst>
                                          <p:attrName>style.rotation</p:attrName>
                                        </p:attrNameLst>
                                      </p:cBhvr>
                                      <p:tavLst>
                                        <p:tav tm="0">
                                          <p:val>
                                            <p:fltVal val="90"/>
                                          </p:val>
                                        </p:tav>
                                        <p:tav tm="100000">
                                          <p:val>
                                            <p:fltVal val="0"/>
                                          </p:val>
                                        </p:tav>
                                      </p:tavLst>
                                    </p:anim>
                                    <p:animEffect transition="in" filter="fade">
                                      <p:cBhvr>
                                        <p:cTn id="105" dur="400"/>
                                        <p:tgtEl>
                                          <p:spTgt spid="22"/>
                                        </p:tgtEl>
                                      </p:cBhvr>
                                    </p:animEffect>
                                  </p:childTnLst>
                                </p:cTn>
                              </p:par>
                            </p:childTnLst>
                          </p:cTn>
                        </p:par>
                        <p:par>
                          <p:cTn id="106" fill="hold" nodeType="afterGroup">
                            <p:stCondLst>
                              <p:cond delay="53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6" grpId="0"/>
      <p:bldP spid="17" grpId="0"/>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活动流程</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solidFill>
          <a:ln w="9525">
            <a:noFill/>
          </a:ln>
        </p:spPr>
        <p:txBody>
          <a:bodyPr/>
          <a:lstStyle/>
          <a:p>
            <a:endParaRPr lang="zh-CN" altLang="en-US"/>
          </a:p>
        </p:txBody>
      </p:sp>
      <p:sp>
        <p:nvSpPr>
          <p:cNvPr id="4" name="Line 6"/>
          <p:cNvSpPr/>
          <p:nvPr/>
        </p:nvSpPr>
        <p:spPr>
          <a:xfrm flipH="1">
            <a:off x="1354138" y="1293813"/>
            <a:ext cx="0" cy="4752975"/>
          </a:xfrm>
          <a:prstGeom prst="line">
            <a:avLst/>
          </a:prstGeom>
          <a:ln w="19050" cap="flat" cmpd="sng">
            <a:solidFill>
              <a:schemeClr val="accent1"/>
            </a:solidFill>
            <a:prstDash val="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0" name="Oval 17"/>
          <p:cNvSpPr/>
          <p:nvPr/>
        </p:nvSpPr>
        <p:spPr>
          <a:xfrm>
            <a:off x="1100138" y="1131888"/>
            <a:ext cx="508000" cy="508000"/>
          </a:xfrm>
          <a:prstGeom prst="ellipse">
            <a:avLst/>
          </a:prstGeom>
          <a:solidFill>
            <a:schemeClr val="bg2"/>
          </a:solidFill>
          <a:ln w="9525">
            <a:noFill/>
          </a:ln>
        </p:spPr>
        <p:txBody>
          <a:bodyPr anchor="t"/>
          <a:lstStyle/>
          <a:p>
            <a:pPr lvl="0" algn="ctr"/>
            <a:r>
              <a:rPr lang="en-US" altLang="zh-CN" sz="2000" b="1">
                <a:solidFill>
                  <a:schemeClr val="accent2"/>
                </a:solidFill>
                <a:latin typeface="Arial" panose="020b0604020202020204" pitchFamily="34" charset="0"/>
                <a:ea typeface="宋体" panose="02010600030101010101" pitchFamily="2" charset="-122"/>
              </a:rPr>
              <a:t>1</a:t>
            </a:r>
            <a:endParaRPr lang="zh-CN" altLang="en-US" sz="2000" b="1">
              <a:solidFill>
                <a:schemeClr val="accent2"/>
              </a:solidFill>
              <a:latin typeface="Arial" panose="020b0604020202020204" pitchFamily="34" charset="0"/>
              <a:ea typeface="宋体" panose="02010600030101010101" pitchFamily="2" charset="-122"/>
            </a:endParaRPr>
          </a:p>
        </p:txBody>
      </p:sp>
      <p:sp>
        <p:nvSpPr>
          <p:cNvPr id="11" name="Oval 17"/>
          <p:cNvSpPr/>
          <p:nvPr/>
        </p:nvSpPr>
        <p:spPr>
          <a:xfrm>
            <a:off x="1100138" y="1868488"/>
            <a:ext cx="508000" cy="508000"/>
          </a:xfrm>
          <a:prstGeom prst="ellipse">
            <a:avLst/>
          </a:prstGeom>
          <a:solidFill>
            <a:schemeClr val="bg2"/>
          </a:solidFill>
          <a:ln w="9525">
            <a:noFill/>
          </a:ln>
        </p:spPr>
        <p:txBody>
          <a:bodyPr anchor="t"/>
          <a:lstStyle/>
          <a:p>
            <a:pPr lvl="0" algn="ctr"/>
            <a:r>
              <a:rPr lang="en-US" altLang="zh-CN" sz="2000" b="1">
                <a:solidFill>
                  <a:schemeClr val="accent2"/>
                </a:solidFill>
                <a:latin typeface="Arial" panose="020b0604020202020204" pitchFamily="34" charset="0"/>
                <a:ea typeface="宋体" panose="02010600030101010101" pitchFamily="2" charset="-122"/>
              </a:rPr>
              <a:t>2</a:t>
            </a:r>
            <a:endParaRPr lang="zh-CN" altLang="en-US" sz="2000" b="1">
              <a:solidFill>
                <a:schemeClr val="accent2"/>
              </a:solidFill>
              <a:latin typeface="Arial" panose="020b0604020202020204" pitchFamily="34" charset="0"/>
              <a:ea typeface="宋体" panose="02010600030101010101" pitchFamily="2" charset="-122"/>
            </a:endParaRPr>
          </a:p>
        </p:txBody>
      </p:sp>
      <p:sp>
        <p:nvSpPr>
          <p:cNvPr id="14" name="Oval 17"/>
          <p:cNvSpPr/>
          <p:nvPr/>
        </p:nvSpPr>
        <p:spPr>
          <a:xfrm>
            <a:off x="1100138" y="5653088"/>
            <a:ext cx="508000" cy="508000"/>
          </a:xfrm>
          <a:prstGeom prst="ellipse">
            <a:avLst/>
          </a:prstGeom>
          <a:solidFill>
            <a:schemeClr val="bg2"/>
          </a:solidFill>
          <a:ln w="9525">
            <a:noFill/>
          </a:ln>
        </p:spPr>
        <p:txBody>
          <a:bodyPr anchor="t"/>
          <a:lstStyle/>
          <a:p>
            <a:pPr lvl="0" algn="ctr"/>
            <a:r>
              <a:rPr lang="en-US" altLang="zh-CN" sz="2000" b="1">
                <a:solidFill>
                  <a:schemeClr val="accent2"/>
                </a:solidFill>
                <a:latin typeface="Arial" panose="020b0604020202020204" pitchFamily="34" charset="0"/>
                <a:ea typeface="宋体" panose="02010600030101010101" pitchFamily="2" charset="-122"/>
              </a:rPr>
              <a:t>3</a:t>
            </a:r>
            <a:endParaRPr lang="zh-CN" altLang="en-US" sz="2000" b="1">
              <a:solidFill>
                <a:schemeClr val="accent2"/>
              </a:solidFill>
              <a:latin typeface="Arial" panose="020b0604020202020204" pitchFamily="34" charset="0"/>
              <a:ea typeface="宋体" panose="02010600030101010101" pitchFamily="2" charset="-122"/>
            </a:endParaRPr>
          </a:p>
        </p:txBody>
      </p:sp>
      <p:sp>
        <p:nvSpPr>
          <p:cNvPr id="15" name="TextBox 14"/>
          <p:cNvSpPr txBox="1"/>
          <p:nvPr/>
        </p:nvSpPr>
        <p:spPr>
          <a:xfrm>
            <a:off x="1706563" y="1179513"/>
            <a:ext cx="7143750" cy="460375"/>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1"/>
                </a:solidFill>
                <a:effectLst/>
                <a:uLnTx/>
                <a:uFillTx/>
                <a:latin typeface="+mn-ea"/>
                <a:ea typeface="+mn-ea"/>
                <a:cs typeface="+mn-cs"/>
              </a:rPr>
              <a:t>活动筹备工作</a:t>
            </a:r>
            <a:endParaRPr kumimoji="0" lang="zh-CN" altLang="en-US" sz="2400" b="0" i="0" u="none" strike="noStrike" kern="1200" cap="none" spc="0" normalizeH="0" baseline="0" noProof="0">
              <a:ln>
                <a:noFill/>
              </a:ln>
              <a:solidFill>
                <a:schemeClr val="accent1"/>
              </a:solidFill>
              <a:effectLst/>
              <a:uLnTx/>
              <a:uFillTx/>
              <a:latin typeface="+mn-ea"/>
              <a:ea typeface="+mn-ea"/>
              <a:cs typeface="+mn-cs"/>
            </a:endParaRPr>
          </a:p>
        </p:txBody>
      </p:sp>
      <p:sp>
        <p:nvSpPr>
          <p:cNvPr id="16" name="TextBox 15"/>
          <p:cNvSpPr txBox="1"/>
          <p:nvPr/>
        </p:nvSpPr>
        <p:spPr>
          <a:xfrm>
            <a:off x="1706563" y="1924050"/>
            <a:ext cx="7143750" cy="460375"/>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1"/>
                </a:solidFill>
                <a:effectLst/>
                <a:uLnTx/>
                <a:uFillTx/>
                <a:latin typeface="+mn-ea"/>
                <a:ea typeface="+mn-ea"/>
                <a:cs typeface="+mn-cs"/>
              </a:rPr>
              <a:t>中期：活动举行，主持人主挂游戏节目和知识问答。</a:t>
            </a:r>
            <a:endParaRPr kumimoji="0" lang="zh-CN" altLang="en-US" sz="2400" b="0" i="0" u="none" strike="noStrike" kern="1200" cap="none" spc="0" normalizeH="0" baseline="0" noProof="0">
              <a:ln>
                <a:noFill/>
              </a:ln>
              <a:solidFill>
                <a:schemeClr val="accent1"/>
              </a:solidFill>
              <a:effectLst/>
              <a:uLnTx/>
              <a:uFillTx/>
              <a:latin typeface="+mn-ea"/>
              <a:ea typeface="+mn-ea"/>
              <a:cs typeface="+mn-cs"/>
            </a:endParaRPr>
          </a:p>
        </p:txBody>
      </p:sp>
      <p:sp>
        <p:nvSpPr>
          <p:cNvPr id="19" name="TextBox 18"/>
          <p:cNvSpPr txBox="1"/>
          <p:nvPr/>
        </p:nvSpPr>
        <p:spPr>
          <a:xfrm>
            <a:off x="1706563" y="5748338"/>
            <a:ext cx="7143750" cy="46196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1"/>
                </a:solidFill>
                <a:effectLst/>
                <a:uLnTx/>
                <a:uFillTx/>
                <a:latin typeface="+mn-ea"/>
                <a:ea typeface="+mn-ea"/>
                <a:cs typeface="+mn-cs"/>
              </a:rPr>
              <a:t>后期：干部做好散会秩序</a:t>
            </a:r>
            <a:endParaRPr kumimoji="0" lang="zh-CN" altLang="en-US" sz="2400" b="0" i="0" u="none" strike="noStrike" kern="1200" cap="none" spc="0" normalizeH="0" baseline="0" noProof="0">
              <a:ln>
                <a:noFill/>
              </a:ln>
              <a:solidFill>
                <a:schemeClr val="accent1"/>
              </a:solidFill>
              <a:effectLst/>
              <a:uLnTx/>
              <a:uFillTx/>
              <a:latin typeface="+mn-ea"/>
              <a:ea typeface="+mn-ea"/>
              <a:cs typeface="+mn-cs"/>
            </a:endParaRPr>
          </a:p>
        </p:txBody>
      </p:sp>
      <p:sp>
        <p:nvSpPr>
          <p:cNvPr id="57354" name="椭圆 2"/>
          <p:cNvSpPr/>
          <p:nvPr/>
        </p:nvSpPr>
        <p:spPr>
          <a:xfrm>
            <a:off x="1233488" y="2714625"/>
            <a:ext cx="217487" cy="217488"/>
          </a:xfrm>
          <a:prstGeom prst="ellipse">
            <a:avLst/>
          </a:prstGeom>
          <a:solidFill>
            <a:schemeClr val="accent1"/>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2" name="TextBox 21"/>
          <p:cNvSpPr txBox="1"/>
          <p:nvPr/>
        </p:nvSpPr>
        <p:spPr>
          <a:xfrm>
            <a:off x="1706563" y="2643188"/>
            <a:ext cx="71437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开场舞：最炫小苹果</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
        <p:nvSpPr>
          <p:cNvPr id="57356" name="椭圆 22"/>
          <p:cNvSpPr/>
          <p:nvPr/>
        </p:nvSpPr>
        <p:spPr>
          <a:xfrm>
            <a:off x="1233488" y="3143250"/>
            <a:ext cx="217487" cy="215900"/>
          </a:xfrm>
          <a:prstGeom prst="ellipse">
            <a:avLst/>
          </a:prstGeom>
          <a:solidFill>
            <a:schemeClr val="accent1"/>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4" name="TextBox 23"/>
          <p:cNvSpPr txBox="1"/>
          <p:nvPr/>
        </p:nvSpPr>
        <p:spPr>
          <a:xfrm>
            <a:off x="1706563" y="3070225"/>
            <a:ext cx="71437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互动环节：双人靠背运气球，歌词接龙，心有灵犀。</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
        <p:nvSpPr>
          <p:cNvPr id="57358" name="椭圆 24"/>
          <p:cNvSpPr/>
          <p:nvPr/>
        </p:nvSpPr>
        <p:spPr>
          <a:xfrm>
            <a:off x="1233488" y="3630613"/>
            <a:ext cx="217487" cy="217487"/>
          </a:xfrm>
          <a:prstGeom prst="ellipse">
            <a:avLst/>
          </a:prstGeom>
          <a:solidFill>
            <a:schemeClr val="accent1"/>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6" name="TextBox 25"/>
          <p:cNvSpPr txBox="1"/>
          <p:nvPr/>
        </p:nvSpPr>
        <p:spPr>
          <a:xfrm>
            <a:off x="1706563" y="3559175"/>
            <a:ext cx="71437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个人节目：快板（</a:t>
            </a:r>
            <a:r>
              <a:rPr kumimoji="0" lang="en-US" altLang="zh-CN" sz="2000" b="0" i="0" u="none" strike="noStrike" kern="1200" cap="none" spc="0" normalizeH="0" baseline="0" noProof="0">
                <a:ln>
                  <a:noFill/>
                </a:ln>
                <a:solidFill>
                  <a:schemeClr val="accent1"/>
                </a:solidFill>
                <a:effectLst/>
                <a:uLnTx/>
                <a:uFillTx/>
                <a:latin typeface="+mn-ea"/>
                <a:ea typeface="+mn-ea"/>
                <a:cs typeface="+mn-cs"/>
              </a:rPr>
              <a:t>2</a:t>
            </a:r>
            <a:r>
              <a:rPr kumimoji="0" lang="zh-CN" altLang="en-US" sz="2000" b="0" i="0" u="none" strike="noStrike" kern="1200" cap="none" spc="0" normalizeH="0" baseline="0" noProof="0">
                <a:ln>
                  <a:noFill/>
                </a:ln>
                <a:solidFill>
                  <a:schemeClr val="accent1"/>
                </a:solidFill>
                <a:effectLst/>
                <a:uLnTx/>
                <a:uFillTx/>
                <a:latin typeface="+mn-ea"/>
                <a:ea typeface="+mn-ea"/>
                <a:cs typeface="+mn-cs"/>
              </a:rPr>
              <a:t>人）、月光小夜曲、</a:t>
            </a:r>
            <a:r>
              <a:rPr kumimoji="0" lang="en-US" altLang="zh-CN" sz="2000" b="0" i="0" u="none" strike="noStrike" kern="1200" cap="none" spc="0" normalizeH="0" baseline="0" noProof="0">
                <a:ln>
                  <a:noFill/>
                </a:ln>
                <a:solidFill>
                  <a:schemeClr val="accent1"/>
                </a:solidFill>
                <a:effectLst/>
                <a:uLnTx/>
                <a:uFillTx/>
                <a:latin typeface="+mn-ea"/>
                <a:ea typeface="+mn-ea"/>
                <a:cs typeface="+mn-cs"/>
              </a:rPr>
              <a:t>《</a:t>
            </a:r>
            <a:r>
              <a:rPr kumimoji="0" lang="zh-CN" altLang="en-US" sz="2000" b="0" i="0" u="none" strike="noStrike" kern="1200" cap="none" spc="0" normalizeH="0" baseline="0" noProof="0">
                <a:ln>
                  <a:noFill/>
                </a:ln>
                <a:solidFill>
                  <a:schemeClr val="accent1"/>
                </a:solidFill>
                <a:effectLst/>
                <a:uLnTx/>
                <a:uFillTx/>
                <a:latin typeface="+mn-ea"/>
                <a:ea typeface="+mn-ea"/>
                <a:cs typeface="+mn-cs"/>
              </a:rPr>
              <a:t>白搭</a:t>
            </a:r>
            <a:r>
              <a:rPr kumimoji="0" lang="en-US" altLang="zh-CN" sz="2000" b="0" i="0" u="none" strike="noStrike" kern="1200" cap="none" spc="0" normalizeH="0" baseline="0" noProof="0">
                <a:ln>
                  <a:noFill/>
                </a:ln>
                <a:solidFill>
                  <a:schemeClr val="accent1"/>
                </a:solidFill>
                <a:effectLst/>
                <a:uLnTx/>
                <a:uFillTx/>
                <a:latin typeface="+mn-ea"/>
                <a:ea typeface="+mn-ea"/>
                <a:cs typeface="+mn-cs"/>
              </a:rPr>
              <a:t>》</a:t>
            </a:r>
            <a:r>
              <a:rPr kumimoji="0" lang="zh-CN" altLang="en-US" sz="2000" b="0" i="0" u="none" strike="noStrike" kern="1200" cap="none" spc="0" normalizeH="0" baseline="0" noProof="0">
                <a:ln>
                  <a:noFill/>
                </a:ln>
                <a:solidFill>
                  <a:schemeClr val="accent1"/>
                </a:solidFill>
                <a:effectLst/>
                <a:uLnTx/>
                <a:uFillTx/>
                <a:latin typeface="+mn-ea"/>
                <a:ea typeface="+mn-ea"/>
                <a:cs typeface="+mn-cs"/>
              </a:rPr>
              <a:t>等</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
        <p:nvSpPr>
          <p:cNvPr id="57360" name="椭圆 26"/>
          <p:cNvSpPr/>
          <p:nvPr/>
        </p:nvSpPr>
        <p:spPr>
          <a:xfrm>
            <a:off x="1233488" y="4078288"/>
            <a:ext cx="217487" cy="217487"/>
          </a:xfrm>
          <a:prstGeom prst="ellipse">
            <a:avLst/>
          </a:prstGeom>
          <a:solidFill>
            <a:schemeClr val="accent1"/>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8" name="TextBox 27"/>
          <p:cNvSpPr txBox="1"/>
          <p:nvPr/>
        </p:nvSpPr>
        <p:spPr>
          <a:xfrm>
            <a:off x="1706563" y="4005263"/>
            <a:ext cx="71437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知识竞赛：关于某某问题的知识竞赛。</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
        <p:nvSpPr>
          <p:cNvPr id="57362" name="椭圆 28"/>
          <p:cNvSpPr/>
          <p:nvPr/>
        </p:nvSpPr>
        <p:spPr>
          <a:xfrm>
            <a:off x="1233488" y="4510088"/>
            <a:ext cx="217487" cy="215900"/>
          </a:xfrm>
          <a:prstGeom prst="ellipse">
            <a:avLst/>
          </a:prstGeom>
          <a:solidFill>
            <a:schemeClr val="accent1"/>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0" name="TextBox 29"/>
          <p:cNvSpPr txBox="1"/>
          <p:nvPr/>
        </p:nvSpPr>
        <p:spPr>
          <a:xfrm>
            <a:off x="1706563" y="4437063"/>
            <a:ext cx="71437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二班好声音：李某某等三人</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
        <p:nvSpPr>
          <p:cNvPr id="57364" name="椭圆 30"/>
          <p:cNvSpPr/>
          <p:nvPr/>
        </p:nvSpPr>
        <p:spPr>
          <a:xfrm>
            <a:off x="1233488" y="4949825"/>
            <a:ext cx="217487" cy="215900"/>
          </a:xfrm>
          <a:prstGeom prst="ellipse">
            <a:avLst/>
          </a:prstGeom>
          <a:solidFill>
            <a:schemeClr val="accent1"/>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2" name="TextBox 31"/>
          <p:cNvSpPr txBox="1"/>
          <p:nvPr/>
        </p:nvSpPr>
        <p:spPr>
          <a:xfrm>
            <a:off x="1706563" y="4876800"/>
            <a:ext cx="71437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脱口秀</a:t>
            </a:r>
            <a:r>
              <a:rPr kumimoji="0" lang="en-US" altLang="zh-CN" sz="2000" b="0" i="0" u="none" strike="noStrike" kern="1200" cap="none" spc="0" normalizeH="0" baseline="0" noProof="0">
                <a:ln>
                  <a:noFill/>
                </a:ln>
                <a:solidFill>
                  <a:schemeClr val="accent1"/>
                </a:solidFill>
                <a:effectLst/>
                <a:uLnTx/>
                <a:uFillTx/>
                <a:latin typeface="+mn-ea"/>
                <a:ea typeface="+mn-ea"/>
                <a:cs typeface="+mn-cs"/>
              </a:rPr>
              <a:t>《</a:t>
            </a:r>
            <a:r>
              <a:rPr kumimoji="0" lang="zh-CN" altLang="en-US" sz="2000" b="0" i="0" u="none" strike="noStrike" kern="1200" cap="none" spc="0" normalizeH="0" baseline="0" noProof="0">
                <a:ln>
                  <a:noFill/>
                </a:ln>
                <a:solidFill>
                  <a:schemeClr val="accent1"/>
                </a:solidFill>
                <a:effectLst/>
                <a:uLnTx/>
                <a:uFillTx/>
                <a:latin typeface="+mn-ea"/>
                <a:ea typeface="+mn-ea"/>
                <a:cs typeface="+mn-cs"/>
              </a:rPr>
              <a:t>爱在心中</a:t>
            </a:r>
            <a:r>
              <a:rPr kumimoji="0" lang="en-US" altLang="zh-CN" sz="2000" b="0" i="0" u="none" strike="noStrike" kern="1200" cap="none" spc="0" normalizeH="0" baseline="0" noProof="0">
                <a:ln>
                  <a:noFill/>
                </a:ln>
                <a:solidFill>
                  <a:schemeClr val="accent1"/>
                </a:solidFill>
                <a:effectLst/>
                <a:uLnTx/>
                <a:uFillTx/>
                <a:latin typeface="+mn-ea"/>
                <a:ea typeface="+mn-ea"/>
                <a:cs typeface="+mn-cs"/>
              </a:rPr>
              <a:t>》</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nodeType="afterGroup">
                            <p:stCondLst>
                              <p:cond delay="1200"/>
                            </p:stCondLst>
                            <p:childTnLst>
                              <p:par>
                                <p:cTn id="23" presetID="5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500" decel="50000" fill="hold">
                                          <p:stCondLst>
                                            <p:cond delay="0"/>
                                          </p:stCondLst>
                                        </p:cTn>
                                        <p:tgtEl>
                                          <p:spTgt spid="10"/>
                                        </p:tgtEl>
                                        <p:attrNameLst>
                                          <p:attrName>ppt_x</p:attrName>
                                          <p:attrName>ppt_y</p:attrName>
                                        </p:attrNameLst>
                                      </p:cBhvr>
                                    </p:animMotion>
                                    <p:animEffect transition="in" filter="fade">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nodeType="afterGroup">
                            <p:stCondLst>
                              <p:cond delay="1700"/>
                            </p:stCondLst>
                            <p:childTnLst>
                              <p:par>
                                <p:cTn id="32" presetID="5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Scale>
                                      <p:cBhvr>
                                        <p:cTn id="34"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500" decel="50000" fill="hold">
                                          <p:stCondLst>
                                            <p:cond delay="0"/>
                                          </p:stCondLst>
                                        </p:cTn>
                                        <p:tgtEl>
                                          <p:spTgt spid="11"/>
                                        </p:tgtEl>
                                        <p:attrNameLst>
                                          <p:attrName>ppt_x</p:attrName>
                                          <p:attrName>ppt_y</p:attrName>
                                        </p:attrNameLst>
                                      </p:cBhvr>
                                    </p:animMotion>
                                    <p:animEffect transition="in" filter="fade">
                                      <p:cBhvr>
                                        <p:cTn id="36" dur="500"/>
                                        <p:tgtEl>
                                          <p:spTgt spid="11"/>
                                        </p:tgtEl>
                                      </p:cBhvr>
                                    </p:animEffect>
                                  </p:childTnLst>
                                </p:cTn>
                              </p:par>
                            </p:childTnLst>
                          </p:cTn>
                        </p:par>
                        <p:par>
                          <p:cTn id="37" fill="hold" nodeType="afterGroup">
                            <p:stCondLst>
                              <p:cond delay="2200"/>
                            </p:stCondLst>
                            <p:childTnLst>
                              <p:par>
                                <p:cTn id="38" presetID="2" presetClass="entr" presetSubtype="2"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700"/>
                            </p:stCondLst>
                            <p:childTnLst>
                              <p:par>
                                <p:cTn id="43" presetID="52"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Scale>
                                      <p:cBhvr>
                                        <p:cTn id="45"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6" dur="500" decel="50000" fill="hold">
                                          <p:stCondLst>
                                            <p:cond delay="0"/>
                                          </p:stCondLst>
                                        </p:cTn>
                                        <p:tgtEl>
                                          <p:spTgt spid="14"/>
                                        </p:tgtEl>
                                        <p:attrNameLst>
                                          <p:attrName>ppt_x</p:attrName>
                                          <p:attrName>ppt_y</p:attrName>
                                        </p:attrNameLst>
                                      </p:cBhvr>
                                    </p:animMotion>
                                    <p:animEffect transition="in" filter="fade">
                                      <p:cBhvr>
                                        <p:cTn id="47" dur="500"/>
                                        <p:tgtEl>
                                          <p:spTgt spid="14"/>
                                        </p:tgtEl>
                                      </p:cBhvr>
                                    </p:animEffect>
                                  </p:childTnLst>
                                </p:cTn>
                              </p:par>
                            </p:childTnLst>
                          </p:cTn>
                        </p:par>
                        <p:par>
                          <p:cTn id="48" fill="hold" nodeType="afterGroup">
                            <p:stCondLst>
                              <p:cond delay="32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nodeType="afterGroup">
                            <p:stCondLst>
                              <p:cond delay="3700"/>
                            </p:stCondLst>
                            <p:childTnLst>
                              <p:par>
                                <p:cTn id="53" presetID="2" presetClass="entr" presetSubtype="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4200"/>
                            </p:stCondLst>
                            <p:childTnLst>
                              <p:par>
                                <p:cTn id="58" presetID="2" presetClass="entr" presetSubtype="2"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1+#ppt_w/2"/>
                                          </p:val>
                                        </p:tav>
                                        <p:tav tm="100000">
                                          <p:val>
                                            <p:strVal val="#ppt_x"/>
                                          </p:val>
                                        </p:tav>
                                      </p:tavLst>
                                    </p:anim>
                                    <p:anim calcmode="lin" valueType="num">
                                      <p:cBhvr additive="base">
                                        <p:cTn id="61" dur="500" fill="hold"/>
                                        <p:tgtEl>
                                          <p:spTgt spid="24"/>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4700"/>
                            </p:stCondLst>
                            <p:childTnLst>
                              <p:par>
                                <p:cTn id="63" presetID="2" presetClass="entr" presetSubtype="2"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200"/>
                            </p:stCondLst>
                            <p:childTnLst>
                              <p:par>
                                <p:cTn id="68" presetID="2" presetClass="entr" presetSubtype="2"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5700"/>
                            </p:stCondLst>
                            <p:childTnLst>
                              <p:par>
                                <p:cTn id="73" presetID="2" presetClass="entr" presetSubtype="2"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1+#ppt_w/2"/>
                                          </p:val>
                                        </p:tav>
                                        <p:tav tm="100000">
                                          <p:val>
                                            <p:strVal val="#ppt_x"/>
                                          </p:val>
                                        </p:tav>
                                      </p:tavLst>
                                    </p:anim>
                                    <p:anim calcmode="lin" valueType="num">
                                      <p:cBhvr additive="base">
                                        <p:cTn id="76" dur="500" fill="hold"/>
                                        <p:tgtEl>
                                          <p:spTgt spid="30"/>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6200"/>
                            </p:stCondLst>
                            <p:childTnLst>
                              <p:par>
                                <p:cTn id="78" presetID="2" presetClass="entr" presetSubtype="2"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 grpId="0" animBg="1"/>
      <p:bldP spid="11" grpId="0" animBg="1"/>
      <p:bldP spid="14" grpId="0" animBg="1"/>
      <p:bldP spid="15" grpId="0"/>
      <p:bldP spid="16" grpId="0"/>
      <p:bldP spid="19" grpId="0"/>
      <p:bldP spid="22" grpId="0"/>
      <p:bldP spid="24" grpId="0"/>
      <p:bldP spid="26" grpId="0"/>
      <p:bldP spid="28" grpId="0"/>
      <p:bldP spid="30" grpId="0"/>
      <p:bldP spid="3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现场服务</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solidFill>
          <a:ln w="9525">
            <a:noFill/>
          </a:ln>
        </p:spPr>
        <p:txBody>
          <a:bodyPr/>
          <a:lstStyle/>
          <a:p>
            <a:endParaRPr lang="zh-CN" altLang="en-US"/>
          </a:p>
        </p:txBody>
      </p:sp>
      <p:sp>
        <p:nvSpPr>
          <p:cNvPr id="4" name="Freeform 5"/>
          <p:cNvSpPr/>
          <p:nvPr/>
        </p:nvSpPr>
        <p:spPr>
          <a:xfrm>
            <a:off x="5715000" y="1030288"/>
            <a:ext cx="1962150" cy="2078037"/>
          </a:xfrm>
          <a:custGeom>
            <a:cxnLst>
              <a:cxn ang="0">
                <a:pos x="1961270" y="0"/>
              </a:cxn>
              <a:cxn ang="0">
                <a:pos x="1548049" y="195508"/>
              </a:cxn>
              <a:cxn ang="0">
                <a:pos x="613279" y="195508"/>
              </a:cxn>
              <a:cxn ang="0">
                <a:pos x="0" y="887238"/>
              </a:cxn>
              <a:cxn ang="0">
                <a:pos x="0" y="2077821"/>
              </a:cxn>
              <a:cxn ang="0">
                <a:pos x="408853" y="1831463"/>
              </a:cxn>
              <a:cxn ang="0">
                <a:pos x="1250146" y="1831463"/>
              </a:cxn>
              <a:cxn ang="0">
                <a:pos x="1956902" y="1203733"/>
              </a:cxn>
              <a:cxn ang="0">
                <a:pos x="1961270" y="0"/>
              </a:cxn>
            </a:cxnLst>
            <a:rect l="0" t="0" r="0" b="0"/>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tx1"/>
          </a:solidFill>
          <a:ln w="9">
            <a:noFill/>
          </a:ln>
        </p:spPr>
        <p:txBody>
          <a:bodyPr/>
          <a:lstStyle/>
          <a:p>
            <a:endParaRPr lang="zh-CN" altLang="en-US"/>
          </a:p>
        </p:txBody>
      </p:sp>
      <p:sp>
        <p:nvSpPr>
          <p:cNvPr id="5" name="Freeform 6"/>
          <p:cNvSpPr/>
          <p:nvPr/>
        </p:nvSpPr>
        <p:spPr>
          <a:xfrm>
            <a:off x="5942013" y="3114675"/>
            <a:ext cx="1416050" cy="1498600"/>
          </a:xfrm>
          <a:custGeom>
            <a:cxnLst>
              <a:cxn ang="0">
                <a:pos x="1414687" y="0"/>
              </a:cxn>
              <a:cxn ang="0">
                <a:pos x="1117088" y="141060"/>
              </a:cxn>
              <a:cxn ang="0">
                <a:pos x="442472" y="141060"/>
              </a:cxn>
              <a:cxn ang="0">
                <a:pos x="0" y="640463"/>
              </a:cxn>
              <a:cxn ang="0">
                <a:pos x="0" y="1499086"/>
              </a:cxn>
              <a:cxn ang="0">
                <a:pos x="294981" y="1321228"/>
              </a:cxn>
              <a:cxn ang="0">
                <a:pos x="901525" y="1321228"/>
              </a:cxn>
              <a:cxn ang="0">
                <a:pos x="1412069" y="868261"/>
              </a:cxn>
              <a:cxn ang="0">
                <a:pos x="1414687" y="0"/>
              </a:cxn>
            </a:cxnLst>
            <a:rect l="0" t="0" r="0" b="0"/>
            <a:pathLst>
              <a:path w="1621" h="1710">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bg1"/>
          </a:solidFill>
          <a:ln w="9">
            <a:noFill/>
          </a:ln>
        </p:spPr>
        <p:txBody>
          <a:bodyPr/>
          <a:lstStyle/>
          <a:p>
            <a:endParaRPr lang="zh-CN" altLang="en-US"/>
          </a:p>
        </p:txBody>
      </p:sp>
      <p:sp>
        <p:nvSpPr>
          <p:cNvPr id="6" name="Freeform 7"/>
          <p:cNvSpPr/>
          <p:nvPr/>
        </p:nvSpPr>
        <p:spPr>
          <a:xfrm>
            <a:off x="4152900" y="3784600"/>
            <a:ext cx="1416050" cy="1497013"/>
          </a:xfrm>
          <a:custGeom>
            <a:cxnLst>
              <a:cxn ang="0">
                <a:pos x="0" y="0"/>
              </a:cxn>
              <a:cxn ang="0">
                <a:pos x="298896" y="140077"/>
              </a:cxn>
              <a:cxn ang="0">
                <a:pos x="973597" y="140077"/>
              </a:cxn>
              <a:cxn ang="0">
                <a:pos x="1416697" y="639103"/>
              </a:cxn>
              <a:cxn ang="0">
                <a:pos x="1416697" y="1497077"/>
              </a:cxn>
              <a:cxn ang="0">
                <a:pos x="1121297" y="1320229"/>
              </a:cxn>
              <a:cxn ang="0">
                <a:pos x="513891" y="1320229"/>
              </a:cxn>
              <a:cxn ang="0">
                <a:pos x="3496" y="867604"/>
              </a:cxn>
              <a:cxn ang="0">
                <a:pos x="0" y="0"/>
              </a:cxn>
            </a:cxnLst>
            <a:rect l="0" t="0" r="0" b="0"/>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tx2"/>
          </a:solidFill>
          <a:ln w="9">
            <a:noFill/>
          </a:ln>
        </p:spPr>
        <p:txBody>
          <a:bodyPr/>
          <a:lstStyle/>
          <a:p>
            <a:endParaRPr lang="zh-CN" altLang="en-US"/>
          </a:p>
        </p:txBody>
      </p:sp>
      <p:sp>
        <p:nvSpPr>
          <p:cNvPr id="7" name="Freeform 8"/>
          <p:cNvSpPr/>
          <p:nvPr/>
        </p:nvSpPr>
        <p:spPr bwMode="auto">
          <a:xfrm>
            <a:off x="3830638" y="1803400"/>
            <a:ext cx="1603375" cy="1698625"/>
          </a:xfrm>
          <a:custGeom>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4"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4"/>
          </a:solidFill>
          <a:ln w="9"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8" name="Freeform 9"/>
          <p:cNvSpPr/>
          <p:nvPr/>
        </p:nvSpPr>
        <p:spPr>
          <a:xfrm>
            <a:off x="5646738" y="5057775"/>
            <a:ext cx="1252537" cy="1323975"/>
          </a:xfrm>
          <a:custGeom>
            <a:cxnLst>
              <a:cxn ang="0">
                <a:pos x="1251918" y="0"/>
              </a:cxn>
              <a:cxn ang="0">
                <a:pos x="988264" y="124286"/>
              </a:cxn>
              <a:cxn ang="0">
                <a:pos x="391988" y="124286"/>
              </a:cxn>
              <a:cxn ang="0">
                <a:pos x="0" y="565414"/>
              </a:cxn>
              <a:cxn ang="0">
                <a:pos x="0" y="1324260"/>
              </a:cxn>
              <a:cxn ang="0">
                <a:pos x="261035" y="1167589"/>
              </a:cxn>
              <a:cxn ang="0">
                <a:pos x="797945" y="1167589"/>
              </a:cxn>
              <a:cxn ang="0">
                <a:pos x="1249299" y="767598"/>
              </a:cxn>
              <a:cxn ang="0">
                <a:pos x="1251918" y="0"/>
              </a:cxn>
            </a:cxnLst>
            <a:rect l="0" t="0" r="0" b="0"/>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bg2"/>
          </a:solidFill>
          <a:ln w="9">
            <a:noFill/>
          </a:ln>
        </p:spPr>
        <p:txBody>
          <a:bodyPr/>
          <a:lstStyle/>
          <a:p>
            <a:endParaRPr lang="zh-CN" altLang="en-US"/>
          </a:p>
        </p:txBody>
      </p:sp>
      <p:sp>
        <p:nvSpPr>
          <p:cNvPr id="9" name="TextBox 8"/>
          <p:cNvSpPr txBox="1"/>
          <p:nvPr/>
        </p:nvSpPr>
        <p:spPr>
          <a:xfrm>
            <a:off x="6227763" y="1684338"/>
            <a:ext cx="844550" cy="769938"/>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chemeClr val="accent2"/>
                </a:solidFill>
                <a:effectLst/>
                <a:uLnTx/>
                <a:uFillTx/>
                <a:latin typeface="+mj-ea"/>
                <a:ea typeface="+mj-ea"/>
                <a:cs typeface="+mn-cs"/>
              </a:rPr>
              <a:t>01</a:t>
            </a:r>
            <a:endParaRPr kumimoji="0" lang="zh-CN" altLang="en-US" sz="4400" b="0" i="0" u="none" strike="noStrike" kern="1200" cap="none" spc="0" normalizeH="0" baseline="0" noProof="0">
              <a:ln>
                <a:noFill/>
              </a:ln>
              <a:solidFill>
                <a:schemeClr val="accent2"/>
              </a:solidFill>
              <a:effectLst/>
              <a:uLnTx/>
              <a:uFillTx/>
              <a:latin typeface="+mj-ea"/>
              <a:ea typeface="+mj-ea"/>
              <a:cs typeface="+mn-cs"/>
            </a:endParaRPr>
          </a:p>
        </p:txBody>
      </p:sp>
      <p:sp>
        <p:nvSpPr>
          <p:cNvPr id="10" name="TextBox 9"/>
          <p:cNvSpPr txBox="1"/>
          <p:nvPr/>
        </p:nvSpPr>
        <p:spPr>
          <a:xfrm>
            <a:off x="4251325" y="2268538"/>
            <a:ext cx="844550" cy="768350"/>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chemeClr val="accent2"/>
                </a:solidFill>
                <a:effectLst/>
                <a:uLnTx/>
                <a:uFillTx/>
                <a:latin typeface="+mj-ea"/>
                <a:ea typeface="+mj-ea"/>
                <a:cs typeface="+mn-cs"/>
              </a:rPr>
              <a:t>02</a:t>
            </a:r>
            <a:endParaRPr kumimoji="0" lang="zh-CN" altLang="en-US" sz="4400" b="0" i="0" u="none" strike="noStrike" kern="1200" cap="none" spc="0" normalizeH="0" baseline="0" noProof="0">
              <a:ln>
                <a:noFill/>
              </a:ln>
              <a:solidFill>
                <a:schemeClr val="accent2"/>
              </a:solidFill>
              <a:effectLst/>
              <a:uLnTx/>
              <a:uFillTx/>
              <a:latin typeface="+mj-ea"/>
              <a:ea typeface="+mj-ea"/>
              <a:cs typeface="+mn-cs"/>
            </a:endParaRPr>
          </a:p>
        </p:txBody>
      </p:sp>
      <p:sp>
        <p:nvSpPr>
          <p:cNvPr id="11" name="TextBox 10"/>
          <p:cNvSpPr txBox="1"/>
          <p:nvPr/>
        </p:nvSpPr>
        <p:spPr>
          <a:xfrm>
            <a:off x="6270625" y="3436938"/>
            <a:ext cx="844550" cy="769938"/>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chemeClr val="accent2"/>
                </a:solidFill>
                <a:effectLst/>
                <a:uLnTx/>
                <a:uFillTx/>
                <a:latin typeface="+mj-ea"/>
                <a:ea typeface="+mj-ea"/>
                <a:cs typeface="+mn-cs"/>
              </a:rPr>
              <a:t>03</a:t>
            </a:r>
            <a:endParaRPr kumimoji="0" lang="zh-CN" altLang="en-US" sz="4400" b="0" i="0" u="none" strike="noStrike" kern="1200" cap="none" spc="0" normalizeH="0" baseline="0" noProof="0">
              <a:ln>
                <a:noFill/>
              </a:ln>
              <a:solidFill>
                <a:schemeClr val="accent2"/>
              </a:solidFill>
              <a:effectLst/>
              <a:uLnTx/>
              <a:uFillTx/>
              <a:latin typeface="+mj-ea"/>
              <a:ea typeface="+mj-ea"/>
              <a:cs typeface="+mn-cs"/>
            </a:endParaRPr>
          </a:p>
        </p:txBody>
      </p:sp>
      <p:sp>
        <p:nvSpPr>
          <p:cNvPr id="12" name="TextBox 11"/>
          <p:cNvSpPr txBox="1"/>
          <p:nvPr/>
        </p:nvSpPr>
        <p:spPr>
          <a:xfrm>
            <a:off x="4473575" y="4171950"/>
            <a:ext cx="846138" cy="768350"/>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chemeClr val="accent2"/>
                </a:solidFill>
                <a:effectLst/>
                <a:uLnTx/>
                <a:uFillTx/>
                <a:latin typeface="+mj-ea"/>
                <a:ea typeface="+mj-ea"/>
                <a:cs typeface="+mn-cs"/>
              </a:rPr>
              <a:t>04</a:t>
            </a:r>
            <a:endParaRPr kumimoji="0" lang="zh-CN" altLang="en-US" sz="4400" b="0" i="0" u="none" strike="noStrike" kern="1200" cap="none" spc="0" normalizeH="0" baseline="0" noProof="0">
              <a:ln>
                <a:noFill/>
              </a:ln>
              <a:solidFill>
                <a:schemeClr val="accent2"/>
              </a:solidFill>
              <a:effectLst/>
              <a:uLnTx/>
              <a:uFillTx/>
              <a:latin typeface="+mj-ea"/>
              <a:ea typeface="+mj-ea"/>
              <a:cs typeface="+mn-cs"/>
            </a:endParaRPr>
          </a:p>
        </p:txBody>
      </p:sp>
      <p:sp>
        <p:nvSpPr>
          <p:cNvPr id="13" name="TextBox 12"/>
          <p:cNvSpPr txBox="1"/>
          <p:nvPr/>
        </p:nvSpPr>
        <p:spPr>
          <a:xfrm>
            <a:off x="5856288" y="5340350"/>
            <a:ext cx="844550" cy="769938"/>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en-US" altLang="zh-CN" sz="4400" b="0" i="0" u="none" strike="noStrike" kern="1200" cap="none" spc="0" normalizeH="0" baseline="0" noProof="0">
                <a:ln>
                  <a:noFill/>
                </a:ln>
                <a:solidFill>
                  <a:schemeClr val="accent2"/>
                </a:solidFill>
                <a:effectLst/>
                <a:uLnTx/>
                <a:uFillTx/>
                <a:latin typeface="+mj-ea"/>
                <a:ea typeface="+mj-ea"/>
                <a:cs typeface="+mn-cs"/>
              </a:rPr>
              <a:t>05</a:t>
            </a:r>
            <a:endParaRPr kumimoji="0" lang="zh-CN" altLang="en-US" sz="4400" b="0" i="0" u="none" strike="noStrike" kern="1200" cap="none" spc="0" normalizeH="0" baseline="0" noProof="0">
              <a:ln>
                <a:noFill/>
              </a:ln>
              <a:solidFill>
                <a:schemeClr val="accent2"/>
              </a:solidFill>
              <a:effectLst/>
              <a:uLnTx/>
              <a:uFillTx/>
              <a:latin typeface="+mj-ea"/>
              <a:ea typeface="+mj-ea"/>
              <a:cs typeface="+mn-cs"/>
            </a:endParaRPr>
          </a:p>
        </p:txBody>
      </p:sp>
      <p:sp>
        <p:nvSpPr>
          <p:cNvPr id="14" name="TextBox 13"/>
          <p:cNvSpPr txBox="1"/>
          <p:nvPr/>
        </p:nvSpPr>
        <p:spPr>
          <a:xfrm>
            <a:off x="7788275" y="1071563"/>
            <a:ext cx="1997075"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1"/>
                </a:solidFill>
                <a:effectLst/>
                <a:uLnTx/>
                <a:uFillTx/>
                <a:latin typeface="+mj-ea"/>
                <a:ea typeface="+mj-ea"/>
                <a:cs typeface="+mn-cs"/>
              </a:rPr>
              <a:t>会场布置</a:t>
            </a:r>
            <a:endParaRPr kumimoji="0" lang="zh-CN" altLang="en-US" sz="2000" b="1" i="0" u="none" strike="noStrike" kern="1200" cap="none" spc="0" normalizeH="0" baseline="0" noProof="0">
              <a:ln>
                <a:noFill/>
              </a:ln>
              <a:solidFill>
                <a:schemeClr val="accent1"/>
              </a:solidFill>
              <a:effectLst/>
              <a:uLnTx/>
              <a:uFillTx/>
              <a:latin typeface="+mj-ea"/>
              <a:ea typeface="+mj-ea"/>
              <a:cs typeface="+mn-cs"/>
            </a:endParaRPr>
          </a:p>
        </p:txBody>
      </p:sp>
      <p:sp>
        <p:nvSpPr>
          <p:cNvPr id="15" name="TextBox 14"/>
          <p:cNvSpPr txBox="1"/>
          <p:nvPr/>
        </p:nvSpPr>
        <p:spPr>
          <a:xfrm>
            <a:off x="7788275" y="1468438"/>
            <a:ext cx="3657600" cy="1200150"/>
          </a:xfrm>
          <a:prstGeom prst="rect">
            <a:avLst/>
          </a:prstGeom>
          <a:noFill/>
          <a:ln w="9525">
            <a:noFill/>
          </a:ln>
        </p:spPr>
        <p:txBody>
          <a:bodyPr anchor="t">
            <a:spAutoFit/>
          </a:bodyPr>
          <a:lstStyle/>
          <a:p>
            <a:pPr lvl="0"/>
            <a:r>
              <a:rPr lang="zh-CN" altLang="en-US">
                <a:solidFill>
                  <a:schemeClr val="accent1"/>
                </a:solidFill>
                <a:latin typeface="微软雅黑" panose="020b0503020204020204" pitchFamily="34" charset="-122"/>
                <a:ea typeface="微软雅黑" panose="020b0503020204020204" pitchFamily="34" charset="-122"/>
              </a:rPr>
              <a:t>背景、设备（音响、LED）调试、主席台、领导席、嘉宾休息区、嘉宾签到处、迎宾礼仪、引导员、检票员、主持人安排等。</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489825" y="3006725"/>
            <a:ext cx="1998663" cy="400050"/>
          </a:xfrm>
          <a:prstGeom prst="rect">
            <a:avLst/>
          </a:prstGeom>
          <a:noFill/>
          <a:ln w="9525">
            <a:noFill/>
          </a:ln>
        </p:spPr>
        <p:txBody>
          <a:bodyPr anchor="t">
            <a:spAutoFit/>
          </a:bodyPr>
          <a:lstStyle/>
          <a:p>
            <a:pPr lvl="0"/>
            <a:r>
              <a:rPr lang="zh-CN" altLang="en-US" sz="2000" b="1">
                <a:solidFill>
                  <a:schemeClr val="accent1"/>
                </a:solidFill>
                <a:latin typeface="微软雅黑" panose="020b0503020204020204" pitchFamily="34" charset="-122"/>
                <a:ea typeface="微软雅黑" panose="020b0503020204020204" pitchFamily="34" charset="-122"/>
              </a:rPr>
              <a:t>参与人员</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489825" y="3443288"/>
            <a:ext cx="3657600" cy="646112"/>
          </a:xfrm>
          <a:prstGeom prst="rect">
            <a:avLst/>
          </a:prstGeom>
          <a:noFill/>
          <a:ln w="9525">
            <a:noFill/>
          </a:ln>
        </p:spPr>
        <p:txBody>
          <a:bodyPr anchor="t">
            <a:spAutoFit/>
          </a:bodyPr>
          <a:lstStyle/>
          <a:p>
            <a:pPr lvl="0"/>
            <a:r>
              <a:rPr lang="zh-CN" altLang="en-US">
                <a:solidFill>
                  <a:schemeClr val="accent1"/>
                </a:solidFill>
                <a:latin typeface="微软雅黑" panose="020b0503020204020204" pitchFamily="34" charset="-122"/>
                <a:ea typeface="微软雅黑" panose="020b0503020204020204" pitchFamily="34" charset="-122"/>
              </a:rPr>
              <a:t>引导签到、发放代表证、引导入场入座、相关提醒等</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097713" y="4867275"/>
            <a:ext cx="1997075" cy="400050"/>
          </a:xfrm>
          <a:prstGeom prst="rect">
            <a:avLst/>
          </a:prstGeom>
          <a:noFill/>
          <a:ln w="9525">
            <a:noFill/>
          </a:ln>
        </p:spPr>
        <p:txBody>
          <a:bodyPr anchor="t">
            <a:spAutoFit/>
          </a:bodyPr>
          <a:lstStyle/>
          <a:p>
            <a:pPr lvl="0"/>
            <a:r>
              <a:rPr lang="zh-CN" altLang="en-US" sz="2000" b="1">
                <a:solidFill>
                  <a:schemeClr val="accent1"/>
                </a:solidFill>
                <a:latin typeface="微软雅黑" panose="020b0503020204020204" pitchFamily="34" charset="-122"/>
                <a:ea typeface="微软雅黑" panose="020b0503020204020204" pitchFamily="34" charset="-122"/>
              </a:rPr>
              <a:t>会后服务</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097713" y="5303838"/>
            <a:ext cx="3657600" cy="369887"/>
          </a:xfrm>
          <a:prstGeom prst="rect">
            <a:avLst/>
          </a:prstGeom>
          <a:noFill/>
          <a:ln w="9525">
            <a:noFill/>
          </a:ln>
        </p:spPr>
        <p:txBody>
          <a:bodyPr anchor="t">
            <a:spAutoFit/>
          </a:bodyPr>
          <a:lstStyle/>
          <a:p>
            <a:pPr lvl="0"/>
            <a:r>
              <a:rPr lang="zh-CN" altLang="en-US">
                <a:solidFill>
                  <a:schemeClr val="accent1"/>
                </a:solidFill>
                <a:latin typeface="微软雅黑" panose="020b0503020204020204" pitchFamily="34" charset="-122"/>
                <a:ea typeface="微软雅黑" panose="020b0503020204020204" pitchFamily="34" charset="-122"/>
              </a:rPr>
              <a:t>退场秩序维持、嘉宾答谢、合影等</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630363" y="1803400"/>
            <a:ext cx="1997075" cy="400050"/>
          </a:xfrm>
          <a:prstGeom prst="rect">
            <a:avLst/>
          </a:prstGeom>
          <a:noFill/>
          <a:ln w="9525">
            <a:noFill/>
          </a:ln>
        </p:spPr>
        <p:txBody>
          <a:bodyPr anchor="t">
            <a:spAutoFit/>
          </a:bodyPr>
          <a:lstStyle/>
          <a:p>
            <a:pPr lvl="0" algn="r"/>
            <a:r>
              <a:rPr lang="zh-CN" altLang="en-US" sz="2000" b="1">
                <a:solidFill>
                  <a:schemeClr val="accent1"/>
                </a:solidFill>
                <a:latin typeface="微软雅黑" panose="020b0503020204020204" pitchFamily="34" charset="-122"/>
                <a:ea typeface="微软雅黑" panose="020b0503020204020204" pitchFamily="34" charset="-122"/>
              </a:rPr>
              <a:t>嘉宾接待</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98500" y="2241550"/>
            <a:ext cx="3101975" cy="646113"/>
          </a:xfrm>
          <a:prstGeom prst="rect">
            <a:avLst/>
          </a:prstGeom>
          <a:noFill/>
          <a:ln w="9525">
            <a:noFill/>
          </a:ln>
        </p:spPr>
        <p:txBody>
          <a:bodyPr anchor="t">
            <a:spAutoFit/>
          </a:bodyPr>
          <a:lstStyle/>
          <a:p>
            <a:pPr lvl="0" algn="r"/>
            <a:r>
              <a:rPr lang="zh-CN" altLang="en-US">
                <a:solidFill>
                  <a:schemeClr val="accent1"/>
                </a:solidFill>
                <a:latin typeface="微软雅黑" panose="020b0503020204020204" pitchFamily="34" charset="-122"/>
                <a:ea typeface="微软雅黑" panose="020b0503020204020204" pitchFamily="34" charset="-122"/>
              </a:rPr>
              <a:t>主讲嘉宾、各部门领导、主赞助、特邀嘉宾等；</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957388" y="3833813"/>
            <a:ext cx="1997075" cy="400050"/>
          </a:xfrm>
          <a:prstGeom prst="rect">
            <a:avLst/>
          </a:prstGeom>
          <a:noFill/>
          <a:ln w="9525">
            <a:noFill/>
          </a:ln>
        </p:spPr>
        <p:txBody>
          <a:bodyPr anchor="t">
            <a:spAutoFit/>
          </a:bodyPr>
          <a:lstStyle/>
          <a:p>
            <a:pPr lvl="0" algn="r"/>
            <a:r>
              <a:rPr lang="zh-CN" altLang="en-US" sz="2000" b="1">
                <a:solidFill>
                  <a:schemeClr val="accent1"/>
                </a:solidFill>
                <a:latin typeface="微软雅黑" panose="020b0503020204020204" pitchFamily="34" charset="-122"/>
                <a:ea typeface="微软雅黑" panose="020b0503020204020204" pitchFamily="34" charset="-122"/>
              </a:rPr>
              <a:t>会中服务</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025525" y="4271963"/>
            <a:ext cx="3103563" cy="646112"/>
          </a:xfrm>
          <a:prstGeom prst="rect">
            <a:avLst/>
          </a:prstGeom>
          <a:noFill/>
          <a:ln w="9525">
            <a:noFill/>
          </a:ln>
        </p:spPr>
        <p:txBody>
          <a:bodyPr anchor="t">
            <a:spAutoFit/>
          </a:bodyPr>
          <a:lstStyle/>
          <a:p>
            <a:pPr lvl="0" algn="r"/>
            <a:r>
              <a:rPr lang="zh-CN" altLang="en-US">
                <a:solidFill>
                  <a:schemeClr val="accent1"/>
                </a:solidFill>
                <a:latin typeface="微软雅黑" panose="020b0503020204020204" pitchFamily="34" charset="-122"/>
                <a:ea typeface="微软雅黑" panose="020b0503020204020204" pitchFamily="34" charset="-122"/>
              </a:rPr>
              <a:t>现场秩序维持、课前宣传片播放等</a:t>
            </a:r>
            <a:endParaRPr lang="zh-CN" altLang="en-US">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49" presetClass="path" presetSubtype="0" accel="50000" decel="50000" fill="hold" nodeType="withEffect">
                                  <p:stCondLst>
                                    <p:cond delay="0"/>
                                  </p:stCondLst>
                                  <p:childTnLst>
                                    <p:animMotion origin="layout" path="M 3.48086E-06 -4.45883E-06 L -0.088 0.79418" pathEditMode="relative" rAng="0" ptsTypes="AA">
                                      <p:cBhvr>
                                        <p:cTn id="22" dur="500" spd="-100000" fill="hold"/>
                                        <p:tgtEl>
                                          <p:spTgt spid="4"/>
                                        </p:tgtEl>
                                        <p:attrNameLst>
                                          <p:attrName>ppt_x</p:attrName>
                                          <p:attrName>ppt_y</p:attrName>
                                        </p:attrNameLst>
                                      </p:cBhvr>
                                      <p:rCtr x="-4400" y="39700"/>
                                    </p:animMotion>
                                  </p:childTnLst>
                                </p:cTn>
                              </p:par>
                              <p:par>
                                <p:cTn id="23" presetID="1" presetClass="entr" presetSubtype="0" fill="hold" nodeType="withEffect">
                                  <p:stCondLst>
                                    <p:cond delay="100"/>
                                  </p:stCondLst>
                                  <p:childTnLst>
                                    <p:set>
                                      <p:cBhvr>
                                        <p:cTn id="24" dur="1" fill="hold">
                                          <p:stCondLst>
                                            <p:cond delay="0"/>
                                          </p:stCondLst>
                                        </p:cTn>
                                        <p:tgtEl>
                                          <p:spTgt spid="7"/>
                                        </p:tgtEl>
                                        <p:attrNameLst>
                                          <p:attrName>style.visibility</p:attrName>
                                        </p:attrNameLst>
                                      </p:cBhvr>
                                      <p:to>
                                        <p:strVal val="visible"/>
                                      </p:to>
                                    </p:set>
                                  </p:childTnLst>
                                </p:cTn>
                              </p:par>
                              <p:par>
                                <p:cTn id="25" presetID="49" presetClass="path" presetSubtype="0" accel="50000" decel="50000" fill="hold" nodeType="withEffect">
                                  <p:stCondLst>
                                    <p:cond delay="100"/>
                                  </p:stCondLst>
                                  <p:childTnLst>
                                    <p:animMotion origin="layout" path="M 2.44728E-07 -8.41813E-07 L 0.08123 0.70907" pathEditMode="relative" rAng="0" ptsTypes="AA">
                                      <p:cBhvr>
                                        <p:cTn id="26" dur="500" spd="-100000" fill="hold"/>
                                        <p:tgtEl>
                                          <p:spTgt spid="7"/>
                                        </p:tgtEl>
                                        <p:attrNameLst>
                                          <p:attrName>ppt_x</p:attrName>
                                          <p:attrName>ppt_y</p:attrName>
                                        </p:attrNameLst>
                                      </p:cBhvr>
                                      <p:rCtr x="4100" y="35500"/>
                                    </p:animMotion>
                                  </p:childTnLst>
                                </p:cTn>
                              </p:par>
                              <p:par>
                                <p:cTn id="27" presetID="1" presetClass="entr" presetSubtype="0" fill="hold" nodeType="withEffect">
                                  <p:stCondLst>
                                    <p:cond delay="200"/>
                                  </p:stCondLst>
                                  <p:childTnLst>
                                    <p:set>
                                      <p:cBhvr>
                                        <p:cTn id="28" dur="1" fill="hold">
                                          <p:stCondLst>
                                            <p:cond delay="0"/>
                                          </p:stCondLst>
                                        </p:cTn>
                                        <p:tgtEl>
                                          <p:spTgt spid="5"/>
                                        </p:tgtEl>
                                        <p:attrNameLst>
                                          <p:attrName>style.visibility</p:attrName>
                                        </p:attrNameLst>
                                      </p:cBhvr>
                                      <p:to>
                                        <p:strVal val="visible"/>
                                      </p:to>
                                    </p:set>
                                  </p:childTnLst>
                                </p:cTn>
                              </p:par>
                              <p:par>
                                <p:cTn id="29" presetID="49" presetClass="path" presetSubtype="0" accel="50000" decel="50000" fill="hold" nodeType="withEffect">
                                  <p:stCondLst>
                                    <p:cond delay="200"/>
                                  </p:stCondLst>
                                  <p:childTnLst>
                                    <p:animMotion origin="layout" path="M -1.46056E-06 2.17391E-06 L -0.08422 0.53261" pathEditMode="relative" rAng="0" ptsTypes="AA">
                                      <p:cBhvr>
                                        <p:cTn id="30" dur="500" spd="-100000" fill="hold"/>
                                        <p:tgtEl>
                                          <p:spTgt spid="5"/>
                                        </p:tgtEl>
                                        <p:attrNameLst>
                                          <p:attrName>ppt_x</p:attrName>
                                          <p:attrName>ppt_y</p:attrName>
                                        </p:attrNameLst>
                                      </p:cBhvr>
                                      <p:rCtr x="-4200" y="26600"/>
                                    </p:animMotion>
                                  </p:childTnLst>
                                </p:cTn>
                              </p:par>
                              <p:par>
                                <p:cTn id="31" presetID="1" presetClass="entr" presetSubtype="0" fill="hold" nodeType="withEffect">
                                  <p:stCondLst>
                                    <p:cond delay="300"/>
                                  </p:stCondLst>
                                  <p:childTnLst>
                                    <p:set>
                                      <p:cBhvr>
                                        <p:cTn id="32" dur="1" fill="hold">
                                          <p:stCondLst>
                                            <p:cond delay="0"/>
                                          </p:stCondLst>
                                        </p:cTn>
                                        <p:tgtEl>
                                          <p:spTgt spid="6"/>
                                        </p:tgtEl>
                                        <p:attrNameLst>
                                          <p:attrName>style.visibility</p:attrName>
                                        </p:attrNameLst>
                                      </p:cBhvr>
                                      <p:to>
                                        <p:strVal val="visible"/>
                                      </p:to>
                                    </p:set>
                                  </p:childTnLst>
                                </p:cTn>
                              </p:par>
                              <p:par>
                                <p:cTn id="33" presetID="49" presetClass="path" presetSubtype="0" accel="50000" decel="50000" fill="hold" nodeType="withEffect">
                                  <p:stCondLst>
                                    <p:cond delay="300"/>
                                  </p:stCondLst>
                                  <p:childTnLst>
                                    <p:animMotion origin="layout" path="M -4.87373E-06 -2.6457E-06 L 0.06249 0.43502" pathEditMode="relative" rAng="0" ptsTypes="AA">
                                      <p:cBhvr>
                                        <p:cTn id="34" dur="500" spd="-100000" fill="hold"/>
                                        <p:tgtEl>
                                          <p:spTgt spid="6"/>
                                        </p:tgtEl>
                                        <p:attrNameLst>
                                          <p:attrName>ppt_x</p:attrName>
                                          <p:attrName>ppt_y</p:attrName>
                                        </p:attrNameLst>
                                      </p:cBhvr>
                                      <p:rCtr x="3100" y="21700"/>
                                    </p:animMotion>
                                  </p:childTnLst>
                                </p:cTn>
                              </p:par>
                              <p:par>
                                <p:cTn id="35" presetID="1" presetClass="entr" presetSubtype="0" fill="hold" nodeType="withEffect">
                                  <p:stCondLst>
                                    <p:cond delay="400"/>
                                  </p:stCondLst>
                                  <p:childTnLst>
                                    <p:set>
                                      <p:cBhvr>
                                        <p:cTn id="36" dur="1" fill="hold">
                                          <p:stCondLst>
                                            <p:cond delay="0"/>
                                          </p:stCondLst>
                                        </p:cTn>
                                        <p:tgtEl>
                                          <p:spTgt spid="8"/>
                                        </p:tgtEl>
                                        <p:attrNameLst>
                                          <p:attrName>style.visibility</p:attrName>
                                        </p:attrNameLst>
                                      </p:cBhvr>
                                      <p:to>
                                        <p:strVal val="visible"/>
                                      </p:to>
                                    </p:set>
                                  </p:childTnLst>
                                </p:cTn>
                              </p:par>
                              <p:par>
                                <p:cTn id="37" presetID="49" presetClass="path" presetSubtype="0" accel="50000" decel="50000" fill="hold" nodeType="withEffect">
                                  <p:stCondLst>
                                    <p:cond delay="400"/>
                                  </p:stCondLst>
                                  <p:childTnLst>
                                    <p:animMotion origin="layout" path="M -1.1976E-07 6.47549E-07 L -0.05337 0.26226" pathEditMode="relative" rAng="0" ptsTypes="AA">
                                      <p:cBhvr>
                                        <p:cTn id="38" dur="500" spd="-100000" fill="hold"/>
                                        <p:tgtEl>
                                          <p:spTgt spid="8"/>
                                        </p:tgtEl>
                                        <p:attrNameLst>
                                          <p:attrName>ppt_x</p:attrName>
                                          <p:attrName>ppt_y</p:attrName>
                                        </p:attrNameLst>
                                      </p:cBhvr>
                                      <p:rCtr x="-2700" y="13100"/>
                                    </p:animMotion>
                                  </p:childTnLst>
                                </p:cTn>
                              </p:par>
                            </p:childTnLst>
                          </p:cTn>
                        </p:par>
                        <p:par>
                          <p:cTn id="39" fill="hold" nodeType="afterGroup">
                            <p:stCondLst>
                              <p:cond delay="1600"/>
                            </p:stCondLst>
                            <p:childTnLst>
                              <p:par>
                                <p:cTn id="40" presetID="3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400" fill="hold"/>
                                        <p:tgtEl>
                                          <p:spTgt spid="9"/>
                                        </p:tgtEl>
                                        <p:attrNameLst>
                                          <p:attrName>ppt_w</p:attrName>
                                        </p:attrNameLst>
                                      </p:cBhvr>
                                      <p:tavLst>
                                        <p:tav tm="0">
                                          <p:val>
                                            <p:fltVal val="0"/>
                                          </p:val>
                                        </p:tav>
                                        <p:tav tm="100000">
                                          <p:val>
                                            <p:strVal val="#ppt_w"/>
                                          </p:val>
                                        </p:tav>
                                      </p:tavLst>
                                    </p:anim>
                                    <p:anim calcmode="lin" valueType="num">
                                      <p:cBhvr>
                                        <p:cTn id="43" dur="400" fill="hold"/>
                                        <p:tgtEl>
                                          <p:spTgt spid="9"/>
                                        </p:tgtEl>
                                        <p:attrNameLst>
                                          <p:attrName>ppt_h</p:attrName>
                                        </p:attrNameLst>
                                      </p:cBhvr>
                                      <p:tavLst>
                                        <p:tav tm="0">
                                          <p:val>
                                            <p:fltVal val="0"/>
                                          </p:val>
                                        </p:tav>
                                        <p:tav tm="100000">
                                          <p:val>
                                            <p:strVal val="#ppt_h"/>
                                          </p:val>
                                        </p:tav>
                                      </p:tavLst>
                                    </p:anim>
                                    <p:anim calcmode="lin" valueType="num">
                                      <p:cBhvr>
                                        <p:cTn id="44" dur="400" fill="hold"/>
                                        <p:tgtEl>
                                          <p:spTgt spid="9"/>
                                        </p:tgtEl>
                                        <p:attrNameLst>
                                          <p:attrName>style.rotation</p:attrName>
                                        </p:attrNameLst>
                                      </p:cBhvr>
                                      <p:tavLst>
                                        <p:tav tm="0">
                                          <p:val>
                                            <p:fltVal val="90"/>
                                          </p:val>
                                        </p:tav>
                                        <p:tav tm="100000">
                                          <p:val>
                                            <p:fltVal val="0"/>
                                          </p:val>
                                        </p:tav>
                                      </p:tavLst>
                                    </p:anim>
                                    <p:animEffect transition="in" filter="fade">
                                      <p:cBhvr>
                                        <p:cTn id="45" dur="400"/>
                                        <p:tgtEl>
                                          <p:spTgt spid="9"/>
                                        </p:tgtEl>
                                      </p:cBhvr>
                                    </p:animEffect>
                                  </p:childTnLst>
                                </p:cTn>
                              </p:par>
                              <p:par>
                                <p:cTn id="46" presetID="8" presetClass="emph" presetSubtype="0" fill="hold" grpId="1" nodeType="withEffect">
                                  <p:stCondLst>
                                    <p:cond delay="400"/>
                                  </p:stCondLst>
                                  <p:childTnLst>
                                    <p:animRot by="21600000">
                                      <p:cBhvr>
                                        <p:cTn id="47" dur="400" fill="hold"/>
                                        <p:tgtEl>
                                          <p:spTgt spid="9"/>
                                        </p:tgtEl>
                                        <p:attrNameLst>
                                          <p:attrName>r</p:attrName>
                                        </p:attrNameLst>
                                      </p:cBhvr>
                                    </p:animRot>
                                  </p:childTnLst>
                                </p:cTn>
                              </p:par>
                            </p:childTnLst>
                          </p:cTn>
                        </p:par>
                        <p:par>
                          <p:cTn id="48" fill="hold" nodeType="afterGroup">
                            <p:stCondLst>
                              <p:cond delay="24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31" presetClass="entr" presetSubtype="0"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400" fill="hold"/>
                                        <p:tgtEl>
                                          <p:spTgt spid="10"/>
                                        </p:tgtEl>
                                        <p:attrNameLst>
                                          <p:attrName>ppt_w</p:attrName>
                                        </p:attrNameLst>
                                      </p:cBhvr>
                                      <p:tavLst>
                                        <p:tav tm="0">
                                          <p:val>
                                            <p:fltVal val="0"/>
                                          </p:val>
                                        </p:tav>
                                        <p:tav tm="100000">
                                          <p:val>
                                            <p:strVal val="#ppt_w"/>
                                          </p:val>
                                        </p:tav>
                                      </p:tavLst>
                                    </p:anim>
                                    <p:anim calcmode="lin" valueType="num">
                                      <p:cBhvr>
                                        <p:cTn id="58" dur="400" fill="hold"/>
                                        <p:tgtEl>
                                          <p:spTgt spid="10"/>
                                        </p:tgtEl>
                                        <p:attrNameLst>
                                          <p:attrName>ppt_h</p:attrName>
                                        </p:attrNameLst>
                                      </p:cBhvr>
                                      <p:tavLst>
                                        <p:tav tm="0">
                                          <p:val>
                                            <p:fltVal val="0"/>
                                          </p:val>
                                        </p:tav>
                                        <p:tav tm="100000">
                                          <p:val>
                                            <p:strVal val="#ppt_h"/>
                                          </p:val>
                                        </p:tav>
                                      </p:tavLst>
                                    </p:anim>
                                    <p:anim calcmode="lin" valueType="num">
                                      <p:cBhvr>
                                        <p:cTn id="59" dur="400" fill="hold"/>
                                        <p:tgtEl>
                                          <p:spTgt spid="10"/>
                                        </p:tgtEl>
                                        <p:attrNameLst>
                                          <p:attrName>style.rotation</p:attrName>
                                        </p:attrNameLst>
                                      </p:cBhvr>
                                      <p:tavLst>
                                        <p:tav tm="0">
                                          <p:val>
                                            <p:fltVal val="90"/>
                                          </p:val>
                                        </p:tav>
                                        <p:tav tm="100000">
                                          <p:val>
                                            <p:fltVal val="0"/>
                                          </p:val>
                                        </p:tav>
                                      </p:tavLst>
                                    </p:anim>
                                    <p:animEffect transition="in" filter="fade">
                                      <p:cBhvr>
                                        <p:cTn id="60" dur="400"/>
                                        <p:tgtEl>
                                          <p:spTgt spid="10"/>
                                        </p:tgtEl>
                                      </p:cBhvr>
                                    </p:animEffect>
                                  </p:childTnLst>
                                </p:cTn>
                              </p:par>
                              <p:par>
                                <p:cTn id="61" presetID="8" presetClass="emph" presetSubtype="0" fill="hold" grpId="1" nodeType="withEffect">
                                  <p:stCondLst>
                                    <p:cond delay="400"/>
                                  </p:stCondLst>
                                  <p:childTnLst>
                                    <p:animRot by="21600000">
                                      <p:cBhvr>
                                        <p:cTn id="62" dur="400" fill="hold"/>
                                        <p:tgtEl>
                                          <p:spTgt spid="10"/>
                                        </p:tgtEl>
                                        <p:attrNameLst>
                                          <p:attrName>r</p:attrName>
                                        </p:attrNameLst>
                                      </p:cBhvr>
                                    </p:animRot>
                                  </p:childTnLst>
                                </p:cTn>
                              </p:par>
                            </p:childTnLst>
                          </p:cTn>
                        </p:par>
                        <p:par>
                          <p:cTn id="63" fill="hold" nodeType="afterGroup">
                            <p:stCondLst>
                              <p:cond delay="3200"/>
                            </p:stCondLst>
                            <p:childTnLst>
                              <p:par>
                                <p:cTn id="64" presetID="22" presetClass="entr" presetSubtype="2"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31" presetClass="entr" presetSubtype="0" fill="hold" grpId="0" nodeType="withEffect">
                                  <p:stCondLst>
                                    <p:cond delay="4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400" fill="hold"/>
                                        <p:tgtEl>
                                          <p:spTgt spid="11"/>
                                        </p:tgtEl>
                                        <p:attrNameLst>
                                          <p:attrName>ppt_w</p:attrName>
                                        </p:attrNameLst>
                                      </p:cBhvr>
                                      <p:tavLst>
                                        <p:tav tm="0">
                                          <p:val>
                                            <p:fltVal val="0"/>
                                          </p:val>
                                        </p:tav>
                                        <p:tav tm="100000">
                                          <p:val>
                                            <p:strVal val="#ppt_w"/>
                                          </p:val>
                                        </p:tav>
                                      </p:tavLst>
                                    </p:anim>
                                    <p:anim calcmode="lin" valueType="num">
                                      <p:cBhvr>
                                        <p:cTn id="73" dur="400" fill="hold"/>
                                        <p:tgtEl>
                                          <p:spTgt spid="11"/>
                                        </p:tgtEl>
                                        <p:attrNameLst>
                                          <p:attrName>ppt_h</p:attrName>
                                        </p:attrNameLst>
                                      </p:cBhvr>
                                      <p:tavLst>
                                        <p:tav tm="0">
                                          <p:val>
                                            <p:fltVal val="0"/>
                                          </p:val>
                                        </p:tav>
                                        <p:tav tm="100000">
                                          <p:val>
                                            <p:strVal val="#ppt_h"/>
                                          </p:val>
                                        </p:tav>
                                      </p:tavLst>
                                    </p:anim>
                                    <p:anim calcmode="lin" valueType="num">
                                      <p:cBhvr>
                                        <p:cTn id="74" dur="400" fill="hold"/>
                                        <p:tgtEl>
                                          <p:spTgt spid="11"/>
                                        </p:tgtEl>
                                        <p:attrNameLst>
                                          <p:attrName>style.rotation</p:attrName>
                                        </p:attrNameLst>
                                      </p:cBhvr>
                                      <p:tavLst>
                                        <p:tav tm="0">
                                          <p:val>
                                            <p:fltVal val="90"/>
                                          </p:val>
                                        </p:tav>
                                        <p:tav tm="100000">
                                          <p:val>
                                            <p:fltVal val="0"/>
                                          </p:val>
                                        </p:tav>
                                      </p:tavLst>
                                    </p:anim>
                                    <p:animEffect transition="in" filter="fade">
                                      <p:cBhvr>
                                        <p:cTn id="75" dur="400"/>
                                        <p:tgtEl>
                                          <p:spTgt spid="11"/>
                                        </p:tgtEl>
                                      </p:cBhvr>
                                    </p:animEffect>
                                  </p:childTnLst>
                                </p:cTn>
                              </p:par>
                              <p:par>
                                <p:cTn id="76" presetID="8" presetClass="emph" presetSubtype="0" fill="hold" grpId="1" nodeType="withEffect">
                                  <p:stCondLst>
                                    <p:cond delay="400"/>
                                  </p:stCondLst>
                                  <p:childTnLst>
                                    <p:animRot by="21600000">
                                      <p:cBhvr>
                                        <p:cTn id="77" dur="400" fill="hold"/>
                                        <p:tgtEl>
                                          <p:spTgt spid="11"/>
                                        </p:tgtEl>
                                        <p:attrNameLst>
                                          <p:attrName>r</p:attrName>
                                        </p:attrNameLst>
                                      </p:cBhvr>
                                    </p:animRot>
                                  </p:childTnLst>
                                </p:cTn>
                              </p:par>
                            </p:childTnLst>
                          </p:cTn>
                        </p:par>
                        <p:par>
                          <p:cTn id="78" fill="hold" nodeType="afterGroup">
                            <p:stCondLst>
                              <p:cond delay="4000"/>
                            </p:stCondLst>
                            <p:childTnLst>
                              <p:par>
                                <p:cTn id="79" presetID="22" presetClass="entr" presetSubtype="8"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par>
                                <p:cTn id="85" presetID="31" presetClass="entr" presetSubtype="0" fill="hold" grpId="0" nodeType="withEffect">
                                  <p:stCondLst>
                                    <p:cond delay="400"/>
                                  </p:stCondLst>
                                  <p:childTnLst>
                                    <p:set>
                                      <p:cBhvr>
                                        <p:cTn id="86" dur="1" fill="hold">
                                          <p:stCondLst>
                                            <p:cond delay="0"/>
                                          </p:stCondLst>
                                        </p:cTn>
                                        <p:tgtEl>
                                          <p:spTgt spid="12"/>
                                        </p:tgtEl>
                                        <p:attrNameLst>
                                          <p:attrName>style.visibility</p:attrName>
                                        </p:attrNameLst>
                                      </p:cBhvr>
                                      <p:to>
                                        <p:strVal val="visible"/>
                                      </p:to>
                                    </p:set>
                                    <p:anim calcmode="lin" valueType="num">
                                      <p:cBhvr>
                                        <p:cTn id="87" dur="400" fill="hold"/>
                                        <p:tgtEl>
                                          <p:spTgt spid="12"/>
                                        </p:tgtEl>
                                        <p:attrNameLst>
                                          <p:attrName>ppt_w</p:attrName>
                                        </p:attrNameLst>
                                      </p:cBhvr>
                                      <p:tavLst>
                                        <p:tav tm="0">
                                          <p:val>
                                            <p:fltVal val="0"/>
                                          </p:val>
                                        </p:tav>
                                        <p:tav tm="100000">
                                          <p:val>
                                            <p:strVal val="#ppt_w"/>
                                          </p:val>
                                        </p:tav>
                                      </p:tavLst>
                                    </p:anim>
                                    <p:anim calcmode="lin" valueType="num">
                                      <p:cBhvr>
                                        <p:cTn id="88" dur="400" fill="hold"/>
                                        <p:tgtEl>
                                          <p:spTgt spid="12"/>
                                        </p:tgtEl>
                                        <p:attrNameLst>
                                          <p:attrName>ppt_h</p:attrName>
                                        </p:attrNameLst>
                                      </p:cBhvr>
                                      <p:tavLst>
                                        <p:tav tm="0">
                                          <p:val>
                                            <p:fltVal val="0"/>
                                          </p:val>
                                        </p:tav>
                                        <p:tav tm="100000">
                                          <p:val>
                                            <p:strVal val="#ppt_h"/>
                                          </p:val>
                                        </p:tav>
                                      </p:tavLst>
                                    </p:anim>
                                    <p:anim calcmode="lin" valueType="num">
                                      <p:cBhvr>
                                        <p:cTn id="89" dur="400" fill="hold"/>
                                        <p:tgtEl>
                                          <p:spTgt spid="12"/>
                                        </p:tgtEl>
                                        <p:attrNameLst>
                                          <p:attrName>style.rotation</p:attrName>
                                        </p:attrNameLst>
                                      </p:cBhvr>
                                      <p:tavLst>
                                        <p:tav tm="0">
                                          <p:val>
                                            <p:fltVal val="90"/>
                                          </p:val>
                                        </p:tav>
                                        <p:tav tm="100000">
                                          <p:val>
                                            <p:fltVal val="0"/>
                                          </p:val>
                                        </p:tav>
                                      </p:tavLst>
                                    </p:anim>
                                    <p:animEffect transition="in" filter="fade">
                                      <p:cBhvr>
                                        <p:cTn id="90" dur="400"/>
                                        <p:tgtEl>
                                          <p:spTgt spid="12"/>
                                        </p:tgtEl>
                                      </p:cBhvr>
                                    </p:animEffect>
                                  </p:childTnLst>
                                </p:cTn>
                              </p:par>
                              <p:par>
                                <p:cTn id="91" presetID="8" presetClass="emph" presetSubtype="0" fill="hold" grpId="1" nodeType="withEffect">
                                  <p:stCondLst>
                                    <p:cond delay="400"/>
                                  </p:stCondLst>
                                  <p:childTnLst>
                                    <p:animRot by="21600000">
                                      <p:cBhvr>
                                        <p:cTn id="92" dur="400" fill="hold"/>
                                        <p:tgtEl>
                                          <p:spTgt spid="12"/>
                                        </p:tgtEl>
                                        <p:attrNameLst>
                                          <p:attrName>r</p:attrName>
                                        </p:attrNameLst>
                                      </p:cBhvr>
                                    </p:animRot>
                                  </p:childTnLst>
                                </p:cTn>
                              </p:par>
                            </p:childTnLst>
                          </p:cTn>
                        </p:par>
                        <p:par>
                          <p:cTn id="93" fill="hold" nodeType="afterGroup">
                            <p:stCondLst>
                              <p:cond delay="4800"/>
                            </p:stCondLst>
                            <p:childTnLst>
                              <p:par>
                                <p:cTn id="94" presetID="22" presetClass="entr" presetSubtype="2"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right)">
                                      <p:cBhvr>
                                        <p:cTn id="96" dur="500"/>
                                        <p:tgtEl>
                                          <p:spTgt spid="22"/>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right)">
                                      <p:cBhvr>
                                        <p:cTn id="99" dur="500"/>
                                        <p:tgtEl>
                                          <p:spTgt spid="23"/>
                                        </p:tgtEl>
                                      </p:cBhvr>
                                    </p:animEffect>
                                  </p:childTnLst>
                                </p:cTn>
                              </p:par>
                              <p:par>
                                <p:cTn id="100" presetID="31" presetClass="entr" presetSubtype="0" fill="hold" grpId="0" nodeType="withEffect">
                                  <p:stCondLst>
                                    <p:cond delay="40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400" fill="hold"/>
                                        <p:tgtEl>
                                          <p:spTgt spid="13"/>
                                        </p:tgtEl>
                                        <p:attrNameLst>
                                          <p:attrName>ppt_w</p:attrName>
                                        </p:attrNameLst>
                                      </p:cBhvr>
                                      <p:tavLst>
                                        <p:tav tm="0">
                                          <p:val>
                                            <p:fltVal val="0"/>
                                          </p:val>
                                        </p:tav>
                                        <p:tav tm="100000">
                                          <p:val>
                                            <p:strVal val="#ppt_w"/>
                                          </p:val>
                                        </p:tav>
                                      </p:tavLst>
                                    </p:anim>
                                    <p:anim calcmode="lin" valueType="num">
                                      <p:cBhvr>
                                        <p:cTn id="103" dur="400" fill="hold"/>
                                        <p:tgtEl>
                                          <p:spTgt spid="13"/>
                                        </p:tgtEl>
                                        <p:attrNameLst>
                                          <p:attrName>ppt_h</p:attrName>
                                        </p:attrNameLst>
                                      </p:cBhvr>
                                      <p:tavLst>
                                        <p:tav tm="0">
                                          <p:val>
                                            <p:fltVal val="0"/>
                                          </p:val>
                                        </p:tav>
                                        <p:tav tm="100000">
                                          <p:val>
                                            <p:strVal val="#ppt_h"/>
                                          </p:val>
                                        </p:tav>
                                      </p:tavLst>
                                    </p:anim>
                                    <p:anim calcmode="lin" valueType="num">
                                      <p:cBhvr>
                                        <p:cTn id="104" dur="400" fill="hold"/>
                                        <p:tgtEl>
                                          <p:spTgt spid="13"/>
                                        </p:tgtEl>
                                        <p:attrNameLst>
                                          <p:attrName>style.rotation</p:attrName>
                                        </p:attrNameLst>
                                      </p:cBhvr>
                                      <p:tavLst>
                                        <p:tav tm="0">
                                          <p:val>
                                            <p:fltVal val="90"/>
                                          </p:val>
                                        </p:tav>
                                        <p:tav tm="100000">
                                          <p:val>
                                            <p:fltVal val="0"/>
                                          </p:val>
                                        </p:tav>
                                      </p:tavLst>
                                    </p:anim>
                                    <p:animEffect transition="in" filter="fade">
                                      <p:cBhvr>
                                        <p:cTn id="105" dur="400"/>
                                        <p:tgtEl>
                                          <p:spTgt spid="13"/>
                                        </p:tgtEl>
                                      </p:cBhvr>
                                    </p:animEffect>
                                  </p:childTnLst>
                                </p:cTn>
                              </p:par>
                              <p:par>
                                <p:cTn id="106" presetID="8" presetClass="emph" presetSubtype="0" fill="hold" grpId="1" nodeType="withEffect">
                                  <p:stCondLst>
                                    <p:cond delay="400"/>
                                  </p:stCondLst>
                                  <p:childTnLst>
                                    <p:animRot by="21600000">
                                      <p:cBhvr>
                                        <p:cTn id="107" dur="400" fill="hold"/>
                                        <p:tgtEl>
                                          <p:spTgt spid="13"/>
                                        </p:tgtEl>
                                        <p:attrNameLst>
                                          <p:attrName>r</p:attrName>
                                        </p:attrNameLst>
                                      </p:cBhvr>
                                    </p:animRot>
                                  </p:childTnLst>
                                </p:cTn>
                              </p:par>
                            </p:childTnLst>
                          </p:cTn>
                        </p:par>
                        <p:par>
                          <p:cTn id="108" fill="hold" nodeType="afterGroup">
                            <p:stCondLst>
                              <p:cond delay="5600"/>
                            </p:stCondLst>
                            <p:childTnLst>
                              <p:par>
                                <p:cTn id="109" presetID="22" presetClass="entr" presetSubtype="8"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left)">
                                      <p:cBhvr>
                                        <p:cTn id="111" dur="500"/>
                                        <p:tgtEl>
                                          <p:spTgt spid="1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left)">
                                      <p:cBhvr>
                                        <p:cTn id="1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rgbClr val="484849"/>
                </a:solidFill>
                <a:latin typeface="微软雅黑" panose="020b0503020204020204" pitchFamily="34" charset="-122"/>
                <a:ea typeface="微软雅黑" panose="020b0503020204020204" pitchFamily="34" charset="-122"/>
              </a:rPr>
              <a:t>请在这里输入您的标题</a:t>
            </a:r>
            <a:endParaRPr lang="zh-CN" altLang="en-US" sz="2800" b="1">
              <a:solidFill>
                <a:srgbClr val="484849"/>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Freeform 5"/>
          <p:cNvSpPr/>
          <p:nvPr/>
        </p:nvSpPr>
        <p:spPr bwMode="auto">
          <a:xfrm>
            <a:off x="1023938" y="1412875"/>
            <a:ext cx="2263775" cy="4479925"/>
          </a:xfrm>
          <a:custGeom>
            <a:gdLst>
              <a:gd name="T0" fmla="*/ 496 w 2878"/>
              <a:gd name="T1" fmla="*/ 35 h 5689"/>
              <a:gd name="T2" fmla="*/ 2609 w 2878"/>
              <a:gd name="T3" fmla="*/ 514 h 5689"/>
              <a:gd name="T4" fmla="*/ 2856 w 2878"/>
              <a:gd name="T5" fmla="*/ 843 h 5689"/>
              <a:gd name="T6" fmla="*/ 2848 w 2878"/>
              <a:gd name="T7" fmla="*/ 4197 h 5689"/>
              <a:gd name="T8" fmla="*/ 2700 w 2878"/>
              <a:gd name="T9" fmla="*/ 4718 h 5689"/>
              <a:gd name="T10" fmla="*/ 416 w 2878"/>
              <a:gd name="T11" fmla="*/ 5539 h 5689"/>
              <a:gd name="T12" fmla="*/ 25 w 2878"/>
              <a:gd name="T13" fmla="*/ 5063 h 5689"/>
              <a:gd name="T14" fmla="*/ 25 w 2878"/>
              <a:gd name="T15" fmla="*/ 345 h 5689"/>
              <a:gd name="T16" fmla="*/ 496 w 2878"/>
              <a:gd name="T17" fmla="*/ 35 h 5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8" h="5689">
                <a:moveTo>
                  <a:pt x="496" y="35"/>
                </a:moveTo>
                <a:lnTo>
                  <a:pt x="2609" y="514"/>
                </a:lnTo>
                <a:cubicBezTo>
                  <a:pt x="2762" y="549"/>
                  <a:pt x="2856" y="644"/>
                  <a:pt x="2856" y="843"/>
                </a:cubicBezTo>
                <a:lnTo>
                  <a:pt x="2848" y="4197"/>
                </a:lnTo>
                <a:cubicBezTo>
                  <a:pt x="2847" y="4396"/>
                  <a:pt x="2878" y="4654"/>
                  <a:pt x="2700" y="4718"/>
                </a:cubicBezTo>
                <a:lnTo>
                  <a:pt x="416" y="5539"/>
                </a:lnTo>
                <a:cubicBezTo>
                  <a:pt x="0" y="5689"/>
                  <a:pt x="25" y="5262"/>
                  <a:pt x="25" y="5063"/>
                </a:cubicBezTo>
                <a:lnTo>
                  <a:pt x="25" y="345"/>
                </a:lnTo>
                <a:cubicBezTo>
                  <a:pt x="25" y="80"/>
                  <a:pt x="343" y="0"/>
                  <a:pt x="496" y="35"/>
                </a:cubicBezTo>
                <a:close/>
              </a:path>
            </a:pathLst>
          </a:custGeom>
          <a:solidFill>
            <a:schemeClr val="tx1"/>
          </a:solidFill>
          <a:ln>
            <a:solidFill>
              <a:schemeClr val="accent1">
                <a:lumMod val="60000"/>
                <a:lumOff val="40000"/>
              </a:schemeClr>
            </a:solid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grpSp>
        <p:nvGrpSpPr>
          <p:cNvPr id="5" name="组合 4"/>
          <p:cNvGrpSpPr/>
          <p:nvPr/>
        </p:nvGrpSpPr>
        <p:grpSpPr>
          <a:xfrm>
            <a:off x="895350" y="2106613"/>
            <a:ext cx="652463" cy="647700"/>
            <a:chOff x="913805" y="2420960"/>
            <a:chExt cx="652330" cy="648000"/>
          </a:xfrm>
        </p:grpSpPr>
        <p:sp>
          <p:nvSpPr>
            <p:cNvPr id="61445" name="Oval 6"/>
            <p:cNvSpPr>
              <a:spLocks noChangeAspect="1"/>
            </p:cNvSpPr>
            <p:nvPr/>
          </p:nvSpPr>
          <p:spPr>
            <a:xfrm>
              <a:off x="913805" y="2420960"/>
              <a:ext cx="646348" cy="648000"/>
            </a:xfrm>
            <a:prstGeom prst="ellipse">
              <a:avLst/>
            </a:prstGeom>
            <a:solidFill>
              <a:srgbClr val="FFFFFF"/>
            </a:solidFill>
            <a:ln w="9525">
              <a:noFill/>
            </a:ln>
          </p:spPr>
          <p:txBody>
            <a:bodyPr anchor="t"/>
            <a:lstStyle/>
            <a:p>
              <a:pPr lvl="0"/>
              <a:endParaRPr lang="zh-CN" altLang="en-US">
                <a:solidFill>
                  <a:srgbClr val="294A5A"/>
                </a:solidFill>
                <a:latin typeface="Arial" panose="020b0604020202020204" pitchFamily="34" charset="0"/>
                <a:ea typeface="宋体" panose="02010600030101010101" pitchFamily="2" charset="-122"/>
              </a:endParaRPr>
            </a:p>
          </p:txBody>
        </p:sp>
        <p:sp>
          <p:nvSpPr>
            <p:cNvPr id="61446" name="TextBox 6"/>
            <p:cNvSpPr txBox="1"/>
            <p:nvPr/>
          </p:nvSpPr>
          <p:spPr>
            <a:xfrm>
              <a:off x="939040" y="2490008"/>
              <a:ext cx="627095" cy="523220"/>
            </a:xfrm>
            <a:prstGeom prst="rect">
              <a:avLst/>
            </a:prstGeom>
            <a:noFill/>
            <a:ln w="9525">
              <a:noFill/>
            </a:ln>
          </p:spPr>
          <p:txBody>
            <a:bodyPr wrap="none" anchor="t">
              <a:spAutoFit/>
            </a:bodyPr>
            <a:lstStyle/>
            <a:p>
              <a:pPr lvl="0"/>
              <a:r>
                <a:rPr lang="en-US" altLang="zh-CN" sz="2800" b="1">
                  <a:solidFill>
                    <a:srgbClr val="294A5A"/>
                  </a:solidFill>
                  <a:latin typeface="微软雅黑" panose="020b0503020204020204" pitchFamily="34" charset="-122"/>
                  <a:ea typeface="微软雅黑" panose="020b0503020204020204" pitchFamily="34" charset="-122"/>
                </a:rPr>
                <a:t>01</a:t>
              </a:r>
              <a:endParaRPr lang="zh-CN" altLang="en-US" sz="2800" b="1">
                <a:solidFill>
                  <a:srgbClr val="294A5A"/>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1539875" y="2266950"/>
            <a:ext cx="1747838" cy="446088"/>
          </a:xfrm>
          <a:prstGeom prst="rect">
            <a:avLst/>
          </a:prstGeom>
          <a:noFill/>
          <a:ln w="9525">
            <a:noFill/>
          </a:ln>
        </p:spPr>
        <p:txBody>
          <a:bodyPr anchor="t">
            <a:spAutoFit/>
          </a:bodyPr>
          <a:lstStyle/>
          <a:p>
            <a:pPr lvl="0"/>
            <a:r>
              <a:rPr lang="zh-CN" altLang="en-US" sz="2200" b="1">
                <a:solidFill>
                  <a:srgbClr val="FFFFFF"/>
                </a:solidFill>
                <a:latin typeface="微软雅黑" panose="020b0503020204020204" pitchFamily="34" charset="-122"/>
                <a:ea typeface="微软雅黑" panose="020b0503020204020204" pitchFamily="34" charset="-122"/>
              </a:rPr>
              <a:t>标题文本一</a:t>
            </a:r>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387475" y="2989263"/>
            <a:ext cx="1739900" cy="1200150"/>
          </a:xfrm>
          <a:prstGeom prst="rect">
            <a:avLst/>
          </a:prstGeom>
          <a:noFill/>
          <a:ln w="9525">
            <a:noFill/>
          </a:ln>
        </p:spPr>
        <p:txBody>
          <a:bodyPr anchor="t">
            <a:spAutoFit/>
          </a:bodyPr>
          <a:lstStyle/>
          <a:p>
            <a:pPr lvl="0"/>
            <a:r>
              <a:rPr lang="zh-CN" altLang="en-US">
                <a:solidFill>
                  <a:srgbClr val="FFFFFF"/>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Freeform 7"/>
          <p:cNvSpPr/>
          <p:nvPr/>
        </p:nvSpPr>
        <p:spPr bwMode="auto">
          <a:xfrm>
            <a:off x="3681413" y="1412875"/>
            <a:ext cx="2263775" cy="4479925"/>
          </a:xfrm>
          <a:custGeom>
            <a:gdLst>
              <a:gd name="T0" fmla="*/ 496 w 2878"/>
              <a:gd name="T1" fmla="*/ 35 h 5689"/>
              <a:gd name="T2" fmla="*/ 2610 w 2878"/>
              <a:gd name="T3" fmla="*/ 514 h 5689"/>
              <a:gd name="T4" fmla="*/ 2856 w 2878"/>
              <a:gd name="T5" fmla="*/ 843 h 5689"/>
              <a:gd name="T6" fmla="*/ 2848 w 2878"/>
              <a:gd name="T7" fmla="*/ 4197 h 5689"/>
              <a:gd name="T8" fmla="*/ 2701 w 2878"/>
              <a:gd name="T9" fmla="*/ 4718 h 5689"/>
              <a:gd name="T10" fmla="*/ 417 w 2878"/>
              <a:gd name="T11" fmla="*/ 5539 h 5689"/>
              <a:gd name="T12" fmla="*/ 25 w 2878"/>
              <a:gd name="T13" fmla="*/ 5063 h 5689"/>
              <a:gd name="T14" fmla="*/ 25 w 2878"/>
              <a:gd name="T15" fmla="*/ 345 h 5689"/>
              <a:gd name="T16" fmla="*/ 496 w 2878"/>
              <a:gd name="T17" fmla="*/ 35 h 5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8" h="5689">
                <a:moveTo>
                  <a:pt x="496" y="35"/>
                </a:moveTo>
                <a:lnTo>
                  <a:pt x="2610" y="514"/>
                </a:lnTo>
                <a:cubicBezTo>
                  <a:pt x="2762" y="549"/>
                  <a:pt x="2857" y="644"/>
                  <a:pt x="2856" y="843"/>
                </a:cubicBezTo>
                <a:lnTo>
                  <a:pt x="2848" y="4197"/>
                </a:lnTo>
                <a:cubicBezTo>
                  <a:pt x="2848" y="4396"/>
                  <a:pt x="2878" y="4654"/>
                  <a:pt x="2701" y="4718"/>
                </a:cubicBezTo>
                <a:lnTo>
                  <a:pt x="417" y="5539"/>
                </a:lnTo>
                <a:cubicBezTo>
                  <a:pt x="0" y="5689"/>
                  <a:pt x="25" y="5262"/>
                  <a:pt x="25" y="5063"/>
                </a:cubicBezTo>
                <a:lnTo>
                  <a:pt x="25" y="345"/>
                </a:lnTo>
                <a:cubicBezTo>
                  <a:pt x="25" y="80"/>
                  <a:pt x="343" y="0"/>
                  <a:pt x="496" y="35"/>
                </a:cubicBezTo>
                <a:close/>
              </a:path>
            </a:pathLst>
          </a:custGeom>
          <a:solidFill>
            <a:schemeClr val="accent4"/>
          </a:solidFill>
          <a:ln>
            <a:solidFill>
              <a:schemeClr val="accent1">
                <a:lumMod val="60000"/>
                <a:lumOff val="40000"/>
              </a:schemeClr>
            </a:solid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3495675" y="2106613"/>
            <a:ext cx="671513" cy="647700"/>
            <a:chOff x="3514357" y="2420960"/>
            <a:chExt cx="671413" cy="648000"/>
          </a:xfrm>
        </p:grpSpPr>
        <p:sp>
          <p:nvSpPr>
            <p:cNvPr id="61451" name="Oval 9"/>
            <p:cNvSpPr>
              <a:spLocks noChangeAspect="1"/>
            </p:cNvSpPr>
            <p:nvPr/>
          </p:nvSpPr>
          <p:spPr>
            <a:xfrm>
              <a:off x="3514357" y="2420960"/>
              <a:ext cx="646348" cy="648000"/>
            </a:xfrm>
            <a:prstGeom prst="ellipse">
              <a:avLst/>
            </a:prstGeom>
            <a:solidFill>
              <a:srgbClr val="FFFFFF"/>
            </a:solidFill>
            <a:ln w="9525">
              <a:noFill/>
            </a:ln>
          </p:spPr>
          <p:txBody>
            <a:bodyPr anchor="t"/>
            <a:lstStyle/>
            <a:p>
              <a:pPr lvl="0"/>
              <a:endParaRPr lang="zh-CN" altLang="en-US">
                <a:solidFill>
                  <a:srgbClr val="294A5A"/>
                </a:solidFill>
                <a:latin typeface="Arial" panose="020b0604020202020204" pitchFamily="34" charset="0"/>
                <a:ea typeface="宋体" panose="02010600030101010101" pitchFamily="2" charset="-122"/>
              </a:endParaRPr>
            </a:p>
          </p:txBody>
        </p:sp>
        <p:sp>
          <p:nvSpPr>
            <p:cNvPr id="61452" name="TextBox 12"/>
            <p:cNvSpPr txBox="1"/>
            <p:nvPr/>
          </p:nvSpPr>
          <p:spPr>
            <a:xfrm>
              <a:off x="3558675" y="2490008"/>
              <a:ext cx="627095" cy="523220"/>
            </a:xfrm>
            <a:prstGeom prst="rect">
              <a:avLst/>
            </a:prstGeom>
            <a:noFill/>
            <a:ln w="9525">
              <a:noFill/>
            </a:ln>
          </p:spPr>
          <p:txBody>
            <a:bodyPr wrap="none" anchor="t">
              <a:spAutoFit/>
            </a:bodyPr>
            <a:lstStyle/>
            <a:p>
              <a:pPr lvl="0"/>
              <a:r>
                <a:rPr lang="en-US" altLang="zh-CN" sz="2800" b="1">
                  <a:solidFill>
                    <a:srgbClr val="294A5A"/>
                  </a:solidFill>
                  <a:latin typeface="微软雅黑" panose="020b0503020204020204" pitchFamily="34" charset="-122"/>
                  <a:ea typeface="微软雅黑" panose="020b0503020204020204" pitchFamily="34" charset="-122"/>
                </a:rPr>
                <a:t>02</a:t>
              </a:r>
              <a:endParaRPr lang="zh-CN" altLang="en-US" sz="2800" b="1">
                <a:solidFill>
                  <a:srgbClr val="294A5A"/>
                </a:solidFill>
                <a:latin typeface="微软雅黑" panose="020b0503020204020204" pitchFamily="34" charset="-122"/>
                <a:ea typeface="微软雅黑" panose="020b0503020204020204" pitchFamily="34" charset="-122"/>
              </a:endParaRPr>
            </a:p>
          </p:txBody>
        </p:sp>
      </p:grpSp>
      <p:sp>
        <p:nvSpPr>
          <p:cNvPr id="14" name="TextBox 13"/>
          <p:cNvSpPr txBox="1"/>
          <p:nvPr/>
        </p:nvSpPr>
        <p:spPr>
          <a:xfrm>
            <a:off x="4179888" y="2266950"/>
            <a:ext cx="1749425" cy="446088"/>
          </a:xfrm>
          <a:prstGeom prst="rect">
            <a:avLst/>
          </a:prstGeom>
          <a:noFill/>
          <a:ln w="9525">
            <a:noFill/>
          </a:ln>
        </p:spPr>
        <p:txBody>
          <a:bodyPr anchor="t">
            <a:spAutoFit/>
          </a:bodyPr>
          <a:lstStyle/>
          <a:p>
            <a:pPr lvl="0"/>
            <a:r>
              <a:rPr lang="zh-CN" altLang="en-US" sz="2200" b="1">
                <a:solidFill>
                  <a:srgbClr val="FFFFFF"/>
                </a:solidFill>
                <a:latin typeface="微软雅黑" panose="020b0503020204020204" pitchFamily="34" charset="-122"/>
                <a:ea typeface="微软雅黑" panose="020b0503020204020204" pitchFamily="34" charset="-122"/>
              </a:rPr>
              <a:t>标题文本二</a:t>
            </a:r>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16" name="Freeform 8"/>
          <p:cNvSpPr/>
          <p:nvPr/>
        </p:nvSpPr>
        <p:spPr bwMode="auto">
          <a:xfrm>
            <a:off x="6389688" y="1412875"/>
            <a:ext cx="2263775" cy="4479925"/>
          </a:xfrm>
          <a:custGeom>
            <a:gdLst>
              <a:gd name="T0" fmla="*/ 496 w 2878"/>
              <a:gd name="T1" fmla="*/ 35 h 5689"/>
              <a:gd name="T2" fmla="*/ 2609 w 2878"/>
              <a:gd name="T3" fmla="*/ 514 h 5689"/>
              <a:gd name="T4" fmla="*/ 2856 w 2878"/>
              <a:gd name="T5" fmla="*/ 843 h 5689"/>
              <a:gd name="T6" fmla="*/ 2848 w 2878"/>
              <a:gd name="T7" fmla="*/ 4197 h 5689"/>
              <a:gd name="T8" fmla="*/ 2700 w 2878"/>
              <a:gd name="T9" fmla="*/ 4718 h 5689"/>
              <a:gd name="T10" fmla="*/ 417 w 2878"/>
              <a:gd name="T11" fmla="*/ 5539 h 5689"/>
              <a:gd name="T12" fmla="*/ 25 w 2878"/>
              <a:gd name="T13" fmla="*/ 5063 h 5689"/>
              <a:gd name="T14" fmla="*/ 25 w 2878"/>
              <a:gd name="T15" fmla="*/ 345 h 5689"/>
              <a:gd name="T16" fmla="*/ 496 w 2878"/>
              <a:gd name="T17" fmla="*/ 35 h 5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8" h="5689">
                <a:moveTo>
                  <a:pt x="496" y="35"/>
                </a:moveTo>
                <a:lnTo>
                  <a:pt x="2609" y="514"/>
                </a:lnTo>
                <a:cubicBezTo>
                  <a:pt x="2762" y="549"/>
                  <a:pt x="2857" y="644"/>
                  <a:pt x="2856" y="843"/>
                </a:cubicBezTo>
                <a:lnTo>
                  <a:pt x="2848" y="4197"/>
                </a:lnTo>
                <a:cubicBezTo>
                  <a:pt x="2847" y="4396"/>
                  <a:pt x="2878" y="4654"/>
                  <a:pt x="2700" y="4718"/>
                </a:cubicBezTo>
                <a:lnTo>
                  <a:pt x="417" y="5539"/>
                </a:lnTo>
                <a:cubicBezTo>
                  <a:pt x="0" y="5689"/>
                  <a:pt x="25" y="5262"/>
                  <a:pt x="25" y="5063"/>
                </a:cubicBezTo>
                <a:lnTo>
                  <a:pt x="25" y="345"/>
                </a:lnTo>
                <a:cubicBezTo>
                  <a:pt x="25" y="80"/>
                  <a:pt x="343" y="0"/>
                  <a:pt x="496" y="35"/>
                </a:cubicBezTo>
                <a:close/>
              </a:path>
            </a:pathLst>
          </a:custGeom>
          <a:solidFill>
            <a:schemeClr val="tx2"/>
          </a:solidFill>
          <a:ln>
            <a:solidFill>
              <a:schemeClr val="accent1">
                <a:lumMod val="60000"/>
                <a:lumOff val="40000"/>
              </a:schemeClr>
            </a:solid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grpSp>
        <p:nvGrpSpPr>
          <p:cNvPr id="17" name="组合 16"/>
          <p:cNvGrpSpPr/>
          <p:nvPr/>
        </p:nvGrpSpPr>
        <p:grpSpPr>
          <a:xfrm>
            <a:off x="6229350" y="2106613"/>
            <a:ext cx="646113" cy="647700"/>
            <a:chOff x="6247835" y="2420960"/>
            <a:chExt cx="646348" cy="648000"/>
          </a:xfrm>
        </p:grpSpPr>
        <p:sp>
          <p:nvSpPr>
            <p:cNvPr id="61457" name="Oval 9"/>
            <p:cNvSpPr>
              <a:spLocks noChangeAspect="1"/>
            </p:cNvSpPr>
            <p:nvPr/>
          </p:nvSpPr>
          <p:spPr>
            <a:xfrm>
              <a:off x="6247835" y="2420960"/>
              <a:ext cx="646348" cy="648000"/>
            </a:xfrm>
            <a:prstGeom prst="ellipse">
              <a:avLst/>
            </a:prstGeom>
            <a:solidFill>
              <a:srgbClr val="FFFFFF"/>
            </a:solidFill>
            <a:ln w="9525">
              <a:noFill/>
            </a:ln>
          </p:spPr>
          <p:txBody>
            <a:bodyPr anchor="t"/>
            <a:lstStyle/>
            <a:p>
              <a:pPr lvl="0"/>
              <a:endParaRPr lang="zh-CN" altLang="en-US">
                <a:solidFill>
                  <a:srgbClr val="294A5A"/>
                </a:solidFill>
                <a:latin typeface="Arial" panose="020b0604020202020204" pitchFamily="34" charset="0"/>
                <a:ea typeface="宋体" panose="02010600030101010101" pitchFamily="2" charset="-122"/>
              </a:endParaRPr>
            </a:p>
          </p:txBody>
        </p:sp>
        <p:sp>
          <p:nvSpPr>
            <p:cNvPr id="61458" name="TextBox 18"/>
            <p:cNvSpPr txBox="1"/>
            <p:nvPr/>
          </p:nvSpPr>
          <p:spPr>
            <a:xfrm>
              <a:off x="6259880" y="2490008"/>
              <a:ext cx="627095" cy="523220"/>
            </a:xfrm>
            <a:prstGeom prst="rect">
              <a:avLst/>
            </a:prstGeom>
            <a:noFill/>
            <a:ln w="9525">
              <a:noFill/>
            </a:ln>
          </p:spPr>
          <p:txBody>
            <a:bodyPr wrap="none" anchor="t">
              <a:spAutoFit/>
            </a:bodyPr>
            <a:lstStyle/>
            <a:p>
              <a:pPr lvl="0"/>
              <a:r>
                <a:rPr lang="en-US" altLang="zh-CN" sz="2800" b="1">
                  <a:solidFill>
                    <a:srgbClr val="294A5A"/>
                  </a:solidFill>
                  <a:latin typeface="微软雅黑" panose="020b0503020204020204" pitchFamily="34" charset="-122"/>
                  <a:ea typeface="微软雅黑" panose="020b0503020204020204" pitchFamily="34" charset="-122"/>
                </a:rPr>
                <a:t>03</a:t>
              </a:r>
              <a:endParaRPr lang="zh-CN" altLang="en-US" sz="2800" b="1">
                <a:solidFill>
                  <a:srgbClr val="294A5A"/>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6900863" y="2266950"/>
            <a:ext cx="1747837" cy="446088"/>
          </a:xfrm>
          <a:prstGeom prst="rect">
            <a:avLst/>
          </a:prstGeom>
          <a:noFill/>
          <a:ln w="9525">
            <a:noFill/>
          </a:ln>
        </p:spPr>
        <p:txBody>
          <a:bodyPr anchor="t">
            <a:spAutoFit/>
          </a:bodyPr>
          <a:lstStyle/>
          <a:p>
            <a:pPr lvl="0"/>
            <a:r>
              <a:rPr lang="zh-CN" altLang="en-US" sz="2200" b="1">
                <a:solidFill>
                  <a:srgbClr val="FFFFFF"/>
                </a:solidFill>
                <a:latin typeface="微软雅黑" panose="020b0503020204020204" pitchFamily="34" charset="-122"/>
                <a:ea typeface="微软雅黑" panose="020b0503020204020204" pitchFamily="34" charset="-122"/>
              </a:rPr>
              <a:t>标题文本三</a:t>
            </a:r>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748463" y="2989263"/>
            <a:ext cx="1708150" cy="1200150"/>
          </a:xfrm>
          <a:prstGeom prst="rect">
            <a:avLst/>
          </a:prstGeom>
          <a:noFill/>
          <a:ln w="9525">
            <a:noFill/>
          </a:ln>
        </p:spPr>
        <p:txBody>
          <a:bodyPr anchor="t">
            <a:spAutoFit/>
          </a:bodyPr>
          <a:lstStyle/>
          <a:p>
            <a:pPr lvl="0"/>
            <a:r>
              <a:rPr lang="zh-CN" altLang="en-US">
                <a:solidFill>
                  <a:srgbClr val="FFFFFF"/>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2" name="Freeform 10"/>
          <p:cNvSpPr/>
          <p:nvPr/>
        </p:nvSpPr>
        <p:spPr bwMode="auto">
          <a:xfrm>
            <a:off x="9109075" y="1412875"/>
            <a:ext cx="2266950" cy="4479925"/>
          </a:xfrm>
          <a:custGeom>
            <a:gdLst>
              <a:gd name="T0" fmla="*/ 497 w 2879"/>
              <a:gd name="T1" fmla="*/ 35 h 5689"/>
              <a:gd name="T2" fmla="*/ 2610 w 2879"/>
              <a:gd name="T3" fmla="*/ 514 h 5689"/>
              <a:gd name="T4" fmla="*/ 2857 w 2879"/>
              <a:gd name="T5" fmla="*/ 843 h 5689"/>
              <a:gd name="T6" fmla="*/ 2848 w 2879"/>
              <a:gd name="T7" fmla="*/ 4197 h 5689"/>
              <a:gd name="T8" fmla="*/ 2701 w 2879"/>
              <a:gd name="T9" fmla="*/ 4718 h 5689"/>
              <a:gd name="T10" fmla="*/ 417 w 2879"/>
              <a:gd name="T11" fmla="*/ 5539 h 5689"/>
              <a:gd name="T12" fmla="*/ 25 w 2879"/>
              <a:gd name="T13" fmla="*/ 5063 h 5689"/>
              <a:gd name="T14" fmla="*/ 25 w 2879"/>
              <a:gd name="T15" fmla="*/ 345 h 5689"/>
              <a:gd name="T16" fmla="*/ 497 w 2879"/>
              <a:gd name="T17" fmla="*/ 35 h 56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9" h="5689">
                <a:moveTo>
                  <a:pt x="497" y="35"/>
                </a:moveTo>
                <a:lnTo>
                  <a:pt x="2610" y="514"/>
                </a:lnTo>
                <a:cubicBezTo>
                  <a:pt x="2763" y="549"/>
                  <a:pt x="2857" y="644"/>
                  <a:pt x="2857" y="843"/>
                </a:cubicBezTo>
                <a:lnTo>
                  <a:pt x="2848" y="4197"/>
                </a:lnTo>
                <a:cubicBezTo>
                  <a:pt x="2848" y="4396"/>
                  <a:pt x="2879" y="4654"/>
                  <a:pt x="2701" y="4718"/>
                </a:cubicBezTo>
                <a:lnTo>
                  <a:pt x="417" y="5539"/>
                </a:lnTo>
                <a:cubicBezTo>
                  <a:pt x="0" y="5689"/>
                  <a:pt x="25" y="5262"/>
                  <a:pt x="25" y="5063"/>
                </a:cubicBezTo>
                <a:lnTo>
                  <a:pt x="25" y="345"/>
                </a:lnTo>
                <a:cubicBezTo>
                  <a:pt x="25" y="80"/>
                  <a:pt x="344" y="0"/>
                  <a:pt x="497" y="35"/>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294A5A"/>
              </a:solidFill>
              <a:effectLst/>
              <a:uLnTx/>
              <a:uFillTx/>
              <a:latin typeface="Arial" panose="020b0604020202020204" pitchFamily="34" charset="0"/>
              <a:ea typeface="宋体" panose="02010600030101010101" pitchFamily="2" charset="-122"/>
              <a:cs typeface="+mn-cs"/>
            </a:endParaRPr>
          </a:p>
        </p:txBody>
      </p:sp>
      <p:grpSp>
        <p:nvGrpSpPr>
          <p:cNvPr id="23" name="组合 22"/>
          <p:cNvGrpSpPr/>
          <p:nvPr/>
        </p:nvGrpSpPr>
        <p:grpSpPr>
          <a:xfrm>
            <a:off x="8950325" y="2106613"/>
            <a:ext cx="655638" cy="647700"/>
            <a:chOff x="8968334" y="2420960"/>
            <a:chExt cx="656375" cy="648000"/>
          </a:xfrm>
        </p:grpSpPr>
        <p:sp>
          <p:nvSpPr>
            <p:cNvPr id="61463" name="Oval 11"/>
            <p:cNvSpPr>
              <a:spLocks noChangeAspect="1"/>
            </p:cNvSpPr>
            <p:nvPr/>
          </p:nvSpPr>
          <p:spPr>
            <a:xfrm>
              <a:off x="8968334" y="2420960"/>
              <a:ext cx="648000" cy="648000"/>
            </a:xfrm>
            <a:prstGeom prst="ellipse">
              <a:avLst/>
            </a:prstGeom>
            <a:solidFill>
              <a:srgbClr val="FFFFFF"/>
            </a:solidFill>
            <a:ln w="9525">
              <a:noFill/>
            </a:ln>
          </p:spPr>
          <p:txBody>
            <a:bodyPr anchor="t"/>
            <a:lstStyle/>
            <a:p>
              <a:pPr lvl="0"/>
              <a:endParaRPr lang="zh-CN" altLang="en-US">
                <a:solidFill>
                  <a:srgbClr val="294A5A"/>
                </a:solidFill>
                <a:latin typeface="Arial" panose="020b0604020202020204" pitchFamily="34" charset="0"/>
                <a:ea typeface="宋体" panose="02010600030101010101" pitchFamily="2" charset="-122"/>
              </a:endParaRPr>
            </a:p>
          </p:txBody>
        </p:sp>
        <p:sp>
          <p:nvSpPr>
            <p:cNvPr id="61464" name="TextBox 24"/>
            <p:cNvSpPr txBox="1"/>
            <p:nvPr/>
          </p:nvSpPr>
          <p:spPr>
            <a:xfrm>
              <a:off x="8997614" y="2490008"/>
              <a:ext cx="627095" cy="523220"/>
            </a:xfrm>
            <a:prstGeom prst="rect">
              <a:avLst/>
            </a:prstGeom>
            <a:noFill/>
            <a:ln w="9525">
              <a:noFill/>
            </a:ln>
          </p:spPr>
          <p:txBody>
            <a:bodyPr wrap="none" anchor="t">
              <a:spAutoFit/>
            </a:bodyPr>
            <a:lstStyle/>
            <a:p>
              <a:pPr lvl="0"/>
              <a:r>
                <a:rPr lang="en-US" altLang="zh-CN" sz="2800" b="1">
                  <a:solidFill>
                    <a:srgbClr val="294A5A"/>
                  </a:solidFill>
                  <a:latin typeface="微软雅黑" panose="020b0503020204020204" pitchFamily="34" charset="-122"/>
                  <a:ea typeface="微软雅黑" panose="020b0503020204020204" pitchFamily="34" charset="-122"/>
                </a:rPr>
                <a:t>04</a:t>
              </a:r>
              <a:endParaRPr lang="zh-CN" altLang="en-US" sz="2800" b="1">
                <a:solidFill>
                  <a:srgbClr val="294A5A"/>
                </a:solidFill>
                <a:latin typeface="微软雅黑" panose="020b0503020204020204" pitchFamily="34" charset="-122"/>
                <a:ea typeface="微软雅黑" panose="020b0503020204020204" pitchFamily="34" charset="-122"/>
              </a:endParaRPr>
            </a:p>
          </p:txBody>
        </p:sp>
      </p:grpSp>
      <p:sp>
        <p:nvSpPr>
          <p:cNvPr id="26" name="TextBox 25"/>
          <p:cNvSpPr txBox="1"/>
          <p:nvPr/>
        </p:nvSpPr>
        <p:spPr>
          <a:xfrm>
            <a:off x="9626600" y="2266950"/>
            <a:ext cx="1749425" cy="446088"/>
          </a:xfrm>
          <a:prstGeom prst="rect">
            <a:avLst/>
          </a:prstGeom>
          <a:noFill/>
          <a:ln w="9525">
            <a:noFill/>
          </a:ln>
        </p:spPr>
        <p:txBody>
          <a:bodyPr anchor="t">
            <a:spAutoFit/>
          </a:bodyPr>
          <a:lstStyle/>
          <a:p>
            <a:pPr lvl="0"/>
            <a:r>
              <a:rPr lang="zh-CN" altLang="en-US" sz="2200" b="1">
                <a:solidFill>
                  <a:srgbClr val="FFFFFF"/>
                </a:solidFill>
                <a:latin typeface="微软雅黑" panose="020b0503020204020204" pitchFamily="34" charset="-122"/>
                <a:ea typeface="微软雅黑" panose="020b0503020204020204" pitchFamily="34" charset="-122"/>
              </a:rPr>
              <a:t>标题文本四</a:t>
            </a:r>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9474200" y="2989263"/>
            <a:ext cx="1790700" cy="1200150"/>
          </a:xfrm>
          <a:prstGeom prst="rect">
            <a:avLst/>
          </a:prstGeom>
          <a:noFill/>
          <a:ln w="9525">
            <a:noFill/>
          </a:ln>
        </p:spPr>
        <p:txBody>
          <a:bodyPr anchor="t">
            <a:spAutoFit/>
          </a:bodyPr>
          <a:lstStyle/>
          <a:p>
            <a:pPr lvl="0"/>
            <a:r>
              <a:rPr lang="zh-CN" altLang="en-US">
                <a:solidFill>
                  <a:srgbClr val="FFFFFF"/>
                </a:solidFill>
                <a:latin typeface="微软雅黑" panose="020b0503020204020204" pitchFamily="34" charset="-122"/>
                <a:ea typeface="微软雅黑" panose="020b0503020204020204" pitchFamily="34" charset="-122"/>
              </a:rPr>
              <a:t>请在这里输入段落文本内容请在这里输入段落文本内容</a:t>
            </a: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1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2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500"/>
                            </p:stCondLst>
                            <p:childTnLst>
                              <p:par>
                                <p:cTn id="36" presetID="2" presetClass="entr" presetSubtype="12"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1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2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0-#ppt_w/2"/>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3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2300"/>
                            </p:stCondLst>
                            <p:childTnLst>
                              <p:par>
                                <p:cTn id="53" presetID="31"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400" fill="hold"/>
                                        <p:tgtEl>
                                          <p:spTgt spid="8"/>
                                        </p:tgtEl>
                                        <p:attrNameLst>
                                          <p:attrName>ppt_w</p:attrName>
                                        </p:attrNameLst>
                                      </p:cBhvr>
                                      <p:tavLst>
                                        <p:tav tm="0">
                                          <p:val>
                                            <p:fltVal val="0"/>
                                          </p:val>
                                        </p:tav>
                                        <p:tav tm="100000">
                                          <p:val>
                                            <p:strVal val="#ppt_w"/>
                                          </p:val>
                                        </p:tav>
                                      </p:tavLst>
                                    </p:anim>
                                    <p:anim calcmode="lin" valueType="num">
                                      <p:cBhvr>
                                        <p:cTn id="56" dur="400" fill="hold"/>
                                        <p:tgtEl>
                                          <p:spTgt spid="8"/>
                                        </p:tgtEl>
                                        <p:attrNameLst>
                                          <p:attrName>ppt_h</p:attrName>
                                        </p:attrNameLst>
                                      </p:cBhvr>
                                      <p:tavLst>
                                        <p:tav tm="0">
                                          <p:val>
                                            <p:fltVal val="0"/>
                                          </p:val>
                                        </p:tav>
                                        <p:tav tm="100000">
                                          <p:val>
                                            <p:strVal val="#ppt_h"/>
                                          </p:val>
                                        </p:tav>
                                      </p:tavLst>
                                    </p:anim>
                                    <p:anim calcmode="lin" valueType="num">
                                      <p:cBhvr>
                                        <p:cTn id="57" dur="400" fill="hold"/>
                                        <p:tgtEl>
                                          <p:spTgt spid="8"/>
                                        </p:tgtEl>
                                        <p:attrNameLst>
                                          <p:attrName>style.rotation</p:attrName>
                                        </p:attrNameLst>
                                      </p:cBhvr>
                                      <p:tavLst>
                                        <p:tav tm="0">
                                          <p:val>
                                            <p:fltVal val="90"/>
                                          </p:val>
                                        </p:tav>
                                        <p:tav tm="100000">
                                          <p:val>
                                            <p:fltVal val="0"/>
                                          </p:val>
                                        </p:tav>
                                      </p:tavLst>
                                    </p:anim>
                                    <p:animEffect transition="in" filter="fade">
                                      <p:cBhvr>
                                        <p:cTn id="58" dur="400"/>
                                        <p:tgtEl>
                                          <p:spTgt spid="8"/>
                                        </p:tgtEl>
                                      </p:cBhvr>
                                    </p:animEffect>
                                  </p:childTnLst>
                                </p:cTn>
                              </p:par>
                            </p:childTnLst>
                          </p:cTn>
                        </p:par>
                        <p:par>
                          <p:cTn id="59" fill="hold" nodeType="afterGroup">
                            <p:stCondLst>
                              <p:cond delay="2700"/>
                            </p:stCondLst>
                            <p:childTnLst>
                              <p:par>
                                <p:cTn id="60" presetID="22" presetClass="entr" presetSubtype="1"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up)">
                                      <p:cBhvr>
                                        <p:cTn id="62" dur="500"/>
                                        <p:tgtEl>
                                          <p:spTgt spid="9"/>
                                        </p:tgtEl>
                                      </p:cBhvr>
                                    </p:animEffect>
                                  </p:childTnLst>
                                </p:cTn>
                              </p:par>
                            </p:childTnLst>
                          </p:cTn>
                        </p:par>
                        <p:par>
                          <p:cTn id="63" fill="hold" nodeType="afterGroup">
                            <p:stCondLst>
                              <p:cond delay="3200"/>
                            </p:stCondLst>
                            <p:childTnLst>
                              <p:par>
                                <p:cTn id="64" presetID="31"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400" fill="hold"/>
                                        <p:tgtEl>
                                          <p:spTgt spid="14"/>
                                        </p:tgtEl>
                                        <p:attrNameLst>
                                          <p:attrName>ppt_w</p:attrName>
                                        </p:attrNameLst>
                                      </p:cBhvr>
                                      <p:tavLst>
                                        <p:tav tm="0">
                                          <p:val>
                                            <p:fltVal val="0"/>
                                          </p:val>
                                        </p:tav>
                                        <p:tav tm="100000">
                                          <p:val>
                                            <p:strVal val="#ppt_w"/>
                                          </p:val>
                                        </p:tav>
                                      </p:tavLst>
                                    </p:anim>
                                    <p:anim calcmode="lin" valueType="num">
                                      <p:cBhvr>
                                        <p:cTn id="67" dur="400" fill="hold"/>
                                        <p:tgtEl>
                                          <p:spTgt spid="14"/>
                                        </p:tgtEl>
                                        <p:attrNameLst>
                                          <p:attrName>ppt_h</p:attrName>
                                        </p:attrNameLst>
                                      </p:cBhvr>
                                      <p:tavLst>
                                        <p:tav tm="0">
                                          <p:val>
                                            <p:fltVal val="0"/>
                                          </p:val>
                                        </p:tav>
                                        <p:tav tm="100000">
                                          <p:val>
                                            <p:strVal val="#ppt_h"/>
                                          </p:val>
                                        </p:tav>
                                      </p:tavLst>
                                    </p:anim>
                                    <p:anim calcmode="lin" valueType="num">
                                      <p:cBhvr>
                                        <p:cTn id="68" dur="400" fill="hold"/>
                                        <p:tgtEl>
                                          <p:spTgt spid="14"/>
                                        </p:tgtEl>
                                        <p:attrNameLst>
                                          <p:attrName>style.rotation</p:attrName>
                                        </p:attrNameLst>
                                      </p:cBhvr>
                                      <p:tavLst>
                                        <p:tav tm="0">
                                          <p:val>
                                            <p:fltVal val="90"/>
                                          </p:val>
                                        </p:tav>
                                        <p:tav tm="100000">
                                          <p:val>
                                            <p:fltVal val="0"/>
                                          </p:val>
                                        </p:tav>
                                      </p:tavLst>
                                    </p:anim>
                                    <p:animEffect transition="in" filter="fade">
                                      <p:cBhvr>
                                        <p:cTn id="69" dur="400"/>
                                        <p:tgtEl>
                                          <p:spTgt spid="14"/>
                                        </p:tgtEl>
                                      </p:cBhvr>
                                    </p:animEffect>
                                  </p:childTnLst>
                                </p:cTn>
                              </p:par>
                            </p:childTnLst>
                          </p:cTn>
                        </p:par>
                        <p:par>
                          <p:cTn id="70" fill="hold" nodeType="afterGroup">
                            <p:stCondLst>
                              <p:cond delay="3600"/>
                            </p:stCondLst>
                            <p:childTnLst>
                              <p:par>
                                <p:cTn id="71" presetID="31"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400" fill="hold"/>
                                        <p:tgtEl>
                                          <p:spTgt spid="20"/>
                                        </p:tgtEl>
                                        <p:attrNameLst>
                                          <p:attrName>ppt_w</p:attrName>
                                        </p:attrNameLst>
                                      </p:cBhvr>
                                      <p:tavLst>
                                        <p:tav tm="0">
                                          <p:val>
                                            <p:fltVal val="0"/>
                                          </p:val>
                                        </p:tav>
                                        <p:tav tm="100000">
                                          <p:val>
                                            <p:strVal val="#ppt_w"/>
                                          </p:val>
                                        </p:tav>
                                      </p:tavLst>
                                    </p:anim>
                                    <p:anim calcmode="lin" valueType="num">
                                      <p:cBhvr>
                                        <p:cTn id="74" dur="400" fill="hold"/>
                                        <p:tgtEl>
                                          <p:spTgt spid="20"/>
                                        </p:tgtEl>
                                        <p:attrNameLst>
                                          <p:attrName>ppt_h</p:attrName>
                                        </p:attrNameLst>
                                      </p:cBhvr>
                                      <p:tavLst>
                                        <p:tav tm="0">
                                          <p:val>
                                            <p:fltVal val="0"/>
                                          </p:val>
                                        </p:tav>
                                        <p:tav tm="100000">
                                          <p:val>
                                            <p:strVal val="#ppt_h"/>
                                          </p:val>
                                        </p:tav>
                                      </p:tavLst>
                                    </p:anim>
                                    <p:anim calcmode="lin" valueType="num">
                                      <p:cBhvr>
                                        <p:cTn id="75" dur="400" fill="hold"/>
                                        <p:tgtEl>
                                          <p:spTgt spid="20"/>
                                        </p:tgtEl>
                                        <p:attrNameLst>
                                          <p:attrName>style.rotation</p:attrName>
                                        </p:attrNameLst>
                                      </p:cBhvr>
                                      <p:tavLst>
                                        <p:tav tm="0">
                                          <p:val>
                                            <p:fltVal val="90"/>
                                          </p:val>
                                        </p:tav>
                                        <p:tav tm="100000">
                                          <p:val>
                                            <p:fltVal val="0"/>
                                          </p:val>
                                        </p:tav>
                                      </p:tavLst>
                                    </p:anim>
                                    <p:animEffect transition="in" filter="fade">
                                      <p:cBhvr>
                                        <p:cTn id="76" dur="400"/>
                                        <p:tgtEl>
                                          <p:spTgt spid="20"/>
                                        </p:tgtEl>
                                      </p:cBhvr>
                                    </p:animEffect>
                                  </p:childTnLst>
                                </p:cTn>
                              </p:par>
                            </p:childTnLst>
                          </p:cTn>
                        </p:par>
                        <p:par>
                          <p:cTn id="77" fill="hold" nodeType="afterGroup">
                            <p:stCondLst>
                              <p:cond delay="4000"/>
                            </p:stCondLst>
                            <p:childTnLst>
                              <p:par>
                                <p:cTn id="78" presetID="22" presetClass="entr" presetSubtype="1"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up)">
                                      <p:cBhvr>
                                        <p:cTn id="80" dur="500"/>
                                        <p:tgtEl>
                                          <p:spTgt spid="21"/>
                                        </p:tgtEl>
                                      </p:cBhvr>
                                    </p:animEffect>
                                  </p:childTnLst>
                                </p:cTn>
                              </p:par>
                            </p:childTnLst>
                          </p:cTn>
                        </p:par>
                        <p:par>
                          <p:cTn id="81" fill="hold" nodeType="afterGroup">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400" fill="hold"/>
                                        <p:tgtEl>
                                          <p:spTgt spid="26"/>
                                        </p:tgtEl>
                                        <p:attrNameLst>
                                          <p:attrName>ppt_w</p:attrName>
                                        </p:attrNameLst>
                                      </p:cBhvr>
                                      <p:tavLst>
                                        <p:tav tm="0">
                                          <p:val>
                                            <p:fltVal val="0"/>
                                          </p:val>
                                        </p:tav>
                                        <p:tav tm="100000">
                                          <p:val>
                                            <p:strVal val="#ppt_w"/>
                                          </p:val>
                                        </p:tav>
                                      </p:tavLst>
                                    </p:anim>
                                    <p:anim calcmode="lin" valueType="num">
                                      <p:cBhvr>
                                        <p:cTn id="85" dur="400" fill="hold"/>
                                        <p:tgtEl>
                                          <p:spTgt spid="26"/>
                                        </p:tgtEl>
                                        <p:attrNameLst>
                                          <p:attrName>ppt_h</p:attrName>
                                        </p:attrNameLst>
                                      </p:cBhvr>
                                      <p:tavLst>
                                        <p:tav tm="0">
                                          <p:val>
                                            <p:fltVal val="0"/>
                                          </p:val>
                                        </p:tav>
                                        <p:tav tm="100000">
                                          <p:val>
                                            <p:strVal val="#ppt_h"/>
                                          </p:val>
                                        </p:tav>
                                      </p:tavLst>
                                    </p:anim>
                                    <p:anim calcmode="lin" valueType="num">
                                      <p:cBhvr>
                                        <p:cTn id="86" dur="400" fill="hold"/>
                                        <p:tgtEl>
                                          <p:spTgt spid="26"/>
                                        </p:tgtEl>
                                        <p:attrNameLst>
                                          <p:attrName>style.rotation</p:attrName>
                                        </p:attrNameLst>
                                      </p:cBhvr>
                                      <p:tavLst>
                                        <p:tav tm="0">
                                          <p:val>
                                            <p:fltVal val="90"/>
                                          </p:val>
                                        </p:tav>
                                        <p:tav tm="100000">
                                          <p:val>
                                            <p:fltVal val="0"/>
                                          </p:val>
                                        </p:tav>
                                      </p:tavLst>
                                    </p:anim>
                                    <p:animEffect transition="in" filter="fade">
                                      <p:cBhvr>
                                        <p:cTn id="87" dur="400"/>
                                        <p:tgtEl>
                                          <p:spTgt spid="26"/>
                                        </p:tgtEl>
                                      </p:cBhvr>
                                    </p:animEffect>
                                  </p:childTnLst>
                                </p:cTn>
                              </p:par>
                            </p:childTnLst>
                          </p:cTn>
                        </p:par>
                        <p:par>
                          <p:cTn id="88" fill="hold" nodeType="afterGroup">
                            <p:stCondLst>
                              <p:cond delay="4900"/>
                            </p:stCondLst>
                            <p:childTnLst>
                              <p:par>
                                <p:cTn id="89" presetID="22" presetClass="entr" presetSubtype="1"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up)">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8" grpId="0"/>
      <p:bldP spid="9" grpId="0"/>
      <p:bldP spid="14" grpId="0"/>
      <p:bldP spid="20" grpId="0"/>
      <p:bldP spid="21" grpId="0"/>
      <p:bldP spid="26" grpId="0"/>
      <p:bldP spid="2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AutoShape 9"/>
          <p:cNvSpPr/>
          <p:nvPr/>
        </p:nvSpPr>
        <p:spPr>
          <a:xfrm>
            <a:off x="8742363" y="1628775"/>
            <a:ext cx="2852737" cy="1816100"/>
          </a:xfrm>
          <a:prstGeom prst="roundRect">
            <a:avLst>
              <a:gd name="adj" fmla="val 0"/>
            </a:avLst>
          </a:prstGeom>
          <a:blipFill rotWithShape="1">
            <a:blip r:embed="rId3"/>
            <a:stretch>
              <a:fillRect/>
            </a:stretch>
          </a:blipFill>
          <a:ln w="3175" cap="flat" cmpd="sng">
            <a:solidFill>
              <a:srgbClr val="A5A5A5"/>
            </a:solidFill>
            <a:prstDash val="solid"/>
            <a:miter/>
            <a:headEnd type="none" w="med" len="med"/>
            <a:tailEnd type="none" w="med" len="med"/>
          </a:ln>
        </p:spPr>
        <p:txBody>
          <a:bodyPr anchor="t"/>
          <a:lstStyle/>
          <a:p>
            <a:pPr marL="357505" lvl="0" indent="-357505"/>
            <a:endParaRPr lang="zh-CN" altLang="zh-CN" sz="1400">
              <a:solidFill>
                <a:schemeClr val="tx2"/>
              </a:solidFill>
              <a:latin typeface="Calibri" panose="020f0502020204030204" pitchFamily="34" charset="0"/>
              <a:ea typeface="Calibri" panose="020f0502020204030204" pitchFamily="34" charset="0"/>
              <a:sym typeface="Calibri" panose="020f0502020204030204" pitchFamily="34" charset="0"/>
            </a:endParaRPr>
          </a:p>
        </p:txBody>
      </p:sp>
      <p:sp>
        <p:nvSpPr>
          <p:cNvPr id="5" name="AutoShape 10"/>
          <p:cNvSpPr/>
          <p:nvPr/>
        </p:nvSpPr>
        <p:spPr>
          <a:xfrm>
            <a:off x="4945063" y="1628775"/>
            <a:ext cx="2938462" cy="1816100"/>
          </a:xfrm>
          <a:prstGeom prst="roundRect">
            <a:avLst>
              <a:gd name="adj" fmla="val 0"/>
            </a:avLst>
          </a:prstGeom>
          <a:blipFill rotWithShape="1">
            <a:blip r:embed="rId4"/>
            <a:stretch>
              <a:fillRect/>
            </a:stretch>
          </a:blipFill>
          <a:ln w="3175" cap="flat" cmpd="sng">
            <a:solidFill>
              <a:srgbClr val="A5A5A5"/>
            </a:solidFill>
            <a:prstDash val="solid"/>
            <a:miter/>
            <a:headEnd type="none" w="med" len="med"/>
            <a:tailEnd type="none" w="med" len="med"/>
          </a:ln>
        </p:spPr>
        <p:txBody>
          <a:bodyPr anchor="t"/>
          <a:lstStyle/>
          <a:p>
            <a:pPr marL="357505" lvl="0" indent="-357505"/>
            <a:endParaRPr lang="zh-CN" altLang="zh-CN" sz="1400">
              <a:solidFill>
                <a:schemeClr val="tx2"/>
              </a:solidFill>
              <a:latin typeface="Calibri" panose="020f0502020204030204" pitchFamily="34" charset="0"/>
              <a:ea typeface="Calibri" panose="020f0502020204030204" pitchFamily="34" charset="0"/>
              <a:sym typeface="Calibri" panose="020f0502020204030204" pitchFamily="34" charset="0"/>
            </a:endParaRPr>
          </a:p>
        </p:txBody>
      </p:sp>
      <p:sp>
        <p:nvSpPr>
          <p:cNvPr id="6" name="AutoShape 11"/>
          <p:cNvSpPr/>
          <p:nvPr/>
        </p:nvSpPr>
        <p:spPr>
          <a:xfrm>
            <a:off x="1176338" y="1628775"/>
            <a:ext cx="2851150" cy="1816100"/>
          </a:xfrm>
          <a:prstGeom prst="roundRect">
            <a:avLst>
              <a:gd name="adj" fmla="val 0"/>
            </a:avLst>
          </a:prstGeom>
          <a:blipFill rotWithShape="1">
            <a:blip r:embed="rId5"/>
            <a:stretch>
              <a:fillRect/>
            </a:stretch>
          </a:blipFill>
          <a:ln w="3175" cap="flat" cmpd="sng">
            <a:solidFill>
              <a:srgbClr val="A5A5A5"/>
            </a:solidFill>
            <a:prstDash val="solid"/>
            <a:miter/>
            <a:headEnd type="none" w="med" len="med"/>
            <a:tailEnd type="none" w="med" len="med"/>
          </a:ln>
        </p:spPr>
        <p:txBody>
          <a:bodyPr anchor="t"/>
          <a:lstStyle/>
          <a:p>
            <a:pPr marL="357505" lvl="0" indent="-357505"/>
            <a:endParaRPr lang="zh-CN" altLang="zh-CN" sz="1400">
              <a:solidFill>
                <a:schemeClr val="tx2"/>
              </a:solidFill>
              <a:latin typeface="Calibri" panose="020f0502020204030204" pitchFamily="34" charset="0"/>
              <a:ea typeface="Calibri" panose="020f0502020204030204" pitchFamily="34" charset="0"/>
              <a:sym typeface="Calibri" panose="020f0502020204030204" pitchFamily="34" charset="0"/>
            </a:endParaRPr>
          </a:p>
        </p:txBody>
      </p:sp>
      <p:sp>
        <p:nvSpPr>
          <p:cNvPr id="7" name="矩形 9"/>
          <p:cNvSpPr/>
          <p:nvPr/>
        </p:nvSpPr>
        <p:spPr>
          <a:xfrm>
            <a:off x="1176338" y="3444875"/>
            <a:ext cx="2851150" cy="560388"/>
          </a:xfrm>
          <a:prstGeom prst="rect">
            <a:avLst/>
          </a:prstGeom>
          <a:solidFill>
            <a:schemeClr val="tx1"/>
          </a:solidFill>
          <a:ln w="12700" cap="flat" cmpd="sng">
            <a:solidFill>
              <a:srgbClr val="A5A5A5"/>
            </a:solidFill>
            <a:prstDash val="solid"/>
            <a:miter/>
            <a:headEnd type="none" w="med" len="med"/>
            <a:tailEnd type="none" w="med" len="med"/>
          </a:ln>
        </p:spPr>
        <p:txBody>
          <a:bodyPr anchor="ctr"/>
          <a:lstStyle/>
          <a:p>
            <a:pPr lvl="0" algn="ctr"/>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10"/>
          <p:cNvSpPr/>
          <p:nvPr/>
        </p:nvSpPr>
        <p:spPr>
          <a:xfrm>
            <a:off x="4949825" y="3444875"/>
            <a:ext cx="2933700" cy="560388"/>
          </a:xfrm>
          <a:prstGeom prst="rect">
            <a:avLst/>
          </a:prstGeom>
          <a:solidFill>
            <a:schemeClr val="tx1"/>
          </a:solidFill>
          <a:ln w="12700" cap="flat" cmpd="sng">
            <a:solidFill>
              <a:srgbClr val="A5A5A5"/>
            </a:solidFill>
            <a:prstDash val="solid"/>
            <a:miter/>
            <a:headEnd type="none" w="med" len="med"/>
            <a:tailEnd type="none" w="med" len="med"/>
          </a:ln>
        </p:spPr>
        <p:txBody>
          <a:bodyPr anchor="ctr"/>
          <a:lstStyle/>
          <a:p>
            <a:pPr lvl="0" algn="ctr"/>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a:latin typeface="Arial" panose="020b0604020202020204" pitchFamily="34" charset="0"/>
              <a:ea typeface="宋体" panose="02010600030101010101" pitchFamily="2" charset="-122"/>
            </a:endParaRPr>
          </a:p>
        </p:txBody>
      </p:sp>
      <p:sp>
        <p:nvSpPr>
          <p:cNvPr id="9" name="矩形 11"/>
          <p:cNvSpPr/>
          <p:nvPr/>
        </p:nvSpPr>
        <p:spPr>
          <a:xfrm>
            <a:off x="8742363" y="3444875"/>
            <a:ext cx="2852737" cy="560388"/>
          </a:xfrm>
          <a:prstGeom prst="rect">
            <a:avLst/>
          </a:prstGeom>
          <a:solidFill>
            <a:schemeClr val="tx1"/>
          </a:solidFill>
          <a:ln w="12700" cap="flat" cmpd="sng">
            <a:solidFill>
              <a:srgbClr val="A5A5A5"/>
            </a:solidFill>
            <a:prstDash val="solid"/>
            <a:miter/>
            <a:headEnd type="none" w="med" len="med"/>
            <a:tailEnd type="none" w="med" len="med"/>
          </a:ln>
        </p:spPr>
        <p:txBody>
          <a:bodyPr anchor="ctr"/>
          <a:lstStyle/>
          <a:p>
            <a:pPr lvl="0" algn="ctr"/>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a:latin typeface="Arial" panose="020b0604020202020204" pitchFamily="34" charset="0"/>
              <a:ea typeface="宋体" panose="02010600030101010101" pitchFamily="2" charset="-122"/>
            </a:endParaRPr>
          </a:p>
        </p:txBody>
      </p:sp>
      <p:sp>
        <p:nvSpPr>
          <p:cNvPr id="10" name="矩形 12"/>
          <p:cNvSpPr/>
          <p:nvPr/>
        </p:nvSpPr>
        <p:spPr>
          <a:xfrm>
            <a:off x="1204913" y="4244975"/>
            <a:ext cx="2795587" cy="1117600"/>
          </a:xfrm>
          <a:prstGeom prst="rect">
            <a:avLst/>
          </a:prstGeom>
          <a:noFill/>
          <a:ln w="9525">
            <a:noFill/>
          </a:ln>
        </p:spPr>
        <p:txBody>
          <a:bodyPr anchor="t">
            <a:spAutoFit/>
          </a:bodyPr>
          <a:lstStyle/>
          <a:p>
            <a:pPr lvl="0" algn="just">
              <a:lnSpc>
                <a:spcPts val="2000"/>
              </a:lnSpc>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x-none">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3"/>
          <p:cNvSpPr>
            <a:spLocks noChangeArrowheads="1"/>
          </p:cNvSpPr>
          <p:nvPr/>
        </p:nvSpPr>
        <p:spPr bwMode="auto">
          <a:xfrm>
            <a:off x="814388" y="1835150"/>
            <a:ext cx="1227138" cy="517525"/>
          </a:xfrm>
          <a:prstGeom prst="rect">
            <a:avLst/>
          </a:prstGeom>
          <a:solidFill>
            <a:schemeClr val="accent4"/>
          </a:solidFill>
          <a:ln>
            <a:noFill/>
          </a:ln>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rPr>
              <a:t>01</a:t>
            </a:r>
            <a:endParaRPr kumimoji="0" lang="zh-CN" alt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endParaRPr>
          </a:p>
        </p:txBody>
      </p:sp>
      <p:sp>
        <p:nvSpPr>
          <p:cNvPr id="12" name="任意多边形 14"/>
          <p:cNvSpPr/>
          <p:nvPr/>
        </p:nvSpPr>
        <p:spPr>
          <a:xfrm>
            <a:off x="814388" y="2351088"/>
            <a:ext cx="357187" cy="109537"/>
          </a:xfrm>
          <a:custGeom>
            <a:cxnLst>
              <a:cxn ang="0">
                <a:pos x="0" y="882"/>
              </a:cxn>
              <a:cxn ang="0">
                <a:pos x="358008" y="108661"/>
              </a:cxn>
              <a:cxn ang="0">
                <a:pos x="358011" y="0"/>
              </a:cxn>
              <a:cxn ang="0">
                <a:pos x="0" y="882"/>
              </a:cxn>
            </a:cxnLst>
            <a:rect l="0" t="0" r="0" b="0"/>
            <a:pathLst>
              <a:path w="332369" h="183418">
                <a:moveTo>
                  <a:pt x="0" y="1489"/>
                </a:moveTo>
                <a:lnTo>
                  <a:pt x="332017" y="183418"/>
                </a:lnTo>
                <a:cubicBezTo>
                  <a:pt x="330801" y="121190"/>
                  <a:pt x="333235" y="62228"/>
                  <a:pt x="332019" y="0"/>
                </a:cubicBezTo>
                <a:lnTo>
                  <a:pt x="0" y="1489"/>
                </a:lnTo>
                <a:close/>
              </a:path>
            </a:pathLst>
          </a:custGeom>
          <a:solidFill>
            <a:schemeClr val="accent1"/>
          </a:solidFill>
          <a:ln w="9525">
            <a:noFill/>
          </a:ln>
        </p:spPr>
        <p:txBody>
          <a:bodyPr/>
          <a:lstStyle/>
          <a:p>
            <a:endParaRPr lang="zh-CN" altLang="en-US"/>
          </a:p>
        </p:txBody>
      </p:sp>
      <p:sp>
        <p:nvSpPr>
          <p:cNvPr id="13" name="矩形 15"/>
          <p:cNvSpPr>
            <a:spLocks noChangeArrowheads="1"/>
          </p:cNvSpPr>
          <p:nvPr/>
        </p:nvSpPr>
        <p:spPr bwMode="auto">
          <a:xfrm>
            <a:off x="4589463" y="1835150"/>
            <a:ext cx="1225550" cy="517525"/>
          </a:xfrm>
          <a:prstGeom prst="rect">
            <a:avLst/>
          </a:prstGeom>
          <a:solidFill>
            <a:schemeClr val="accent4"/>
          </a:solidFill>
          <a:ln>
            <a:noFill/>
          </a:ln>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rPr>
              <a:t>02</a:t>
            </a:r>
            <a:endParaRPr kumimoji="0" lang="zh-CN" alt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endParaRPr>
          </a:p>
        </p:txBody>
      </p:sp>
      <p:sp>
        <p:nvSpPr>
          <p:cNvPr id="14" name="任意多边形 16"/>
          <p:cNvSpPr/>
          <p:nvPr/>
        </p:nvSpPr>
        <p:spPr>
          <a:xfrm>
            <a:off x="4589463" y="2351088"/>
            <a:ext cx="357187" cy="109537"/>
          </a:xfrm>
          <a:custGeom>
            <a:cxnLst>
              <a:cxn ang="0">
                <a:pos x="0" y="882"/>
              </a:cxn>
              <a:cxn ang="0">
                <a:pos x="356103" y="108661"/>
              </a:cxn>
              <a:cxn ang="0">
                <a:pos x="356106" y="0"/>
              </a:cxn>
              <a:cxn ang="0">
                <a:pos x="0" y="882"/>
              </a:cxn>
            </a:cxnLst>
            <a:rect l="0" t="0" r="0" b="0"/>
            <a:pathLst>
              <a:path w="332369" h="183418">
                <a:moveTo>
                  <a:pt x="0" y="1489"/>
                </a:moveTo>
                <a:lnTo>
                  <a:pt x="332017" y="183418"/>
                </a:lnTo>
                <a:cubicBezTo>
                  <a:pt x="330801" y="121190"/>
                  <a:pt x="333235" y="62228"/>
                  <a:pt x="332019" y="0"/>
                </a:cubicBezTo>
                <a:lnTo>
                  <a:pt x="0" y="1489"/>
                </a:lnTo>
                <a:close/>
              </a:path>
            </a:pathLst>
          </a:custGeom>
          <a:solidFill>
            <a:schemeClr val="accent1"/>
          </a:solidFill>
          <a:ln w="9525">
            <a:noFill/>
          </a:ln>
        </p:spPr>
        <p:txBody>
          <a:bodyPr/>
          <a:lstStyle/>
          <a:p>
            <a:endParaRPr lang="zh-CN" altLang="en-US"/>
          </a:p>
        </p:txBody>
      </p:sp>
      <p:sp>
        <p:nvSpPr>
          <p:cNvPr id="15" name="矩形 17"/>
          <p:cNvSpPr>
            <a:spLocks noChangeArrowheads="1"/>
          </p:cNvSpPr>
          <p:nvPr/>
        </p:nvSpPr>
        <p:spPr bwMode="auto">
          <a:xfrm>
            <a:off x="8385175" y="1835150"/>
            <a:ext cx="1228725" cy="517525"/>
          </a:xfrm>
          <a:prstGeom prst="rect">
            <a:avLst/>
          </a:prstGeom>
          <a:solidFill>
            <a:schemeClr val="accent4"/>
          </a:solidFill>
          <a:ln>
            <a:noFill/>
          </a:ln>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rPr>
              <a:t>03</a:t>
            </a:r>
            <a:endParaRPr kumimoji="0" lang="zh-CN" alt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endParaRPr>
          </a:p>
        </p:txBody>
      </p:sp>
      <p:sp>
        <p:nvSpPr>
          <p:cNvPr id="16" name="任意多边形 18"/>
          <p:cNvSpPr/>
          <p:nvPr/>
        </p:nvSpPr>
        <p:spPr>
          <a:xfrm>
            <a:off x="8385175" y="2351088"/>
            <a:ext cx="358775" cy="109537"/>
          </a:xfrm>
          <a:custGeom>
            <a:cxnLst>
              <a:cxn ang="0">
                <a:pos x="0" y="882"/>
              </a:cxn>
              <a:cxn ang="0">
                <a:pos x="358008" y="108661"/>
              </a:cxn>
              <a:cxn ang="0">
                <a:pos x="358011" y="0"/>
              </a:cxn>
              <a:cxn ang="0">
                <a:pos x="0" y="882"/>
              </a:cxn>
            </a:cxnLst>
            <a:rect l="0" t="0" r="0" b="0"/>
            <a:pathLst>
              <a:path w="332369" h="183418">
                <a:moveTo>
                  <a:pt x="0" y="1489"/>
                </a:moveTo>
                <a:lnTo>
                  <a:pt x="332017" y="183418"/>
                </a:lnTo>
                <a:cubicBezTo>
                  <a:pt x="330801" y="121190"/>
                  <a:pt x="333235" y="62228"/>
                  <a:pt x="332019" y="0"/>
                </a:cubicBezTo>
                <a:lnTo>
                  <a:pt x="0" y="1489"/>
                </a:lnTo>
                <a:close/>
              </a:path>
            </a:pathLst>
          </a:custGeom>
          <a:solidFill>
            <a:schemeClr val="accent1"/>
          </a:solidFill>
          <a:ln w="9525">
            <a:noFill/>
          </a:ln>
        </p:spPr>
        <p:txBody>
          <a:bodyPr/>
          <a:lstStyle/>
          <a:p>
            <a:endParaRPr lang="zh-CN" altLang="en-US"/>
          </a:p>
        </p:txBody>
      </p:sp>
      <p:sp>
        <p:nvSpPr>
          <p:cNvPr id="18" name="矩形 20"/>
          <p:cNvSpPr/>
          <p:nvPr/>
        </p:nvSpPr>
        <p:spPr>
          <a:xfrm>
            <a:off x="8799513" y="4244975"/>
            <a:ext cx="2795587" cy="1117600"/>
          </a:xfrm>
          <a:prstGeom prst="rect">
            <a:avLst/>
          </a:prstGeom>
          <a:noFill/>
          <a:ln w="9525">
            <a:noFill/>
          </a:ln>
        </p:spPr>
        <p:txBody>
          <a:bodyPr anchor="t">
            <a:spAutoFit/>
          </a:bodyPr>
          <a:lstStyle/>
          <a:p>
            <a:pPr lvl="0" algn="just">
              <a:lnSpc>
                <a:spcPts val="2000"/>
              </a:lnSpc>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4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300"/>
                                        <p:tgtEl>
                                          <p:spTgt spid="12"/>
                                        </p:tgtEl>
                                      </p:cBhvr>
                                    </p:animEffect>
                                  </p:childTnLst>
                                </p:cTn>
                              </p:par>
                            </p:childTnLst>
                          </p:cTn>
                        </p:par>
                        <p:par>
                          <p:cTn id="35" fill="hold" nodeType="afterGroup">
                            <p:stCondLst>
                              <p:cond delay="17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300"/>
                                        <p:tgtEl>
                                          <p:spTgt spid="11"/>
                                        </p:tgtEl>
                                      </p:cBhvr>
                                    </p:animEffect>
                                  </p:childTnLst>
                                </p:cTn>
                              </p:par>
                            </p:childTnLst>
                          </p:cTn>
                        </p:par>
                        <p:par>
                          <p:cTn id="39" fill="hold" nodeType="afterGroup">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nodeType="afterGroup">
                            <p:stCondLst>
                              <p:cond delay="2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300"/>
                                        <p:tgtEl>
                                          <p:spTgt spid="14"/>
                                        </p:tgtEl>
                                      </p:cBhvr>
                                    </p:animEffect>
                                  </p:childTnLst>
                                </p:cTn>
                              </p:par>
                            </p:childTnLst>
                          </p:cTn>
                        </p:par>
                        <p:par>
                          <p:cTn id="47" fill="hold" nodeType="afterGroup">
                            <p:stCondLst>
                              <p:cond delay="28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300"/>
                                        <p:tgtEl>
                                          <p:spTgt spid="13"/>
                                        </p:tgtEl>
                                      </p:cBhvr>
                                    </p:animEffect>
                                  </p:childTnLst>
                                </p:cTn>
                              </p:par>
                            </p:childTnLst>
                          </p:cTn>
                        </p:par>
                        <p:par>
                          <p:cTn id="51" fill="hold" nodeType="afterGroup">
                            <p:stCondLst>
                              <p:cond delay="3100"/>
                            </p:stCondLst>
                            <p:childTnLst>
                              <p:par>
                                <p:cTn id="52" presetID="22" presetClass="entr" presetSubtype="1"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nodeType="afterGroup">
                            <p:stCondLst>
                              <p:cond delay="3600"/>
                            </p:stCondLst>
                            <p:childTnLst>
                              <p:par>
                                <p:cTn id="56" presetID="22" presetClass="entr" presetSubtype="4"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300"/>
                                        <p:tgtEl>
                                          <p:spTgt spid="16"/>
                                        </p:tgtEl>
                                      </p:cBhvr>
                                    </p:animEffect>
                                  </p:childTnLst>
                                </p:cTn>
                              </p:par>
                            </p:childTnLst>
                          </p:cTn>
                        </p:par>
                        <p:par>
                          <p:cTn id="59" fill="hold" nodeType="afterGroup">
                            <p:stCondLst>
                              <p:cond delay="39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300"/>
                                        <p:tgtEl>
                                          <p:spTgt spid="15"/>
                                        </p:tgtEl>
                                      </p:cBhvr>
                                    </p:animEffect>
                                  </p:childTnLst>
                                </p:cTn>
                              </p:par>
                            </p:childTnLst>
                          </p:cTn>
                        </p:par>
                        <p:par>
                          <p:cTn id="63" fill="hold" nodeType="afterGroup">
                            <p:stCondLst>
                              <p:cond delay="4200"/>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childTnLst>
                          </p:cTn>
                        </p:par>
                        <p:par>
                          <p:cTn id="67" fill="hold" nodeType="afterGroup">
                            <p:stCondLst>
                              <p:cond delay="4700"/>
                            </p:stCondLst>
                            <p:childTnLst>
                              <p:par>
                                <p:cTn id="68" presetID="42"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700"/>
                                        <p:tgtEl>
                                          <p:spTgt spid="10"/>
                                        </p:tgtEl>
                                      </p:cBhvr>
                                    </p:animEffect>
                                    <p:anim calcmode="lin" valueType="num">
                                      <p:cBhvr>
                                        <p:cTn id="71" dur="700" fill="hold"/>
                                        <p:tgtEl>
                                          <p:spTgt spid="10"/>
                                        </p:tgtEl>
                                        <p:attrNameLst>
                                          <p:attrName>ppt_x</p:attrName>
                                        </p:attrNameLst>
                                      </p:cBhvr>
                                      <p:tavLst>
                                        <p:tav tm="0">
                                          <p:val>
                                            <p:strVal val="#ppt_x"/>
                                          </p:val>
                                        </p:tav>
                                        <p:tav tm="100000">
                                          <p:val>
                                            <p:strVal val="#ppt_x"/>
                                          </p:val>
                                        </p:tav>
                                      </p:tavLst>
                                    </p:anim>
                                    <p:anim calcmode="lin" valueType="num">
                                      <p:cBhvr>
                                        <p:cTn id="72" dur="700" fill="hold"/>
                                        <p:tgtEl>
                                          <p:spTgt spid="1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700"/>
                                        <p:tgtEl>
                                          <p:spTgt spid="18"/>
                                        </p:tgtEl>
                                      </p:cBhvr>
                                    </p:animEffect>
                                    <p:anim calcmode="lin" valueType="num">
                                      <p:cBhvr>
                                        <p:cTn id="76" dur="700" fill="hold"/>
                                        <p:tgtEl>
                                          <p:spTgt spid="18"/>
                                        </p:tgtEl>
                                        <p:attrNameLst>
                                          <p:attrName>ppt_x</p:attrName>
                                        </p:attrNameLst>
                                      </p:cBhvr>
                                      <p:tavLst>
                                        <p:tav tm="0">
                                          <p:val>
                                            <p:strVal val="#ppt_x"/>
                                          </p:val>
                                        </p:tav>
                                        <p:tav tm="100000">
                                          <p:val>
                                            <p:strVal val="#ppt_x"/>
                                          </p:val>
                                        </p:tav>
                                      </p:tavLst>
                                    </p:anim>
                                    <p:anim calcmode="lin" valueType="num">
                                      <p:cBhvr>
                                        <p:cTn id="77" dur="7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4" grpId="0" animBg="1"/>
      <p:bldP spid="5" grpId="0" animBg="1"/>
      <p:bldP spid="6" grpId="0" animBg="1"/>
      <p:bldP spid="7" grpId="0" animBg="1"/>
      <p:bldP spid="8" grpId="0" animBg="1"/>
      <p:bldP spid="9" grpId="0" animBg="1"/>
      <p:bldP spid="10" grpId="0"/>
      <p:bldP spid="11" grpId="0" animBg="1"/>
      <p:bldP spid="13" grpId="0" animBg="1"/>
      <p:bldP spid="15" grpId="0" animBg="1"/>
      <p:bldP spid="1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Oval 6"/>
          <p:cNvSpPr>
            <a:spLocks noChangeAspect="1"/>
          </p:cNvSpPr>
          <p:nvPr/>
        </p:nvSpPr>
        <p:spPr>
          <a:xfrm>
            <a:off x="6037263" y="4059238"/>
            <a:ext cx="1436687" cy="1439862"/>
          </a:xfrm>
          <a:prstGeom prst="ellipse">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5" name="Oval 7"/>
          <p:cNvSpPr>
            <a:spLocks noChangeAspect="1" noChangeArrowheads="1"/>
          </p:cNvSpPr>
          <p:nvPr/>
        </p:nvSpPr>
        <p:spPr bwMode="auto">
          <a:xfrm>
            <a:off x="8239125" y="2806700"/>
            <a:ext cx="1438275" cy="1439863"/>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Oval 8"/>
          <p:cNvSpPr>
            <a:spLocks noChangeAspect="1"/>
          </p:cNvSpPr>
          <p:nvPr/>
        </p:nvSpPr>
        <p:spPr>
          <a:xfrm>
            <a:off x="10061575" y="1481138"/>
            <a:ext cx="1436688" cy="1439862"/>
          </a:xfrm>
          <a:prstGeom prst="ellipse">
            <a:avLst/>
          </a:prstGeom>
          <a:solidFill>
            <a:schemeClr val="bg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7" name="Freeform 9"/>
          <p:cNvSpPr/>
          <p:nvPr/>
        </p:nvSpPr>
        <p:spPr>
          <a:xfrm>
            <a:off x="5665788" y="2976563"/>
            <a:ext cx="6584950" cy="3714750"/>
          </a:xfrm>
          <a:custGeom>
            <a:rect l="0" t="0" r="0" b="0"/>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lnTo>
                  <a:pt x="3479568" y="0"/>
                </a:lnTo>
                <a:close/>
              </a:path>
            </a:pathLst>
          </a:custGeom>
          <a:solidFill>
            <a:schemeClr val="accent1"/>
          </a:solidFill>
          <a:ln w="9525">
            <a:noFill/>
          </a:ln>
        </p:spPr>
        <p:txBody>
          <a:bodyPr/>
          <a:lstStyle/>
          <a:p>
            <a:endParaRPr lang="zh-CN" altLang="en-US"/>
          </a:p>
        </p:txBody>
      </p:sp>
      <p:sp>
        <p:nvSpPr>
          <p:cNvPr id="8" name="Line 10"/>
          <p:cNvSpPr/>
          <p:nvPr/>
        </p:nvSpPr>
        <p:spPr>
          <a:xfrm flipH="1">
            <a:off x="4802188" y="4933950"/>
            <a:ext cx="1114425" cy="0"/>
          </a:xfrm>
          <a:prstGeom prst="line">
            <a:avLst/>
          </a:prstGeom>
          <a:ln w="12700" cap="flat" cmpd="sng">
            <a:solidFill>
              <a:schemeClr val="accent1"/>
            </a:solidFill>
            <a:prstDash val="solid"/>
            <a:miter/>
            <a:headEnd type="oval" w="med" len="med"/>
            <a:tailEnd type="oval"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9" name="Line 11"/>
          <p:cNvSpPr/>
          <p:nvPr/>
        </p:nvSpPr>
        <p:spPr>
          <a:xfrm flipH="1">
            <a:off x="5916613" y="3568700"/>
            <a:ext cx="2054225" cy="0"/>
          </a:xfrm>
          <a:prstGeom prst="line">
            <a:avLst/>
          </a:prstGeom>
          <a:ln w="12700" cap="flat" cmpd="sng">
            <a:solidFill>
              <a:schemeClr val="accent1"/>
            </a:solidFill>
            <a:prstDash val="solid"/>
            <a:miter/>
            <a:headEnd type="oval" w="med" len="med"/>
            <a:tailEnd type="oval"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0" name="Line 12"/>
          <p:cNvSpPr/>
          <p:nvPr/>
        </p:nvSpPr>
        <p:spPr>
          <a:xfrm flipH="1">
            <a:off x="6850063" y="2201863"/>
            <a:ext cx="3065462" cy="0"/>
          </a:xfrm>
          <a:prstGeom prst="line">
            <a:avLst/>
          </a:prstGeom>
          <a:ln w="12700" cap="flat" cmpd="sng">
            <a:solidFill>
              <a:schemeClr val="accent1"/>
            </a:solidFill>
            <a:prstDash val="solid"/>
            <a:miter/>
            <a:headEnd type="oval" w="med" len="med"/>
            <a:tailEnd type="oval"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1" name="TextBox 10"/>
          <p:cNvSpPr txBox="1"/>
          <p:nvPr/>
        </p:nvSpPr>
        <p:spPr>
          <a:xfrm>
            <a:off x="10101263" y="1792288"/>
            <a:ext cx="1397000" cy="830263"/>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8F8F8"/>
                </a:solidFill>
                <a:effectLst/>
                <a:uLnTx/>
                <a:uFillTx/>
                <a:latin typeface="+mj-ea"/>
                <a:ea typeface="+mj-ea"/>
                <a:cs typeface="+mn-cs"/>
              </a:rPr>
              <a:t>态度价值观</a:t>
            </a:r>
            <a:endParaRPr kumimoji="0" lang="zh-CN" altLang="en-US" sz="2400" b="1" i="0" u="none" strike="noStrike" kern="1200" cap="none" spc="0" normalizeH="0" baseline="0" noProof="0">
              <a:ln>
                <a:noFill/>
              </a:ln>
              <a:solidFill>
                <a:srgbClr val="F8F8F8"/>
              </a:solidFill>
              <a:effectLst/>
              <a:uLnTx/>
              <a:uFillTx/>
              <a:latin typeface="+mj-ea"/>
              <a:ea typeface="+mj-ea"/>
              <a:cs typeface="+mn-cs"/>
            </a:endParaRPr>
          </a:p>
        </p:txBody>
      </p:sp>
      <p:sp>
        <p:nvSpPr>
          <p:cNvPr id="12" name="TextBox 11"/>
          <p:cNvSpPr txBox="1"/>
          <p:nvPr/>
        </p:nvSpPr>
        <p:spPr>
          <a:xfrm>
            <a:off x="8275638" y="3117850"/>
            <a:ext cx="1366837" cy="830263"/>
          </a:xfrm>
          <a:prstGeom prst="rect">
            <a:avLst/>
          </a:prstGeom>
          <a:noFill/>
          <a:ln w="9525">
            <a:noFill/>
          </a:ln>
        </p:spPr>
        <p:txBody>
          <a:bodyPr anchor="t">
            <a:spAutoFit/>
          </a:bodyPr>
          <a:lstStyle/>
          <a:p>
            <a:pPr lvl="0" algn="ctr"/>
            <a:r>
              <a:rPr lang="zh-CN" altLang="en-US" sz="2400" b="1">
                <a:solidFill>
                  <a:srgbClr val="F8F8F8"/>
                </a:solidFill>
                <a:latin typeface="微软雅黑" panose="020b0503020204020204" pitchFamily="34" charset="-122"/>
                <a:ea typeface="微软雅黑" panose="020b0503020204020204" pitchFamily="34" charset="-122"/>
              </a:rPr>
              <a:t>过程与方法</a:t>
            </a:r>
            <a:endParaRPr lang="zh-CN" altLang="en-US" sz="2400" b="1">
              <a:solidFill>
                <a:srgbClr val="F8F8F8"/>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037263" y="4425950"/>
            <a:ext cx="1317625" cy="831850"/>
          </a:xfrm>
          <a:prstGeom prst="rect">
            <a:avLst/>
          </a:prstGeom>
          <a:noFill/>
          <a:ln w="9525">
            <a:noFill/>
          </a:ln>
        </p:spPr>
        <p:txBody>
          <a:bodyPr anchor="t">
            <a:spAutoFit/>
          </a:bodyPr>
          <a:lstStyle/>
          <a:p>
            <a:pPr lvl="0" algn="ctr"/>
            <a:r>
              <a:rPr lang="zh-CN" altLang="en-US" sz="2400" b="1">
                <a:solidFill>
                  <a:srgbClr val="F8F8F8"/>
                </a:solidFill>
                <a:latin typeface="微软雅黑" panose="020b0503020204020204" pitchFamily="34" charset="-122"/>
                <a:ea typeface="微软雅黑" panose="020b0503020204020204" pitchFamily="34" charset="-122"/>
              </a:rPr>
              <a:t>知识与技能</a:t>
            </a:r>
            <a:endParaRPr lang="zh-CN" altLang="en-US" sz="2400" b="1">
              <a:solidFill>
                <a:srgbClr val="F8F8F8"/>
              </a:solidFill>
              <a:latin typeface="微软雅黑" panose="020b0503020204020204" pitchFamily="34" charset="-122"/>
              <a:ea typeface="微软雅黑" panose="020b0503020204020204" pitchFamily="34" charset="-122"/>
            </a:endParaRPr>
          </a:p>
        </p:txBody>
      </p:sp>
      <p:sp>
        <p:nvSpPr>
          <p:cNvPr id="14" name="矩形 13"/>
          <p:cNvSpPr/>
          <p:nvPr/>
        </p:nvSpPr>
        <p:spPr>
          <a:xfrm>
            <a:off x="1201738" y="4518025"/>
            <a:ext cx="3384550" cy="1200150"/>
          </a:xfrm>
          <a:prstGeom prst="rect">
            <a:avLst/>
          </a:prstGeom>
          <a:noFill/>
          <a:ln w="9525">
            <a:noFill/>
          </a:ln>
        </p:spPr>
        <p:txBody>
          <a:bodyPr anchor="t">
            <a:spAutoFit/>
          </a:bodyPr>
          <a:lstStyle/>
          <a:p>
            <a:pPr lvl="0" algn="just"/>
            <a:r>
              <a:rPr lang="zh-CN" altLang="en-US" sz="2400">
                <a:solidFill>
                  <a:schemeClr val="accent1"/>
                </a:solidFill>
                <a:latin typeface="微软雅黑" panose="020b0503020204020204" pitchFamily="34" charset="-122"/>
                <a:ea typeface="微软雅黑" panose="020b0503020204020204" pitchFamily="34" charset="-122"/>
              </a:rPr>
              <a:t>初步培养学生运用讲故事的技巧绘声绘色地讲故事的能力。</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1201738" y="3240088"/>
            <a:ext cx="4464050" cy="831850"/>
          </a:xfrm>
          <a:prstGeom prst="rect">
            <a:avLst/>
          </a:prstGeom>
          <a:noFill/>
          <a:ln w="9525">
            <a:noFill/>
          </a:ln>
        </p:spPr>
        <p:txBody>
          <a:bodyPr anchor="t">
            <a:spAutoFit/>
          </a:bodyPr>
          <a:lstStyle/>
          <a:p>
            <a:pPr lvl="0" algn="just"/>
            <a:r>
              <a:rPr lang="zh-CN" altLang="en-US" sz="2400">
                <a:solidFill>
                  <a:schemeClr val="accent1"/>
                </a:solidFill>
                <a:latin typeface="微软雅黑" panose="020b0503020204020204" pitchFamily="34" charset="-122"/>
                <a:ea typeface="微软雅黑" panose="020b0503020204020204" pitchFamily="34" charset="-122"/>
              </a:rPr>
              <a:t>通过案例对比、分析总结掌握讲故事的技能技巧</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16" name="矩形 15"/>
          <p:cNvSpPr/>
          <p:nvPr/>
        </p:nvSpPr>
        <p:spPr>
          <a:xfrm>
            <a:off x="1201738" y="1606550"/>
            <a:ext cx="5648325" cy="1200150"/>
          </a:xfrm>
          <a:prstGeom prst="rect">
            <a:avLst/>
          </a:prstGeom>
          <a:noFill/>
          <a:ln w="9525">
            <a:noFill/>
          </a:ln>
        </p:spPr>
        <p:txBody>
          <a:bodyPr anchor="t">
            <a:spAutoFit/>
          </a:bodyPr>
          <a:lstStyle/>
          <a:p>
            <a:pPr lvl="0" algn="just"/>
            <a:r>
              <a:rPr lang="en-US" altLang="zh-CN" sz="2400">
                <a:solidFill>
                  <a:schemeClr val="accent1"/>
                </a:solidFill>
                <a:latin typeface="微软雅黑" panose="020b0503020204020204" pitchFamily="34" charset="-122"/>
                <a:ea typeface="微软雅黑" panose="020b0503020204020204" pitchFamily="34" charset="-122"/>
              </a:rPr>
              <a:t>1</a:t>
            </a:r>
            <a:r>
              <a:rPr lang="zh-CN" altLang="en-US" sz="2400">
                <a:solidFill>
                  <a:schemeClr val="accent1"/>
                </a:solidFill>
                <a:latin typeface="微软雅黑" panose="020b0503020204020204" pitchFamily="34" charset="-122"/>
                <a:ea typeface="微软雅黑" panose="020b0503020204020204" pitchFamily="34" charset="-122"/>
              </a:rPr>
              <a:t>、激发学生讲故事的热情，培养良好的语言表达素养；</a:t>
            </a:r>
            <a:endParaRPr lang="zh-CN" altLang="en-US" sz="2400">
              <a:solidFill>
                <a:schemeClr val="accent1"/>
              </a:solidFill>
              <a:latin typeface="微软雅黑" panose="020b0503020204020204" pitchFamily="34" charset="-122"/>
              <a:ea typeface="微软雅黑" panose="020b0503020204020204" pitchFamily="34" charset="-122"/>
            </a:endParaRPr>
          </a:p>
          <a:p>
            <a:pPr lvl="0" algn="just"/>
            <a:r>
              <a:rPr lang="en-US" altLang="zh-CN" sz="2400">
                <a:solidFill>
                  <a:schemeClr val="accent1"/>
                </a:solidFill>
                <a:latin typeface="微软雅黑" panose="020b0503020204020204" pitchFamily="34" charset="-122"/>
                <a:ea typeface="微软雅黑" panose="020b0503020204020204" pitchFamily="34" charset="-122"/>
              </a:rPr>
              <a:t>2</a:t>
            </a:r>
            <a:r>
              <a:rPr lang="zh-CN" altLang="en-US" sz="2400">
                <a:solidFill>
                  <a:schemeClr val="accent1"/>
                </a:solidFill>
                <a:latin typeface="微软雅黑" panose="020b0503020204020204" pitchFamily="34" charset="-122"/>
                <a:ea typeface="微软雅黑" panose="020b0503020204020204" pitchFamily="34" charset="-122"/>
              </a:rPr>
              <a:t>、培养学生对幼儿教育事业的热爱。</a:t>
            </a:r>
            <a:endParaRPr lang="zh-CN" altLang="en-US" sz="24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18" presetClass="entr" presetSubtype="3"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1000"/>
                                        <p:tgtEl>
                                          <p:spTgt spid="7"/>
                                        </p:tgtEl>
                                      </p:cBhvr>
                                    </p:animEffect>
                                  </p:childTnLst>
                                </p:cTn>
                              </p:par>
                            </p:childTnLst>
                          </p:cTn>
                        </p:par>
                        <p:par>
                          <p:cTn id="22" fill="hold" nodeType="afterGroup">
                            <p:stCondLst>
                              <p:cond delay="1700"/>
                            </p:stCondLst>
                            <p:childTnLst>
                              <p:par>
                                <p:cTn id="23" presetID="26"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232">
                                          <p:stCondLst>
                                            <p:cond delay="0"/>
                                          </p:stCondLst>
                                        </p:cTn>
                                        <p:tgtEl>
                                          <p:spTgt spid="4"/>
                                        </p:tgtEl>
                                      </p:cBhvr>
                                    </p:animEffect>
                                    <p:anim calcmode="lin" valueType="num">
                                      <p:cBhvr>
                                        <p:cTn id="26" dur="72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2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266" tmFilter="0, 0; 0.125,0.2665; 0.25,0.4; 0.375,0.465; 0.5,0.5;  0.625,0.535; 0.75,0.6; 0.875,0.7335; 1,1">
                                          <p:stCondLst>
                                            <p:cond delay="266"/>
                                          </p:stCondLst>
                                        </p:cTn>
                                        <p:tgtEl>
                                          <p:spTgt spid="4"/>
                                        </p:tgtEl>
                                        <p:attrNameLst>
                                          <p:attrName>ppt_y</p:attrName>
                                        </p:attrNameLst>
                                      </p:cBhvr>
                                      <p:tavLst>
                                        <p:tav tm="0" fmla="#ppt_y-sin(pi*$)/9">
                                          <p:val>
                                            <p:fltVal val="0"/>
                                          </p:val>
                                        </p:tav>
                                        <p:tav tm="100000">
                                          <p:val>
                                            <p:fltVal val="1"/>
                                          </p:val>
                                        </p:tav>
                                      </p:tavLst>
                                    </p:anim>
                                    <p:anim calcmode="lin" valueType="num">
                                      <p:cBhvr>
                                        <p:cTn id="29" dur="133" tmFilter="0, 0; 0.125,0.2665; 0.25,0.4; 0.375,0.465; 0.5,0.5;  0.625,0.535; 0.75,0.6; 0.875,0.7335; 1,1">
                                          <p:stCondLst>
                                            <p:cond delay="530"/>
                                          </p:stCondLst>
                                        </p:cTn>
                                        <p:tgtEl>
                                          <p:spTgt spid="4"/>
                                        </p:tgtEl>
                                        <p:attrNameLst>
                                          <p:attrName>ppt_y</p:attrName>
                                        </p:attrNameLst>
                                      </p:cBhvr>
                                      <p:tavLst>
                                        <p:tav tm="0" fmla="#ppt_y-sin(pi*$)/27">
                                          <p:val>
                                            <p:fltVal val="0"/>
                                          </p:val>
                                        </p:tav>
                                        <p:tav tm="100000">
                                          <p:val>
                                            <p:fltVal val="1"/>
                                          </p:val>
                                        </p:tav>
                                      </p:tavLst>
                                    </p:anim>
                                    <p:anim calcmode="lin" valueType="num">
                                      <p:cBhvr>
                                        <p:cTn id="30" dur="66" tmFilter="0, 0; 0.125,0.2665; 0.25,0.4; 0.375,0.465; 0.5,0.5;  0.625,0.535; 0.75,0.6; 0.875,0.7335; 1,1">
                                          <p:stCondLst>
                                            <p:cond delay="662"/>
                                          </p:stCondLst>
                                        </p:cTn>
                                        <p:tgtEl>
                                          <p:spTgt spid="4"/>
                                        </p:tgtEl>
                                        <p:attrNameLst>
                                          <p:attrName>ppt_y</p:attrName>
                                        </p:attrNameLst>
                                      </p:cBhvr>
                                      <p:tavLst>
                                        <p:tav tm="0" fmla="#ppt_y-sin(pi*$)/81">
                                          <p:val>
                                            <p:fltVal val="0"/>
                                          </p:val>
                                        </p:tav>
                                        <p:tav tm="100000">
                                          <p:val>
                                            <p:fltVal val="1"/>
                                          </p:val>
                                        </p:tav>
                                      </p:tavLst>
                                    </p:anim>
                                    <p:animScale>
                                      <p:cBhvr>
                                        <p:cTn id="31" dur="10">
                                          <p:stCondLst>
                                            <p:cond delay="260"/>
                                          </p:stCondLst>
                                        </p:cTn>
                                        <p:tgtEl>
                                          <p:spTgt spid="4"/>
                                        </p:tgtEl>
                                      </p:cBhvr>
                                      <p:to x="100000" y="60000"/>
                                    </p:animScale>
                                    <p:animScale>
                                      <p:cBhvr>
                                        <p:cTn id="32" dur="66" decel="50000">
                                          <p:stCondLst>
                                            <p:cond delay="270"/>
                                          </p:stCondLst>
                                        </p:cTn>
                                        <p:tgtEl>
                                          <p:spTgt spid="4"/>
                                        </p:tgtEl>
                                      </p:cBhvr>
                                      <p:to x="100000" y="100000"/>
                                    </p:animScale>
                                    <p:animScale>
                                      <p:cBhvr>
                                        <p:cTn id="33" dur="10">
                                          <p:stCondLst>
                                            <p:cond delay="525"/>
                                          </p:stCondLst>
                                        </p:cTn>
                                        <p:tgtEl>
                                          <p:spTgt spid="4"/>
                                        </p:tgtEl>
                                      </p:cBhvr>
                                      <p:to x="100000" y="80000"/>
                                    </p:animScale>
                                    <p:animScale>
                                      <p:cBhvr>
                                        <p:cTn id="34" dur="66" decel="50000">
                                          <p:stCondLst>
                                            <p:cond delay="535"/>
                                          </p:stCondLst>
                                        </p:cTn>
                                        <p:tgtEl>
                                          <p:spTgt spid="4"/>
                                        </p:tgtEl>
                                      </p:cBhvr>
                                      <p:to x="100000" y="100000"/>
                                    </p:animScale>
                                    <p:animScale>
                                      <p:cBhvr>
                                        <p:cTn id="35" dur="10">
                                          <p:stCondLst>
                                            <p:cond delay="657"/>
                                          </p:stCondLst>
                                        </p:cTn>
                                        <p:tgtEl>
                                          <p:spTgt spid="4"/>
                                        </p:tgtEl>
                                      </p:cBhvr>
                                      <p:to x="100000" y="90000"/>
                                    </p:animScale>
                                    <p:animScale>
                                      <p:cBhvr>
                                        <p:cTn id="36" dur="66" decel="50000">
                                          <p:stCondLst>
                                            <p:cond delay="667"/>
                                          </p:stCondLst>
                                        </p:cTn>
                                        <p:tgtEl>
                                          <p:spTgt spid="4"/>
                                        </p:tgtEl>
                                      </p:cBhvr>
                                      <p:to x="100000" y="100000"/>
                                    </p:animScale>
                                    <p:animScale>
                                      <p:cBhvr>
                                        <p:cTn id="37" dur="10">
                                          <p:stCondLst>
                                            <p:cond delay="723"/>
                                          </p:stCondLst>
                                        </p:cTn>
                                        <p:tgtEl>
                                          <p:spTgt spid="4"/>
                                        </p:tgtEl>
                                      </p:cBhvr>
                                      <p:to x="100000" y="95000"/>
                                    </p:animScale>
                                    <p:animScale>
                                      <p:cBhvr>
                                        <p:cTn id="38" dur="66" decel="50000">
                                          <p:stCondLst>
                                            <p:cond delay="734"/>
                                          </p:stCondLst>
                                        </p:cTn>
                                        <p:tgtEl>
                                          <p:spTgt spid="4"/>
                                        </p:tgtEl>
                                      </p:cBhvr>
                                      <p:to x="100000" y="100000"/>
                                    </p:animScale>
                                  </p:childTnLst>
                                </p:cTn>
                              </p:par>
                              <p:par>
                                <p:cTn id="39" presetID="26" presetClass="entr" presetSubtype="0" fill="hold" grpId="0" nodeType="withEffect">
                                  <p:stCondLst>
                                    <p:cond delay="20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290">
                                          <p:stCondLst>
                                            <p:cond delay="0"/>
                                          </p:stCondLst>
                                        </p:cTn>
                                        <p:tgtEl>
                                          <p:spTgt spid="5"/>
                                        </p:tgtEl>
                                      </p:cBhvr>
                                    </p:animEffect>
                                    <p:anim calcmode="lin" valueType="num">
                                      <p:cBhvr>
                                        <p:cTn id="4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47" dur="13">
                                          <p:stCondLst>
                                            <p:cond delay="325"/>
                                          </p:stCondLst>
                                        </p:cTn>
                                        <p:tgtEl>
                                          <p:spTgt spid="5"/>
                                        </p:tgtEl>
                                      </p:cBhvr>
                                      <p:to x="100000" y="60000"/>
                                    </p:animScale>
                                    <p:animScale>
                                      <p:cBhvr>
                                        <p:cTn id="48" dur="83" decel="50000">
                                          <p:stCondLst>
                                            <p:cond delay="338"/>
                                          </p:stCondLst>
                                        </p:cTn>
                                        <p:tgtEl>
                                          <p:spTgt spid="5"/>
                                        </p:tgtEl>
                                      </p:cBhvr>
                                      <p:to x="100000" y="100000"/>
                                    </p:animScale>
                                    <p:animScale>
                                      <p:cBhvr>
                                        <p:cTn id="49" dur="13">
                                          <p:stCondLst>
                                            <p:cond delay="656"/>
                                          </p:stCondLst>
                                        </p:cTn>
                                        <p:tgtEl>
                                          <p:spTgt spid="5"/>
                                        </p:tgtEl>
                                      </p:cBhvr>
                                      <p:to x="100000" y="80000"/>
                                    </p:animScale>
                                    <p:animScale>
                                      <p:cBhvr>
                                        <p:cTn id="50" dur="83" decel="50000">
                                          <p:stCondLst>
                                            <p:cond delay="669"/>
                                          </p:stCondLst>
                                        </p:cTn>
                                        <p:tgtEl>
                                          <p:spTgt spid="5"/>
                                        </p:tgtEl>
                                      </p:cBhvr>
                                      <p:to x="100000" y="100000"/>
                                    </p:animScale>
                                    <p:animScale>
                                      <p:cBhvr>
                                        <p:cTn id="51" dur="13">
                                          <p:stCondLst>
                                            <p:cond delay="821"/>
                                          </p:stCondLst>
                                        </p:cTn>
                                        <p:tgtEl>
                                          <p:spTgt spid="5"/>
                                        </p:tgtEl>
                                      </p:cBhvr>
                                      <p:to x="100000" y="90000"/>
                                    </p:animScale>
                                    <p:animScale>
                                      <p:cBhvr>
                                        <p:cTn id="52" dur="83" decel="50000">
                                          <p:stCondLst>
                                            <p:cond delay="834"/>
                                          </p:stCondLst>
                                        </p:cTn>
                                        <p:tgtEl>
                                          <p:spTgt spid="5"/>
                                        </p:tgtEl>
                                      </p:cBhvr>
                                      <p:to x="100000" y="100000"/>
                                    </p:animScale>
                                    <p:animScale>
                                      <p:cBhvr>
                                        <p:cTn id="53" dur="13">
                                          <p:stCondLst>
                                            <p:cond delay="904"/>
                                          </p:stCondLst>
                                        </p:cTn>
                                        <p:tgtEl>
                                          <p:spTgt spid="5"/>
                                        </p:tgtEl>
                                      </p:cBhvr>
                                      <p:to x="100000" y="95000"/>
                                    </p:animScale>
                                    <p:animScale>
                                      <p:cBhvr>
                                        <p:cTn id="54" dur="83" decel="50000">
                                          <p:stCondLst>
                                            <p:cond delay="917"/>
                                          </p:stCondLst>
                                        </p:cTn>
                                        <p:tgtEl>
                                          <p:spTgt spid="5"/>
                                        </p:tgtEl>
                                      </p:cBhvr>
                                      <p:to x="100000" y="100000"/>
                                    </p:animScale>
                                  </p:childTnLst>
                                </p:cTn>
                              </p:par>
                              <p:par>
                                <p:cTn id="55" presetID="26" presetClass="entr" presetSubtype="0" fill="hold" grpId="0" nodeType="withEffect">
                                  <p:stCondLst>
                                    <p:cond delay="4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290">
                                          <p:stCondLst>
                                            <p:cond delay="0"/>
                                          </p:stCondLst>
                                        </p:cTn>
                                        <p:tgtEl>
                                          <p:spTgt spid="6"/>
                                        </p:tgtEl>
                                      </p:cBhvr>
                                    </p:animEffect>
                                    <p:anim calcmode="lin" valueType="num">
                                      <p:cBhvr>
                                        <p:cTn id="5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63" dur="13">
                                          <p:stCondLst>
                                            <p:cond delay="325"/>
                                          </p:stCondLst>
                                        </p:cTn>
                                        <p:tgtEl>
                                          <p:spTgt spid="6"/>
                                        </p:tgtEl>
                                      </p:cBhvr>
                                      <p:to x="100000" y="60000"/>
                                    </p:animScale>
                                    <p:animScale>
                                      <p:cBhvr>
                                        <p:cTn id="64" dur="83" decel="50000">
                                          <p:stCondLst>
                                            <p:cond delay="338"/>
                                          </p:stCondLst>
                                        </p:cTn>
                                        <p:tgtEl>
                                          <p:spTgt spid="6"/>
                                        </p:tgtEl>
                                      </p:cBhvr>
                                      <p:to x="100000" y="100000"/>
                                    </p:animScale>
                                    <p:animScale>
                                      <p:cBhvr>
                                        <p:cTn id="65" dur="13">
                                          <p:stCondLst>
                                            <p:cond delay="656"/>
                                          </p:stCondLst>
                                        </p:cTn>
                                        <p:tgtEl>
                                          <p:spTgt spid="6"/>
                                        </p:tgtEl>
                                      </p:cBhvr>
                                      <p:to x="100000" y="80000"/>
                                    </p:animScale>
                                    <p:animScale>
                                      <p:cBhvr>
                                        <p:cTn id="66" dur="83" decel="50000">
                                          <p:stCondLst>
                                            <p:cond delay="669"/>
                                          </p:stCondLst>
                                        </p:cTn>
                                        <p:tgtEl>
                                          <p:spTgt spid="6"/>
                                        </p:tgtEl>
                                      </p:cBhvr>
                                      <p:to x="100000" y="100000"/>
                                    </p:animScale>
                                    <p:animScale>
                                      <p:cBhvr>
                                        <p:cTn id="67" dur="13">
                                          <p:stCondLst>
                                            <p:cond delay="821"/>
                                          </p:stCondLst>
                                        </p:cTn>
                                        <p:tgtEl>
                                          <p:spTgt spid="6"/>
                                        </p:tgtEl>
                                      </p:cBhvr>
                                      <p:to x="100000" y="90000"/>
                                    </p:animScale>
                                    <p:animScale>
                                      <p:cBhvr>
                                        <p:cTn id="68" dur="83" decel="50000">
                                          <p:stCondLst>
                                            <p:cond delay="834"/>
                                          </p:stCondLst>
                                        </p:cTn>
                                        <p:tgtEl>
                                          <p:spTgt spid="6"/>
                                        </p:tgtEl>
                                      </p:cBhvr>
                                      <p:to x="100000" y="100000"/>
                                    </p:animScale>
                                    <p:animScale>
                                      <p:cBhvr>
                                        <p:cTn id="69" dur="13">
                                          <p:stCondLst>
                                            <p:cond delay="904"/>
                                          </p:stCondLst>
                                        </p:cTn>
                                        <p:tgtEl>
                                          <p:spTgt spid="6"/>
                                        </p:tgtEl>
                                      </p:cBhvr>
                                      <p:to x="100000" y="95000"/>
                                    </p:animScale>
                                    <p:animScale>
                                      <p:cBhvr>
                                        <p:cTn id="70" dur="83" decel="50000">
                                          <p:stCondLst>
                                            <p:cond delay="917"/>
                                          </p:stCondLst>
                                        </p:cTn>
                                        <p:tgtEl>
                                          <p:spTgt spid="6"/>
                                        </p:tgtEl>
                                      </p:cBhvr>
                                      <p:to x="100000" y="100000"/>
                                    </p:animScale>
                                  </p:childTnLst>
                                </p:cTn>
                              </p:par>
                            </p:childTnLst>
                          </p:cTn>
                        </p:par>
                        <p:par>
                          <p:cTn id="71" fill="hold" nodeType="afterGroup">
                            <p:stCondLst>
                              <p:cond delay="3100"/>
                            </p:stCondLst>
                            <p:childTnLst>
                              <p:par>
                                <p:cTn id="72" presetID="31"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nodeType="afterGroup">
                            <p:stCondLst>
                              <p:cond delay="3600"/>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nodeType="afterGroup">
                            <p:stCondLst>
                              <p:cond delay="4100"/>
                            </p:stCondLst>
                            <p:childTnLst>
                              <p:par>
                                <p:cTn id="83" presetID="31"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400" fill="hold"/>
                                        <p:tgtEl>
                                          <p:spTgt spid="14"/>
                                        </p:tgtEl>
                                        <p:attrNameLst>
                                          <p:attrName>ppt_w</p:attrName>
                                        </p:attrNameLst>
                                      </p:cBhvr>
                                      <p:tavLst>
                                        <p:tav tm="0">
                                          <p:val>
                                            <p:fltVal val="0"/>
                                          </p:val>
                                        </p:tav>
                                        <p:tav tm="100000">
                                          <p:val>
                                            <p:strVal val="#ppt_w"/>
                                          </p:val>
                                        </p:tav>
                                      </p:tavLst>
                                    </p:anim>
                                    <p:anim calcmode="lin" valueType="num">
                                      <p:cBhvr>
                                        <p:cTn id="86" dur="400" fill="hold"/>
                                        <p:tgtEl>
                                          <p:spTgt spid="14"/>
                                        </p:tgtEl>
                                        <p:attrNameLst>
                                          <p:attrName>ppt_h</p:attrName>
                                        </p:attrNameLst>
                                      </p:cBhvr>
                                      <p:tavLst>
                                        <p:tav tm="0">
                                          <p:val>
                                            <p:fltVal val="0"/>
                                          </p:val>
                                        </p:tav>
                                        <p:tav tm="100000">
                                          <p:val>
                                            <p:strVal val="#ppt_h"/>
                                          </p:val>
                                        </p:tav>
                                      </p:tavLst>
                                    </p:anim>
                                    <p:anim calcmode="lin" valueType="num">
                                      <p:cBhvr>
                                        <p:cTn id="87" dur="400" fill="hold"/>
                                        <p:tgtEl>
                                          <p:spTgt spid="14"/>
                                        </p:tgtEl>
                                        <p:attrNameLst>
                                          <p:attrName>style.rotation</p:attrName>
                                        </p:attrNameLst>
                                      </p:cBhvr>
                                      <p:tavLst>
                                        <p:tav tm="0">
                                          <p:val>
                                            <p:fltVal val="90"/>
                                          </p:val>
                                        </p:tav>
                                        <p:tav tm="100000">
                                          <p:val>
                                            <p:fltVal val="0"/>
                                          </p:val>
                                        </p:tav>
                                      </p:tavLst>
                                    </p:anim>
                                    <p:animEffect transition="in" filter="fade">
                                      <p:cBhvr>
                                        <p:cTn id="88" dur="400"/>
                                        <p:tgtEl>
                                          <p:spTgt spid="14"/>
                                        </p:tgtEl>
                                      </p:cBhvr>
                                    </p:animEffect>
                                  </p:childTnLst>
                                </p:cTn>
                              </p:par>
                            </p:childTnLst>
                          </p:cTn>
                        </p:par>
                        <p:par>
                          <p:cTn id="89" fill="hold" nodeType="afterGroup">
                            <p:stCondLst>
                              <p:cond delay="4500"/>
                            </p:stCondLst>
                            <p:childTnLst>
                              <p:par>
                                <p:cTn id="90" presetID="31" presetClass="entr" presetSubtype="0"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 calcmode="lin" valueType="num">
                                      <p:cBhvr>
                                        <p:cTn id="94" dur="500" fill="hold"/>
                                        <p:tgtEl>
                                          <p:spTgt spid="12"/>
                                        </p:tgtEl>
                                        <p:attrNameLst>
                                          <p:attrName>style.rotation</p:attrName>
                                        </p:attrNameLst>
                                      </p:cBhvr>
                                      <p:tavLst>
                                        <p:tav tm="0">
                                          <p:val>
                                            <p:fltVal val="90"/>
                                          </p:val>
                                        </p:tav>
                                        <p:tav tm="100000">
                                          <p:val>
                                            <p:fltVal val="0"/>
                                          </p:val>
                                        </p:tav>
                                      </p:tavLst>
                                    </p:anim>
                                    <p:animEffect transition="in" filter="fade">
                                      <p:cBhvr>
                                        <p:cTn id="95" dur="500"/>
                                        <p:tgtEl>
                                          <p:spTgt spid="12"/>
                                        </p:tgtEl>
                                      </p:cBhvr>
                                    </p:animEffect>
                                  </p:childTnLst>
                                </p:cTn>
                              </p:par>
                            </p:childTnLst>
                          </p:cTn>
                        </p:par>
                        <p:par>
                          <p:cTn id="96" fill="hold" nodeType="afterGroup">
                            <p:stCondLst>
                              <p:cond delay="5000"/>
                            </p:stCondLst>
                            <p:childTnLst>
                              <p:par>
                                <p:cTn id="97" presetID="22" presetClass="entr" presetSubtype="2"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right)">
                                      <p:cBhvr>
                                        <p:cTn id="99" dur="500"/>
                                        <p:tgtEl>
                                          <p:spTgt spid="9"/>
                                        </p:tgtEl>
                                      </p:cBhvr>
                                    </p:animEffect>
                                  </p:childTnLst>
                                </p:cTn>
                              </p:par>
                            </p:childTnLst>
                          </p:cTn>
                        </p:par>
                        <p:par>
                          <p:cTn id="100" fill="hold" nodeType="afterGroup">
                            <p:stCondLst>
                              <p:cond delay="5500"/>
                            </p:stCondLst>
                            <p:childTnLst>
                              <p:par>
                                <p:cTn id="101" presetID="31"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400" fill="hold"/>
                                        <p:tgtEl>
                                          <p:spTgt spid="15"/>
                                        </p:tgtEl>
                                        <p:attrNameLst>
                                          <p:attrName>ppt_w</p:attrName>
                                        </p:attrNameLst>
                                      </p:cBhvr>
                                      <p:tavLst>
                                        <p:tav tm="0">
                                          <p:val>
                                            <p:fltVal val="0"/>
                                          </p:val>
                                        </p:tav>
                                        <p:tav tm="100000">
                                          <p:val>
                                            <p:strVal val="#ppt_w"/>
                                          </p:val>
                                        </p:tav>
                                      </p:tavLst>
                                    </p:anim>
                                    <p:anim calcmode="lin" valueType="num">
                                      <p:cBhvr>
                                        <p:cTn id="104" dur="400" fill="hold"/>
                                        <p:tgtEl>
                                          <p:spTgt spid="15"/>
                                        </p:tgtEl>
                                        <p:attrNameLst>
                                          <p:attrName>ppt_h</p:attrName>
                                        </p:attrNameLst>
                                      </p:cBhvr>
                                      <p:tavLst>
                                        <p:tav tm="0">
                                          <p:val>
                                            <p:fltVal val="0"/>
                                          </p:val>
                                        </p:tav>
                                        <p:tav tm="100000">
                                          <p:val>
                                            <p:strVal val="#ppt_h"/>
                                          </p:val>
                                        </p:tav>
                                      </p:tavLst>
                                    </p:anim>
                                    <p:anim calcmode="lin" valueType="num">
                                      <p:cBhvr>
                                        <p:cTn id="105" dur="400" fill="hold"/>
                                        <p:tgtEl>
                                          <p:spTgt spid="15"/>
                                        </p:tgtEl>
                                        <p:attrNameLst>
                                          <p:attrName>style.rotation</p:attrName>
                                        </p:attrNameLst>
                                      </p:cBhvr>
                                      <p:tavLst>
                                        <p:tav tm="0">
                                          <p:val>
                                            <p:fltVal val="90"/>
                                          </p:val>
                                        </p:tav>
                                        <p:tav tm="100000">
                                          <p:val>
                                            <p:fltVal val="0"/>
                                          </p:val>
                                        </p:tav>
                                      </p:tavLst>
                                    </p:anim>
                                    <p:animEffect transition="in" filter="fade">
                                      <p:cBhvr>
                                        <p:cTn id="106" dur="400"/>
                                        <p:tgtEl>
                                          <p:spTgt spid="15"/>
                                        </p:tgtEl>
                                      </p:cBhvr>
                                    </p:animEffect>
                                  </p:childTnLst>
                                </p:cTn>
                              </p:par>
                            </p:childTnLst>
                          </p:cTn>
                        </p:par>
                        <p:par>
                          <p:cTn id="107" fill="hold" nodeType="afterGroup">
                            <p:stCondLst>
                              <p:cond delay="5900"/>
                            </p:stCondLst>
                            <p:childTnLst>
                              <p:par>
                                <p:cTn id="108" presetID="31" presetClass="entr" presetSubtype="0" fill="hold" grpId="0" nodeType="after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anim calcmode="lin" valueType="num">
                                      <p:cBhvr>
                                        <p:cTn id="112" dur="500" fill="hold"/>
                                        <p:tgtEl>
                                          <p:spTgt spid="11"/>
                                        </p:tgtEl>
                                        <p:attrNameLst>
                                          <p:attrName>style.rotation</p:attrName>
                                        </p:attrNameLst>
                                      </p:cBhvr>
                                      <p:tavLst>
                                        <p:tav tm="0">
                                          <p:val>
                                            <p:fltVal val="90"/>
                                          </p:val>
                                        </p:tav>
                                        <p:tav tm="100000">
                                          <p:val>
                                            <p:fltVal val="0"/>
                                          </p:val>
                                        </p:tav>
                                      </p:tavLst>
                                    </p:anim>
                                    <p:animEffect transition="in" filter="fade">
                                      <p:cBhvr>
                                        <p:cTn id="113" dur="500"/>
                                        <p:tgtEl>
                                          <p:spTgt spid="11"/>
                                        </p:tgtEl>
                                      </p:cBhvr>
                                    </p:animEffect>
                                  </p:childTnLst>
                                </p:cTn>
                              </p:par>
                            </p:childTnLst>
                          </p:cTn>
                        </p:par>
                        <p:par>
                          <p:cTn id="114" fill="hold" nodeType="afterGroup">
                            <p:stCondLst>
                              <p:cond delay="6400"/>
                            </p:stCondLst>
                            <p:childTnLst>
                              <p:par>
                                <p:cTn id="115" presetID="22" presetClass="entr" presetSubtype="2" fill="hold" nodeType="after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wipe(right)">
                                      <p:cBhvr>
                                        <p:cTn id="117" dur="500"/>
                                        <p:tgtEl>
                                          <p:spTgt spid="10"/>
                                        </p:tgtEl>
                                      </p:cBhvr>
                                    </p:animEffect>
                                  </p:childTnLst>
                                </p:cTn>
                              </p:par>
                            </p:childTnLst>
                          </p:cTn>
                        </p:par>
                        <p:par>
                          <p:cTn id="118" fill="hold" nodeType="afterGroup">
                            <p:stCondLst>
                              <p:cond delay="6900"/>
                            </p:stCondLst>
                            <p:childTnLst>
                              <p:par>
                                <p:cTn id="119" presetID="31"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400" fill="hold"/>
                                        <p:tgtEl>
                                          <p:spTgt spid="16"/>
                                        </p:tgtEl>
                                        <p:attrNameLst>
                                          <p:attrName>ppt_w</p:attrName>
                                        </p:attrNameLst>
                                      </p:cBhvr>
                                      <p:tavLst>
                                        <p:tav tm="0">
                                          <p:val>
                                            <p:fltVal val="0"/>
                                          </p:val>
                                        </p:tav>
                                        <p:tav tm="100000">
                                          <p:val>
                                            <p:strVal val="#ppt_w"/>
                                          </p:val>
                                        </p:tav>
                                      </p:tavLst>
                                    </p:anim>
                                    <p:anim calcmode="lin" valueType="num">
                                      <p:cBhvr>
                                        <p:cTn id="122" dur="400" fill="hold"/>
                                        <p:tgtEl>
                                          <p:spTgt spid="16"/>
                                        </p:tgtEl>
                                        <p:attrNameLst>
                                          <p:attrName>ppt_h</p:attrName>
                                        </p:attrNameLst>
                                      </p:cBhvr>
                                      <p:tavLst>
                                        <p:tav tm="0">
                                          <p:val>
                                            <p:fltVal val="0"/>
                                          </p:val>
                                        </p:tav>
                                        <p:tav tm="100000">
                                          <p:val>
                                            <p:strVal val="#ppt_h"/>
                                          </p:val>
                                        </p:tav>
                                      </p:tavLst>
                                    </p:anim>
                                    <p:anim calcmode="lin" valueType="num">
                                      <p:cBhvr>
                                        <p:cTn id="123" dur="400" fill="hold"/>
                                        <p:tgtEl>
                                          <p:spTgt spid="16"/>
                                        </p:tgtEl>
                                        <p:attrNameLst>
                                          <p:attrName>style.rotation</p:attrName>
                                        </p:attrNameLst>
                                      </p:cBhvr>
                                      <p:tavLst>
                                        <p:tav tm="0">
                                          <p:val>
                                            <p:fltVal val="90"/>
                                          </p:val>
                                        </p:tav>
                                        <p:tav tm="100000">
                                          <p:val>
                                            <p:fltVal val="0"/>
                                          </p:val>
                                        </p:tav>
                                      </p:tavLst>
                                    </p:anim>
                                    <p:animEffect transition="in" filter="fade">
                                      <p:cBhvr>
                                        <p:cTn id="124"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4" grpId="0" animBg="1"/>
      <p:bldP spid="5" grpId="0" animBg="1"/>
      <p:bldP spid="6"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Rectangle 5"/>
          <p:cNvSpPr/>
          <p:nvPr/>
        </p:nvSpPr>
        <p:spPr>
          <a:xfrm>
            <a:off x="0" y="257175"/>
            <a:ext cx="695325" cy="833438"/>
          </a:xfrm>
          <a:prstGeom prst="rect">
            <a:avLst/>
          </a:prstGeom>
          <a:solidFill>
            <a:schemeClr val="bg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8" name="Freeform 6"/>
          <p:cNvSpPr/>
          <p:nvPr/>
        </p:nvSpPr>
        <p:spPr>
          <a:xfrm>
            <a:off x="141288" y="376238"/>
            <a:ext cx="530225" cy="668337"/>
          </a:xfrm>
          <a:custGeom>
            <a:cxnLst>
              <a:cxn ang="0">
                <a:pos x="230858066" y="110128663"/>
              </a:cxn>
              <a:cxn ang="0">
                <a:pos x="223509953" y="9675010"/>
              </a:cxn>
              <a:cxn ang="0">
                <a:pos x="217794552" y="11115660"/>
              </a:cxn>
              <a:cxn ang="0">
                <a:pos x="204731038" y="13997867"/>
              </a:cxn>
              <a:cxn ang="0">
                <a:pos x="187584836" y="11115660"/>
              </a:cxn>
              <a:cxn ang="0">
                <a:pos x="128390842" y="1029295"/>
              </a:cxn>
              <a:cxn ang="0">
                <a:pos x="0" y="158091449"/>
              </a:cxn>
              <a:cxn ang="0">
                <a:pos x="131248090" y="301978900"/>
              </a:cxn>
              <a:cxn ang="0">
                <a:pos x="239431167" y="223550888"/>
              </a:cxn>
              <a:cxn ang="0">
                <a:pos x="222081102" y="213258392"/>
              </a:cxn>
              <a:cxn ang="0">
                <a:pos x="141250041" y="281805717"/>
              </a:cxn>
              <a:cxn ang="0">
                <a:pos x="59194446" y="149239603"/>
              </a:cxn>
              <a:cxn ang="0">
                <a:pos x="131248090" y="21408156"/>
              </a:cxn>
              <a:cxn ang="0">
                <a:pos x="213508002" y="117333274"/>
              </a:cxn>
              <a:cxn ang="0">
                <a:pos x="230858066" y="110128663"/>
              </a:cxn>
            </a:cxnLst>
            <a:rect l="0" t="0" r="0" b="0"/>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w="9525">
            <a:noFill/>
          </a:ln>
        </p:spPr>
        <p:txBody>
          <a:bodyPr/>
          <a:lstStyle/>
          <a:p>
            <a:endParaRPr lang="zh-CN" altLang="en-US"/>
          </a:p>
        </p:txBody>
      </p:sp>
      <p:sp>
        <p:nvSpPr>
          <p:cNvPr id="29" name="Freeform 7"/>
          <p:cNvSpPr>
            <a:spLocks noEditPoints="1"/>
          </p:cNvSpPr>
          <p:nvPr/>
        </p:nvSpPr>
        <p:spPr>
          <a:xfrm>
            <a:off x="755650" y="852488"/>
            <a:ext cx="990600" cy="201612"/>
          </a:xfrm>
          <a:custGeom>
            <a:cxnLst>
              <a:cxn ang="0">
                <a:pos x="9992198" y="57089100"/>
              </a:cxn>
              <a:cxn ang="0">
                <a:pos x="51389349" y="56678625"/>
              </a:cxn>
              <a:cxn ang="0">
                <a:pos x="30996980" y="90972769"/>
              </a:cxn>
              <a:cxn ang="0">
                <a:pos x="31812476" y="21562624"/>
              </a:cxn>
              <a:cxn ang="0">
                <a:pos x="30996980" y="90972769"/>
              </a:cxn>
              <a:cxn ang="0">
                <a:pos x="135610658" y="89124726"/>
              </a:cxn>
              <a:cxn ang="0">
                <a:pos x="126026434" y="48053666"/>
              </a:cxn>
              <a:cxn ang="0">
                <a:pos x="90951070" y="48464141"/>
              </a:cxn>
              <a:cxn ang="0">
                <a:pos x="81570382" y="89535654"/>
              </a:cxn>
              <a:cxn ang="0">
                <a:pos x="90951070" y="22794502"/>
              </a:cxn>
              <a:cxn ang="0">
                <a:pos x="112770897" y="20946458"/>
              </a:cxn>
              <a:cxn ang="0">
                <a:pos x="182921624" y="83580142"/>
              </a:cxn>
              <a:cxn ang="0">
                <a:pos x="174764405" y="90562294"/>
              </a:cxn>
              <a:cxn ang="0">
                <a:pos x="161101346" y="31008986"/>
              </a:cxn>
              <a:cxn ang="0">
                <a:pos x="151925095" y="22794502"/>
              </a:cxn>
              <a:cxn ang="0">
                <a:pos x="161101346" y="4928418"/>
              </a:cxn>
              <a:cxn ang="0">
                <a:pos x="170686021" y="22794502"/>
              </a:cxn>
              <a:cxn ang="0">
                <a:pos x="182921624" y="31008986"/>
              </a:cxn>
              <a:cxn ang="0">
                <a:pos x="170686021" y="75981823"/>
              </a:cxn>
              <a:cxn ang="0">
                <a:pos x="182921624" y="83580142"/>
              </a:cxn>
              <a:cxn ang="0">
                <a:pos x="247566058" y="51133587"/>
              </a:cxn>
              <a:cxn ang="0">
                <a:pos x="208004338" y="51133587"/>
              </a:cxn>
              <a:cxn ang="0">
                <a:pos x="257558708" y="71258642"/>
              </a:cxn>
              <a:cxn ang="0">
                <a:pos x="196992657" y="57089100"/>
              </a:cxn>
              <a:cxn ang="0">
                <a:pos x="257966230" y="57089100"/>
              </a:cxn>
              <a:cxn ang="0">
                <a:pos x="207596815" y="59348071"/>
              </a:cxn>
              <a:cxn ang="0">
                <a:pos x="247566058" y="68589196"/>
              </a:cxn>
              <a:cxn ang="0">
                <a:pos x="331583831" y="89124726"/>
              </a:cxn>
              <a:cxn ang="0">
                <a:pos x="322203143" y="48053666"/>
              </a:cxn>
              <a:cxn ang="0">
                <a:pos x="287127779" y="48464141"/>
              </a:cxn>
              <a:cxn ang="0">
                <a:pos x="277543104" y="89535654"/>
              </a:cxn>
              <a:cxn ang="0">
                <a:pos x="287127779" y="22794502"/>
              </a:cxn>
              <a:cxn ang="0">
                <a:pos x="308948057" y="20946458"/>
              </a:cxn>
              <a:cxn ang="0">
                <a:pos x="379098333" y="83580142"/>
              </a:cxn>
              <a:cxn ang="0">
                <a:pos x="370737578" y="90562294"/>
              </a:cxn>
              <a:cxn ang="0">
                <a:pos x="357278506" y="31008986"/>
              </a:cxn>
              <a:cxn ang="0">
                <a:pos x="348101804" y="22794502"/>
              </a:cxn>
              <a:cxn ang="0">
                <a:pos x="357278506" y="4928418"/>
              </a:cxn>
              <a:cxn ang="0">
                <a:pos x="366659195" y="22794502"/>
              </a:cxn>
              <a:cxn ang="0">
                <a:pos x="379098333" y="31008986"/>
              </a:cxn>
              <a:cxn ang="0">
                <a:pos x="366659195" y="75981823"/>
              </a:cxn>
              <a:cxn ang="0">
                <a:pos x="379098333" y="83580142"/>
              </a:cxn>
              <a:cxn ang="0">
                <a:pos x="444558715" y="38812541"/>
              </a:cxn>
              <a:cxn ang="0">
                <a:pos x="395004796" y="39839182"/>
              </a:cxn>
              <a:cxn ang="0">
                <a:pos x="437217444" y="72285736"/>
              </a:cxn>
              <a:cxn ang="0">
                <a:pos x="401734107" y="68589196"/>
              </a:cxn>
              <a:cxn ang="0">
                <a:pos x="420495484" y="90972769"/>
              </a:cxn>
              <a:cxn ang="0">
                <a:pos x="423146411" y="51749753"/>
              </a:cxn>
              <a:cxn ang="0">
                <a:pos x="419476001" y="29776654"/>
              </a:cxn>
            </a:cxnLst>
            <a:rect l="0" t="0" r="0" b="0"/>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w="9525">
            <a:noFill/>
          </a:ln>
        </p:spPr>
        <p:txBody>
          <a:bodyPr/>
          <a:lstStyle/>
          <a:p>
            <a:endParaRPr lang="zh-CN" altLang="en-US"/>
          </a:p>
        </p:txBody>
      </p:sp>
      <p:sp>
        <p:nvSpPr>
          <p:cNvPr id="30" name="Freeform 8"/>
          <p:cNvSpPr>
            <a:spLocks noEditPoints="1"/>
          </p:cNvSpPr>
          <p:nvPr/>
        </p:nvSpPr>
        <p:spPr>
          <a:xfrm>
            <a:off x="793750" y="271463"/>
            <a:ext cx="952500" cy="447675"/>
          </a:xfrm>
          <a:custGeom>
            <a:cxnLst>
              <a:cxn ang="0">
                <a:pos x="155817980" y="0"/>
              </a:cxn>
              <a:cxn ang="0">
                <a:pos x="137870423" y="203066924"/>
              </a:cxn>
              <a:cxn ang="0">
                <a:pos x="17131903" y="185766964"/>
              </a:cxn>
              <a:cxn ang="0">
                <a:pos x="0" y="203066924"/>
              </a:cxn>
              <a:cxn ang="0">
                <a:pos x="17131903" y="16475893"/>
              </a:cxn>
              <a:cxn ang="0">
                <a:pos x="137870423" y="57459949"/>
              </a:cxn>
              <a:cxn ang="0">
                <a:pos x="17131903" y="16475893"/>
              </a:cxn>
              <a:cxn ang="0">
                <a:pos x="17131903" y="171144427"/>
              </a:cxn>
              <a:cxn ang="0">
                <a:pos x="137870423" y="129336758"/>
              </a:cxn>
              <a:cxn ang="0">
                <a:pos x="17131903" y="72906553"/>
              </a:cxn>
              <a:cxn ang="0">
                <a:pos x="137870423" y="114714222"/>
              </a:cxn>
              <a:cxn ang="0">
                <a:pos x="17131903" y="72906553"/>
              </a:cxn>
              <a:cxn ang="0">
                <a:pos x="412183197" y="113890609"/>
              </a:cxn>
              <a:cxn ang="0">
                <a:pos x="365274491" y="142929551"/>
              </a:cxn>
              <a:cxn ang="0">
                <a:pos x="418505647" y="188444387"/>
              </a:cxn>
              <a:cxn ang="0">
                <a:pos x="330195032" y="168467458"/>
              </a:cxn>
              <a:cxn ang="0">
                <a:pos x="273292980" y="200389500"/>
              </a:cxn>
              <a:cxn ang="0">
                <a:pos x="297562987" y="183089540"/>
              </a:cxn>
              <a:cxn ang="0">
                <a:pos x="313879235" y="92059869"/>
              </a:cxn>
              <a:cxn ang="0">
                <a:pos x="215575274" y="77437332"/>
              </a:cxn>
              <a:cxn ang="0">
                <a:pos x="377103738" y="53753236"/>
              </a:cxn>
              <a:cxn ang="0">
                <a:pos x="242700523" y="39130700"/>
              </a:cxn>
              <a:cxn ang="0">
                <a:pos x="377103738" y="15446150"/>
              </a:cxn>
              <a:cxn ang="0">
                <a:pos x="239029627" y="1029743"/>
              </a:cxn>
              <a:cxn ang="0">
                <a:pos x="394031501" y="77437332"/>
              </a:cxn>
              <a:cxn ang="0">
                <a:pos x="428498994" y="92059869"/>
              </a:cxn>
              <a:cxn ang="0">
                <a:pos x="330195032" y="99268072"/>
              </a:cxn>
              <a:cxn ang="0">
                <a:pos x="400353951" y="99268072"/>
              </a:cxn>
              <a:cxn ang="0">
                <a:pos x="304905231" y="133043925"/>
              </a:cxn>
              <a:cxn ang="0">
                <a:pos x="219246170" y="183089540"/>
              </a:cxn>
              <a:cxn ang="0">
                <a:pos x="242700523" y="97414262"/>
              </a:cxn>
              <a:cxn ang="0">
                <a:pos x="285122226" y="125629591"/>
              </a:cxn>
              <a:cxn ang="0">
                <a:pos x="248003179" y="121098812"/>
              </a:cxn>
              <a:cxn ang="0">
                <a:pos x="242700523" y="97414262"/>
              </a:cxn>
            </a:cxnLst>
            <a:rect l="0" t="0" r="0" b="0"/>
            <a:pathLst>
              <a:path w="2109" h="985">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w="9525">
            <a:noFill/>
          </a:ln>
        </p:spPr>
        <p:txBody>
          <a:bodyPr/>
          <a:lstStyle/>
          <a:p>
            <a:endParaRPr lang="zh-CN" altLang="en-US"/>
          </a:p>
        </p:txBody>
      </p:sp>
      <p:sp>
        <p:nvSpPr>
          <p:cNvPr id="11269" name="矩形 1"/>
          <p:cNvSpPr/>
          <p:nvPr/>
        </p:nvSpPr>
        <p:spPr>
          <a:xfrm>
            <a:off x="0" y="6742113"/>
            <a:ext cx="12196763" cy="115887"/>
          </a:xfrm>
          <a:prstGeom prst="rect">
            <a:avLst/>
          </a:prstGeom>
          <a:solidFill>
            <a:schemeClr val="accent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3" name="Freeform 11"/>
          <p:cNvSpPr/>
          <p:nvPr/>
        </p:nvSpPr>
        <p:spPr>
          <a:xfrm>
            <a:off x="5310188" y="1219200"/>
            <a:ext cx="892175" cy="112713"/>
          </a:xfrm>
          <a:custGeom>
            <a:cxnLst>
              <a:cxn ang="0">
                <a:pos x="85667" y="0"/>
              </a:cxn>
              <a:cxn ang="0">
                <a:pos x="806508" y="0"/>
              </a:cxn>
              <a:cxn ang="0">
                <a:pos x="892175" y="112713"/>
              </a:cxn>
              <a:cxn ang="0">
                <a:pos x="0" y="112713"/>
              </a:cxn>
              <a:cxn ang="0">
                <a:pos x="8566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24" name="Freeform 10"/>
          <p:cNvSpPr/>
          <p:nvPr/>
        </p:nvSpPr>
        <p:spPr>
          <a:xfrm>
            <a:off x="5146675" y="1306513"/>
            <a:ext cx="5427663" cy="701675"/>
          </a:xfrm>
          <a:custGeom>
            <a:cxnLst>
              <a:cxn ang="0">
                <a:pos x="60675" y="0"/>
              </a:cxn>
              <a:cxn ang="0">
                <a:pos x="5301285" y="0"/>
              </a:cxn>
              <a:cxn ang="0">
                <a:pos x="5427015" y="160338"/>
              </a:cxn>
              <a:cxn ang="0">
                <a:pos x="5427015" y="625475"/>
              </a:cxn>
              <a:cxn ang="0">
                <a:pos x="5366340" y="701675"/>
              </a:cxn>
              <a:cxn ang="0">
                <a:pos x="60675" y="701675"/>
              </a:cxn>
              <a:cxn ang="0">
                <a:pos x="0" y="625475"/>
              </a:cxn>
              <a:cxn ang="0">
                <a:pos x="0" y="76200"/>
              </a:cxn>
              <a:cxn ang="0">
                <a:pos x="60675"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25" name="Rectangle 12"/>
          <p:cNvSpPr/>
          <p:nvPr/>
        </p:nvSpPr>
        <p:spPr>
          <a:xfrm>
            <a:off x="5395913" y="1219200"/>
            <a:ext cx="720725" cy="738188"/>
          </a:xfrm>
          <a:prstGeom prst="rect">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6" name="Freeform 11"/>
          <p:cNvSpPr/>
          <p:nvPr/>
        </p:nvSpPr>
        <p:spPr>
          <a:xfrm>
            <a:off x="5310188" y="2224088"/>
            <a:ext cx="892175" cy="112712"/>
          </a:xfrm>
          <a:custGeom>
            <a:cxnLst>
              <a:cxn ang="0">
                <a:pos x="85667" y="0"/>
              </a:cxn>
              <a:cxn ang="0">
                <a:pos x="806508" y="0"/>
              </a:cxn>
              <a:cxn ang="0">
                <a:pos x="892175" y="112713"/>
              </a:cxn>
              <a:cxn ang="0">
                <a:pos x="0" y="112713"/>
              </a:cxn>
              <a:cxn ang="0">
                <a:pos x="8566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31" name="Freeform 10"/>
          <p:cNvSpPr/>
          <p:nvPr/>
        </p:nvSpPr>
        <p:spPr>
          <a:xfrm>
            <a:off x="5146675" y="2311400"/>
            <a:ext cx="5427663" cy="701675"/>
          </a:xfrm>
          <a:custGeom>
            <a:cxnLst>
              <a:cxn ang="0">
                <a:pos x="60675" y="0"/>
              </a:cxn>
              <a:cxn ang="0">
                <a:pos x="5301285" y="0"/>
              </a:cxn>
              <a:cxn ang="0">
                <a:pos x="5427015" y="160338"/>
              </a:cxn>
              <a:cxn ang="0">
                <a:pos x="5427015" y="625475"/>
              </a:cxn>
              <a:cxn ang="0">
                <a:pos x="5366340" y="701675"/>
              </a:cxn>
              <a:cxn ang="0">
                <a:pos x="60675" y="701675"/>
              </a:cxn>
              <a:cxn ang="0">
                <a:pos x="0" y="625475"/>
              </a:cxn>
              <a:cxn ang="0">
                <a:pos x="0" y="76200"/>
              </a:cxn>
              <a:cxn ang="0">
                <a:pos x="60675"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32" name="Rectangle 12"/>
          <p:cNvSpPr>
            <a:spLocks noChangeArrowheads="1"/>
          </p:cNvSpPr>
          <p:nvPr/>
        </p:nvSpPr>
        <p:spPr bwMode="auto">
          <a:xfrm>
            <a:off x="5395913" y="2224088"/>
            <a:ext cx="720725" cy="738188"/>
          </a:xfrm>
          <a:prstGeom prst="rect">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Freeform 11"/>
          <p:cNvSpPr/>
          <p:nvPr/>
        </p:nvSpPr>
        <p:spPr>
          <a:xfrm>
            <a:off x="5310188" y="3194050"/>
            <a:ext cx="892175" cy="112713"/>
          </a:xfrm>
          <a:custGeom>
            <a:cxnLst>
              <a:cxn ang="0">
                <a:pos x="85667" y="0"/>
              </a:cxn>
              <a:cxn ang="0">
                <a:pos x="806508" y="0"/>
              </a:cxn>
              <a:cxn ang="0">
                <a:pos x="892175" y="112713"/>
              </a:cxn>
              <a:cxn ang="0">
                <a:pos x="0" y="112713"/>
              </a:cxn>
              <a:cxn ang="0">
                <a:pos x="8566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34" name="Freeform 10"/>
          <p:cNvSpPr/>
          <p:nvPr/>
        </p:nvSpPr>
        <p:spPr>
          <a:xfrm>
            <a:off x="5146675" y="3282950"/>
            <a:ext cx="5427663" cy="701675"/>
          </a:xfrm>
          <a:custGeom>
            <a:cxnLst>
              <a:cxn ang="0">
                <a:pos x="60675" y="0"/>
              </a:cxn>
              <a:cxn ang="0">
                <a:pos x="5301285" y="0"/>
              </a:cxn>
              <a:cxn ang="0">
                <a:pos x="5427015" y="160338"/>
              </a:cxn>
              <a:cxn ang="0">
                <a:pos x="5427015" y="625475"/>
              </a:cxn>
              <a:cxn ang="0">
                <a:pos x="5366340" y="701675"/>
              </a:cxn>
              <a:cxn ang="0">
                <a:pos x="60675" y="701675"/>
              </a:cxn>
              <a:cxn ang="0">
                <a:pos x="0" y="625475"/>
              </a:cxn>
              <a:cxn ang="0">
                <a:pos x="0" y="76200"/>
              </a:cxn>
              <a:cxn ang="0">
                <a:pos x="60675"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35" name="Rectangle 12"/>
          <p:cNvSpPr/>
          <p:nvPr/>
        </p:nvSpPr>
        <p:spPr>
          <a:xfrm>
            <a:off x="5395913" y="3194050"/>
            <a:ext cx="720725" cy="738188"/>
          </a:xfrm>
          <a:prstGeom prst="rect">
            <a:avLst/>
          </a:prstGeom>
          <a:solidFill>
            <a:schemeClr val="bg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6" name="Freeform 11"/>
          <p:cNvSpPr/>
          <p:nvPr/>
        </p:nvSpPr>
        <p:spPr>
          <a:xfrm>
            <a:off x="5310188" y="4206875"/>
            <a:ext cx="892175" cy="112713"/>
          </a:xfrm>
          <a:custGeom>
            <a:cxnLst>
              <a:cxn ang="0">
                <a:pos x="85667" y="0"/>
              </a:cxn>
              <a:cxn ang="0">
                <a:pos x="806508" y="0"/>
              </a:cxn>
              <a:cxn ang="0">
                <a:pos x="892175" y="112713"/>
              </a:cxn>
              <a:cxn ang="0">
                <a:pos x="0" y="112713"/>
              </a:cxn>
              <a:cxn ang="0">
                <a:pos x="8566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37" name="Freeform 10"/>
          <p:cNvSpPr/>
          <p:nvPr/>
        </p:nvSpPr>
        <p:spPr>
          <a:xfrm>
            <a:off x="5146675" y="4294188"/>
            <a:ext cx="5427663" cy="701675"/>
          </a:xfrm>
          <a:custGeom>
            <a:cxnLst>
              <a:cxn ang="0">
                <a:pos x="60675" y="0"/>
              </a:cxn>
              <a:cxn ang="0">
                <a:pos x="5301285" y="0"/>
              </a:cxn>
              <a:cxn ang="0">
                <a:pos x="5427015" y="160338"/>
              </a:cxn>
              <a:cxn ang="0">
                <a:pos x="5427015" y="625475"/>
              </a:cxn>
              <a:cxn ang="0">
                <a:pos x="5366340" y="701675"/>
              </a:cxn>
              <a:cxn ang="0">
                <a:pos x="60675" y="701675"/>
              </a:cxn>
              <a:cxn ang="0">
                <a:pos x="0" y="625475"/>
              </a:cxn>
              <a:cxn ang="0">
                <a:pos x="0" y="76200"/>
              </a:cxn>
              <a:cxn ang="0">
                <a:pos x="60675"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38" name="Rectangle 12"/>
          <p:cNvSpPr/>
          <p:nvPr/>
        </p:nvSpPr>
        <p:spPr>
          <a:xfrm>
            <a:off x="5395913" y="4206875"/>
            <a:ext cx="720725" cy="738188"/>
          </a:xfrm>
          <a:prstGeom prst="rect">
            <a:avLst/>
          </a:prstGeom>
          <a:solidFill>
            <a:schemeClr val="tx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9" name="TextBox 38"/>
          <p:cNvSpPr txBox="1"/>
          <p:nvPr/>
        </p:nvSpPr>
        <p:spPr>
          <a:xfrm>
            <a:off x="6223000" y="1381125"/>
            <a:ext cx="3403600" cy="585788"/>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accent1"/>
                </a:solidFill>
                <a:effectLst/>
                <a:uLnTx/>
                <a:uFillTx/>
                <a:latin typeface="+mn-ea"/>
                <a:ea typeface="+mn-ea"/>
                <a:cs typeface="+mn-cs"/>
              </a:rPr>
              <a:t>基本财务状况</a:t>
            </a:r>
            <a:endParaRPr kumimoji="0" lang="zh-CN" altLang="en-US" sz="3200" b="1" i="0" u="none" strike="noStrike" kern="1200" cap="none" spc="0" normalizeH="0" baseline="0" noProof="0">
              <a:ln>
                <a:noFill/>
              </a:ln>
              <a:solidFill>
                <a:schemeClr val="accent1"/>
              </a:solidFill>
              <a:effectLst/>
              <a:uLnTx/>
              <a:uFillTx/>
              <a:latin typeface="+mn-ea"/>
              <a:ea typeface="+mn-ea"/>
              <a:cs typeface="+mn-cs"/>
            </a:endParaRPr>
          </a:p>
        </p:txBody>
      </p:sp>
      <p:sp>
        <p:nvSpPr>
          <p:cNvPr id="41" name="TextBox 40"/>
          <p:cNvSpPr txBox="1"/>
          <p:nvPr/>
        </p:nvSpPr>
        <p:spPr>
          <a:xfrm>
            <a:off x="6223000" y="2366963"/>
            <a:ext cx="1827213" cy="584200"/>
          </a:xfrm>
          <a:prstGeom prst="rect">
            <a:avLst/>
          </a:prstGeom>
          <a:noFill/>
          <a:ln w="9525">
            <a:noFill/>
          </a:ln>
        </p:spPr>
        <p:txBody>
          <a:bodyPr wrap="none" anchor="t">
            <a:spAutoFit/>
          </a:bodyPr>
          <a:lstStyle/>
          <a:p>
            <a:pPr lvl="0"/>
            <a:r>
              <a:rPr lang="zh-CN" altLang="en-US" sz="3200" b="1">
                <a:solidFill>
                  <a:schemeClr val="accent1"/>
                </a:solidFill>
                <a:latin typeface="微软雅黑" panose="020b0503020204020204" pitchFamily="34" charset="-122"/>
                <a:ea typeface="微软雅黑" panose="020b0503020204020204" pitchFamily="34" charset="-122"/>
              </a:rPr>
              <a:t>理财目标</a:t>
            </a:r>
            <a:endParaRPr lang="zh-CN" altLang="en-US" sz="3200" b="1">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223000" y="3368675"/>
            <a:ext cx="1827213" cy="584200"/>
          </a:xfrm>
          <a:prstGeom prst="rect">
            <a:avLst/>
          </a:prstGeom>
          <a:noFill/>
          <a:ln w="9525">
            <a:noFill/>
          </a:ln>
        </p:spPr>
        <p:txBody>
          <a:bodyPr wrap="none" anchor="t">
            <a:spAutoFit/>
          </a:bodyPr>
          <a:lstStyle/>
          <a:p>
            <a:pPr lvl="0"/>
            <a:r>
              <a:rPr lang="zh-CN" altLang="en-US" sz="3200" b="1">
                <a:solidFill>
                  <a:schemeClr val="accent1"/>
                </a:solidFill>
                <a:latin typeface="微软雅黑" panose="020b0503020204020204" pitchFamily="34" charset="-122"/>
                <a:ea typeface="微软雅黑" panose="020b0503020204020204" pitchFamily="34" charset="-122"/>
              </a:rPr>
              <a:t>理财规划</a:t>
            </a:r>
            <a:endParaRPr lang="zh-CN" altLang="en-US" sz="3200" b="1">
              <a:solidFill>
                <a:schemeClr val="accent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223000" y="4359275"/>
            <a:ext cx="1827213" cy="585788"/>
          </a:xfrm>
          <a:prstGeom prst="rect">
            <a:avLst/>
          </a:prstGeom>
          <a:noFill/>
          <a:ln w="9525">
            <a:noFill/>
          </a:ln>
        </p:spPr>
        <p:txBody>
          <a:bodyPr wrap="none" anchor="t">
            <a:spAutoFit/>
          </a:bodyPr>
          <a:lstStyle/>
          <a:p>
            <a:pPr lvl="0"/>
            <a:r>
              <a:rPr lang="zh-CN" altLang="en-US" sz="3200" b="1">
                <a:solidFill>
                  <a:schemeClr val="accent1"/>
                </a:solidFill>
                <a:latin typeface="微软雅黑" panose="020b0503020204020204" pitchFamily="34" charset="-122"/>
                <a:ea typeface="微软雅黑" panose="020b0503020204020204" pitchFamily="34" charset="-122"/>
              </a:rPr>
              <a:t>理财观念</a:t>
            </a:r>
            <a:endParaRPr lang="zh-CN" altLang="en-US" sz="3200" b="1">
              <a:solidFill>
                <a:schemeClr val="accent1"/>
              </a:solidFill>
              <a:latin typeface="微软雅黑" panose="020b0503020204020204" pitchFamily="34" charset="-122"/>
              <a:ea typeface="微软雅黑" panose="020b0503020204020204" pitchFamily="34" charset="-122"/>
            </a:endParaRPr>
          </a:p>
        </p:txBody>
      </p:sp>
      <p:sp>
        <p:nvSpPr>
          <p:cNvPr id="47" name="Freeform 11"/>
          <p:cNvSpPr/>
          <p:nvPr/>
        </p:nvSpPr>
        <p:spPr>
          <a:xfrm>
            <a:off x="5310188" y="5202238"/>
            <a:ext cx="892175" cy="112712"/>
          </a:xfrm>
          <a:custGeom>
            <a:cxnLst>
              <a:cxn ang="0">
                <a:pos x="85667" y="0"/>
              </a:cxn>
              <a:cxn ang="0">
                <a:pos x="806508" y="0"/>
              </a:cxn>
              <a:cxn ang="0">
                <a:pos x="892175" y="112713"/>
              </a:cxn>
              <a:cxn ang="0">
                <a:pos x="0" y="112713"/>
              </a:cxn>
              <a:cxn ang="0">
                <a:pos x="85667" y="0"/>
              </a:cxn>
            </a:cxnLst>
            <a:rect l="0" t="0" r="0" b="0"/>
            <a:pathLst>
              <a:path w="1156" h="142">
                <a:moveTo>
                  <a:pt x="111" y="0"/>
                </a:moveTo>
                <a:lnTo>
                  <a:pt x="1045" y="0"/>
                </a:lnTo>
                <a:lnTo>
                  <a:pt x="1156" y="142"/>
                </a:lnTo>
                <a:lnTo>
                  <a:pt x="0" y="142"/>
                </a:lnTo>
                <a:lnTo>
                  <a:pt x="111" y="0"/>
                </a:lnTo>
                <a:close/>
              </a:path>
            </a:pathLst>
          </a:custGeom>
          <a:solidFill>
            <a:schemeClr val="accent1"/>
          </a:solidFill>
          <a:ln w="9525">
            <a:noFill/>
          </a:ln>
        </p:spPr>
        <p:txBody>
          <a:bodyPr/>
          <a:lstStyle/>
          <a:p>
            <a:endParaRPr lang="zh-CN" altLang="en-US"/>
          </a:p>
        </p:txBody>
      </p:sp>
      <p:sp>
        <p:nvSpPr>
          <p:cNvPr id="48" name="Freeform 10"/>
          <p:cNvSpPr/>
          <p:nvPr/>
        </p:nvSpPr>
        <p:spPr>
          <a:xfrm>
            <a:off x="5146675" y="5291138"/>
            <a:ext cx="5427663" cy="701675"/>
          </a:xfrm>
          <a:custGeom>
            <a:cxnLst>
              <a:cxn ang="0">
                <a:pos x="60675" y="0"/>
              </a:cxn>
              <a:cxn ang="0">
                <a:pos x="5301285" y="0"/>
              </a:cxn>
              <a:cxn ang="0">
                <a:pos x="5427015" y="160338"/>
              </a:cxn>
              <a:cxn ang="0">
                <a:pos x="5427015" y="625475"/>
              </a:cxn>
              <a:cxn ang="0">
                <a:pos x="5366340" y="701675"/>
              </a:cxn>
              <a:cxn ang="0">
                <a:pos x="60675" y="701675"/>
              </a:cxn>
              <a:cxn ang="0">
                <a:pos x="0" y="625475"/>
              </a:cxn>
              <a:cxn ang="0">
                <a:pos x="0" y="76200"/>
              </a:cxn>
              <a:cxn ang="0">
                <a:pos x="60675" y="0"/>
              </a:cxn>
            </a:cxnLst>
            <a:rect l="0" t="0" r="0" b="0"/>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prstDash val="solid"/>
            <a:miter/>
            <a:headEnd type="none" w="med" len="med"/>
            <a:tailEnd type="none" w="med" len="med"/>
          </a:ln>
        </p:spPr>
        <p:txBody>
          <a:bodyPr/>
          <a:lstStyle/>
          <a:p>
            <a:endParaRPr lang="zh-CN" altLang="en-US"/>
          </a:p>
        </p:txBody>
      </p:sp>
      <p:sp>
        <p:nvSpPr>
          <p:cNvPr id="49" name="Rectangle 12"/>
          <p:cNvSpPr/>
          <p:nvPr/>
        </p:nvSpPr>
        <p:spPr>
          <a:xfrm>
            <a:off x="5395913" y="5202238"/>
            <a:ext cx="720725" cy="738187"/>
          </a:xfrm>
          <a:prstGeom prst="rect">
            <a:avLst/>
          </a:prstGeom>
          <a:solidFill>
            <a:schemeClr val="bg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50" name="TextBox 49"/>
          <p:cNvSpPr txBox="1"/>
          <p:nvPr/>
        </p:nvSpPr>
        <p:spPr>
          <a:xfrm>
            <a:off x="6223000" y="5356225"/>
            <a:ext cx="2647950" cy="584200"/>
          </a:xfrm>
          <a:prstGeom prst="rect">
            <a:avLst/>
          </a:prstGeom>
          <a:noFill/>
          <a:ln w="9525">
            <a:noFill/>
          </a:ln>
        </p:spPr>
        <p:txBody>
          <a:bodyPr wrap="none" anchor="t">
            <a:spAutoFit/>
          </a:bodyPr>
          <a:lstStyle/>
          <a:p>
            <a:pPr lvl="0"/>
            <a:r>
              <a:rPr lang="zh-CN" altLang="en-US" sz="3200" b="1">
                <a:solidFill>
                  <a:schemeClr val="accent1"/>
                </a:solidFill>
                <a:latin typeface="微软雅黑" panose="020b0503020204020204" pitchFamily="34" charset="-122"/>
                <a:ea typeface="微软雅黑" panose="020b0503020204020204" pitchFamily="34" charset="-122"/>
              </a:rPr>
              <a:t>理财规划结论</a:t>
            </a:r>
            <a:endParaRPr lang="zh-CN" altLang="en-US" sz="3200" b="1">
              <a:solidFill>
                <a:schemeClr val="accent1"/>
              </a:solidFill>
              <a:latin typeface="微软雅黑" panose="020b0503020204020204" pitchFamily="34" charset="-122"/>
              <a:ea typeface="微软雅黑" panose="020b0503020204020204" pitchFamily="34" charset="-122"/>
            </a:endParaRPr>
          </a:p>
        </p:txBody>
      </p:sp>
      <p:pic>
        <p:nvPicPr>
          <p:cNvPr id="11290" name="图片 2"/>
          <p:cNvPicPr>
            <a:picLocks noChangeAspect="1"/>
          </p:cNvPicPr>
          <p:nvPr/>
        </p:nvPicPr>
        <p:blipFill>
          <a:blip r:embed="rId3"/>
          <a:stretch>
            <a:fillRect/>
          </a:stretch>
        </p:blipFill>
        <p:spPr>
          <a:xfrm>
            <a:off x="0" y="2109788"/>
            <a:ext cx="4241800" cy="3973512"/>
          </a:xfrm>
          <a:prstGeom prst="rect">
            <a:avLst/>
          </a:prstGeom>
          <a:noFill/>
          <a:ln w="9525">
            <a:noFill/>
          </a:ln>
        </p:spPr>
      </p:pic>
      <p:pic>
        <p:nvPicPr>
          <p:cNvPr id="11291" name="图片 3"/>
          <p:cNvPicPr>
            <a:picLocks noChangeAspect="1"/>
          </p:cNvPicPr>
          <p:nvPr/>
        </p:nvPicPr>
        <p:blipFill>
          <a:blip r:embed="rId4"/>
          <a:stretch>
            <a:fillRect/>
          </a:stretch>
        </p:blipFill>
        <p:spPr>
          <a:xfrm>
            <a:off x="-661987" y="2058988"/>
            <a:ext cx="3498850" cy="2616200"/>
          </a:xfrm>
          <a:prstGeom prst="rect">
            <a:avLst/>
          </a:prstGeom>
          <a:noFill/>
          <a:ln w="9525">
            <a:noFill/>
          </a:ln>
        </p:spPr>
      </p:pic>
      <p:sp>
        <p:nvSpPr>
          <p:cNvPr id="11292" name="Freeform 10"/>
          <p:cNvSpPr>
            <a:spLocks noEditPoints="1"/>
          </p:cNvSpPr>
          <p:nvPr/>
        </p:nvSpPr>
        <p:spPr>
          <a:xfrm>
            <a:off x="5570538" y="5368925"/>
            <a:ext cx="436562" cy="474663"/>
          </a:xfrm>
          <a:custGeom>
            <a:cxnLst>
              <a:cxn ang="0">
                <a:pos x="278144" y="59069"/>
              </a:cxn>
              <a:cxn ang="0">
                <a:pos x="216091" y="118842"/>
              </a:cxn>
              <a:cxn ang="0">
                <a:pos x="154768" y="118842"/>
              </a:cxn>
              <a:cxn ang="0">
                <a:pos x="92715" y="59069"/>
              </a:cxn>
              <a:cxn ang="0">
                <a:pos x="154768" y="0"/>
              </a:cxn>
              <a:cxn ang="0">
                <a:pos x="216091" y="0"/>
              </a:cxn>
              <a:cxn ang="0">
                <a:pos x="278144" y="59069"/>
              </a:cxn>
              <a:cxn ang="0">
                <a:pos x="307345" y="59069"/>
              </a:cxn>
              <a:cxn ang="0">
                <a:pos x="308806" y="73133"/>
              </a:cxn>
              <a:cxn ang="0">
                <a:pos x="231422" y="146970"/>
              </a:cxn>
              <a:cxn ang="0">
                <a:pos x="139437" y="146970"/>
              </a:cxn>
              <a:cxn ang="0">
                <a:pos x="62053" y="73133"/>
              </a:cxn>
              <a:cxn ang="0">
                <a:pos x="63513" y="59069"/>
              </a:cxn>
              <a:cxn ang="0">
                <a:pos x="0" y="132202"/>
              </a:cxn>
              <a:cxn ang="0">
                <a:pos x="0" y="400123"/>
              </a:cxn>
              <a:cxn ang="0">
                <a:pos x="77384" y="474663"/>
              </a:cxn>
              <a:cxn ang="0">
                <a:pos x="282524" y="474663"/>
              </a:cxn>
              <a:cxn ang="0">
                <a:pos x="198570" y="352305"/>
              </a:cxn>
              <a:cxn ang="0">
                <a:pos x="336547" y="219400"/>
              </a:cxn>
              <a:cxn ang="0">
                <a:pos x="370859" y="222916"/>
              </a:cxn>
              <a:cxn ang="0">
                <a:pos x="370859" y="132202"/>
              </a:cxn>
              <a:cxn ang="0">
                <a:pos x="307345" y="59069"/>
              </a:cxn>
              <a:cxn ang="0">
                <a:pos x="173749" y="297455"/>
              </a:cxn>
              <a:cxn ang="0">
                <a:pos x="173749" y="297455"/>
              </a:cxn>
              <a:cxn ang="0">
                <a:pos x="77384" y="297455"/>
              </a:cxn>
              <a:cxn ang="0">
                <a:pos x="62053" y="281985"/>
              </a:cxn>
              <a:cxn ang="0">
                <a:pos x="77384" y="267218"/>
              </a:cxn>
              <a:cxn ang="0">
                <a:pos x="173749" y="267218"/>
              </a:cxn>
              <a:cxn ang="0">
                <a:pos x="189080" y="281985"/>
              </a:cxn>
              <a:cxn ang="0">
                <a:pos x="173749" y="297455"/>
              </a:cxn>
              <a:cxn ang="0">
                <a:pos x="204410" y="237683"/>
              </a:cxn>
              <a:cxn ang="0">
                <a:pos x="204410" y="237683"/>
              </a:cxn>
              <a:cxn ang="0">
                <a:pos x="77384" y="237683"/>
              </a:cxn>
              <a:cxn ang="0">
                <a:pos x="62053" y="222916"/>
              </a:cxn>
              <a:cxn ang="0">
                <a:pos x="77384" y="208149"/>
              </a:cxn>
              <a:cxn ang="0">
                <a:pos x="204410" y="208149"/>
              </a:cxn>
              <a:cxn ang="0">
                <a:pos x="220471" y="222916"/>
              </a:cxn>
              <a:cxn ang="0">
                <a:pos x="204410" y="237683"/>
              </a:cxn>
              <a:cxn ang="0">
                <a:pos x="362098" y="260186"/>
              </a:cxn>
              <a:cxn ang="0">
                <a:pos x="338007" y="256670"/>
              </a:cxn>
              <a:cxn ang="0">
                <a:pos x="239452" y="351602"/>
              </a:cxn>
              <a:cxn ang="0">
                <a:pos x="316836" y="444425"/>
              </a:cxn>
              <a:cxn ang="0">
                <a:pos x="338007" y="446535"/>
              </a:cxn>
              <a:cxn ang="0">
                <a:pos x="436562" y="351602"/>
              </a:cxn>
              <a:cxn ang="0">
                <a:pos x="362098" y="260186"/>
              </a:cxn>
              <a:cxn ang="0">
                <a:pos x="393490" y="338241"/>
              </a:cxn>
              <a:cxn ang="0">
                <a:pos x="393490" y="338241"/>
              </a:cxn>
              <a:cxn ang="0">
                <a:pos x="362098" y="368479"/>
              </a:cxn>
              <a:cxn ang="0">
                <a:pos x="338007" y="391685"/>
              </a:cxn>
              <a:cxn ang="0">
                <a:pos x="310266" y="391685"/>
              </a:cxn>
              <a:cxn ang="0">
                <a:pos x="282524" y="364963"/>
              </a:cxn>
              <a:cxn ang="0">
                <a:pos x="282524" y="338241"/>
              </a:cxn>
              <a:cxn ang="0">
                <a:pos x="310266" y="338241"/>
              </a:cxn>
              <a:cxn ang="0">
                <a:pos x="324136" y="351602"/>
              </a:cxn>
              <a:cxn ang="0">
                <a:pos x="362098" y="314332"/>
              </a:cxn>
              <a:cxn ang="0">
                <a:pos x="365748" y="311520"/>
              </a:cxn>
              <a:cxn ang="0">
                <a:pos x="393490" y="311520"/>
              </a:cxn>
              <a:cxn ang="0">
                <a:pos x="393490" y="338241"/>
              </a:cxn>
            </a:cxnLst>
            <a:rect l="0" t="0" r="0" b="0"/>
            <a:pathLst>
              <a:path w="598" h="675">
                <a:moveTo>
                  <a:pt x="381" y="84"/>
                </a:moveTo>
                <a:cubicBezTo>
                  <a:pt x="381" y="131"/>
                  <a:pt x="343" y="169"/>
                  <a:pt x="296" y="169"/>
                </a:cubicBezTo>
                <a:lnTo>
                  <a:pt x="212" y="169"/>
                </a:lnTo>
                <a:cubicBezTo>
                  <a:pt x="165" y="169"/>
                  <a:pt x="127" y="131"/>
                  <a:pt x="127" y="84"/>
                </a:cubicBezTo>
                <a:cubicBezTo>
                  <a:pt x="127" y="38"/>
                  <a:pt x="165" y="0"/>
                  <a:pt x="212" y="0"/>
                </a:cubicBezTo>
                <a:lnTo>
                  <a:pt x="296" y="0"/>
                </a:lnTo>
                <a:cubicBezTo>
                  <a:pt x="343" y="0"/>
                  <a:pt x="381" y="38"/>
                  <a:pt x="381" y="84"/>
                </a:cubicBezTo>
                <a:close/>
                <a:moveTo>
                  <a:pt x="421" y="84"/>
                </a:moveTo>
                <a:cubicBezTo>
                  <a:pt x="423" y="91"/>
                  <a:pt x="423" y="97"/>
                  <a:pt x="423" y="104"/>
                </a:cubicBezTo>
                <a:cubicBezTo>
                  <a:pt x="423" y="162"/>
                  <a:pt x="376" y="209"/>
                  <a:pt x="317" y="209"/>
                </a:cubicBezTo>
                <a:lnTo>
                  <a:pt x="191" y="209"/>
                </a:lnTo>
                <a:cubicBezTo>
                  <a:pt x="132" y="209"/>
                  <a:pt x="85" y="162"/>
                  <a:pt x="85" y="104"/>
                </a:cubicBezTo>
                <a:cubicBezTo>
                  <a:pt x="85" y="97"/>
                  <a:pt x="86" y="91"/>
                  <a:pt x="87" y="84"/>
                </a:cubicBezTo>
                <a:cubicBezTo>
                  <a:pt x="38" y="93"/>
                  <a:pt x="0" y="136"/>
                  <a:pt x="0" y="188"/>
                </a:cubicBezTo>
                <a:lnTo>
                  <a:pt x="0" y="569"/>
                </a:lnTo>
                <a:cubicBezTo>
                  <a:pt x="0" y="627"/>
                  <a:pt x="48" y="675"/>
                  <a:pt x="106" y="675"/>
                </a:cubicBezTo>
                <a:lnTo>
                  <a:pt x="387" y="675"/>
                </a:lnTo>
                <a:cubicBezTo>
                  <a:pt x="320" y="646"/>
                  <a:pt x="272" y="579"/>
                  <a:pt x="272" y="501"/>
                </a:cubicBezTo>
                <a:cubicBezTo>
                  <a:pt x="272" y="396"/>
                  <a:pt x="357" y="312"/>
                  <a:pt x="461" y="312"/>
                </a:cubicBezTo>
                <a:cubicBezTo>
                  <a:pt x="477" y="312"/>
                  <a:pt x="493" y="314"/>
                  <a:pt x="508" y="317"/>
                </a:cubicBezTo>
                <a:lnTo>
                  <a:pt x="508" y="188"/>
                </a:lnTo>
                <a:cubicBezTo>
                  <a:pt x="508" y="136"/>
                  <a:pt x="470" y="93"/>
                  <a:pt x="421" y="84"/>
                </a:cubicBezTo>
                <a:close/>
                <a:moveTo>
                  <a:pt x="238" y="423"/>
                </a:moveTo>
                <a:lnTo>
                  <a:pt x="238" y="423"/>
                </a:lnTo>
                <a:lnTo>
                  <a:pt x="106" y="423"/>
                </a:lnTo>
                <a:cubicBezTo>
                  <a:pt x="94" y="423"/>
                  <a:pt x="85" y="413"/>
                  <a:pt x="85" y="401"/>
                </a:cubicBezTo>
                <a:cubicBezTo>
                  <a:pt x="85" y="390"/>
                  <a:pt x="94" y="380"/>
                  <a:pt x="106" y="380"/>
                </a:cubicBezTo>
                <a:lnTo>
                  <a:pt x="238" y="380"/>
                </a:lnTo>
                <a:cubicBezTo>
                  <a:pt x="250" y="380"/>
                  <a:pt x="259" y="390"/>
                  <a:pt x="259" y="401"/>
                </a:cubicBezTo>
                <a:cubicBezTo>
                  <a:pt x="259" y="413"/>
                  <a:pt x="250" y="423"/>
                  <a:pt x="238" y="423"/>
                </a:cubicBezTo>
                <a:close/>
                <a:moveTo>
                  <a:pt x="280" y="338"/>
                </a:moveTo>
                <a:lnTo>
                  <a:pt x="280" y="338"/>
                </a:lnTo>
                <a:lnTo>
                  <a:pt x="106" y="338"/>
                </a:lnTo>
                <a:cubicBezTo>
                  <a:pt x="94" y="338"/>
                  <a:pt x="85" y="329"/>
                  <a:pt x="85" y="317"/>
                </a:cubicBezTo>
                <a:cubicBezTo>
                  <a:pt x="85" y="305"/>
                  <a:pt x="94" y="296"/>
                  <a:pt x="106" y="296"/>
                </a:cubicBezTo>
                <a:lnTo>
                  <a:pt x="280" y="296"/>
                </a:lnTo>
                <a:cubicBezTo>
                  <a:pt x="292" y="296"/>
                  <a:pt x="302" y="305"/>
                  <a:pt x="302" y="317"/>
                </a:cubicBezTo>
                <a:cubicBezTo>
                  <a:pt x="302" y="329"/>
                  <a:pt x="292" y="338"/>
                  <a:pt x="280" y="338"/>
                </a:cubicBezTo>
                <a:close/>
                <a:moveTo>
                  <a:pt x="496" y="370"/>
                </a:moveTo>
                <a:cubicBezTo>
                  <a:pt x="486" y="367"/>
                  <a:pt x="474" y="365"/>
                  <a:pt x="463" y="365"/>
                </a:cubicBezTo>
                <a:cubicBezTo>
                  <a:pt x="388" y="365"/>
                  <a:pt x="328" y="426"/>
                  <a:pt x="328" y="500"/>
                </a:cubicBezTo>
                <a:cubicBezTo>
                  <a:pt x="328" y="565"/>
                  <a:pt x="374" y="619"/>
                  <a:pt x="434" y="632"/>
                </a:cubicBezTo>
                <a:cubicBezTo>
                  <a:pt x="443" y="634"/>
                  <a:pt x="453" y="635"/>
                  <a:pt x="463" y="635"/>
                </a:cubicBezTo>
                <a:cubicBezTo>
                  <a:pt x="537" y="635"/>
                  <a:pt x="598" y="575"/>
                  <a:pt x="598" y="500"/>
                </a:cubicBezTo>
                <a:cubicBezTo>
                  <a:pt x="598" y="437"/>
                  <a:pt x="555" y="384"/>
                  <a:pt x="496" y="370"/>
                </a:cubicBezTo>
                <a:close/>
                <a:moveTo>
                  <a:pt x="539" y="481"/>
                </a:moveTo>
                <a:lnTo>
                  <a:pt x="539" y="481"/>
                </a:lnTo>
                <a:lnTo>
                  <a:pt x="496" y="524"/>
                </a:lnTo>
                <a:lnTo>
                  <a:pt x="463" y="557"/>
                </a:lnTo>
                <a:cubicBezTo>
                  <a:pt x="452" y="568"/>
                  <a:pt x="435" y="568"/>
                  <a:pt x="425" y="557"/>
                </a:cubicBezTo>
                <a:lnTo>
                  <a:pt x="387" y="519"/>
                </a:lnTo>
                <a:cubicBezTo>
                  <a:pt x="376" y="509"/>
                  <a:pt x="376" y="492"/>
                  <a:pt x="387" y="481"/>
                </a:cubicBezTo>
                <a:cubicBezTo>
                  <a:pt x="397" y="470"/>
                  <a:pt x="414" y="470"/>
                  <a:pt x="425" y="481"/>
                </a:cubicBezTo>
                <a:lnTo>
                  <a:pt x="444" y="500"/>
                </a:lnTo>
                <a:lnTo>
                  <a:pt x="496" y="447"/>
                </a:lnTo>
                <a:lnTo>
                  <a:pt x="501" y="443"/>
                </a:lnTo>
                <a:cubicBezTo>
                  <a:pt x="511" y="432"/>
                  <a:pt x="528" y="432"/>
                  <a:pt x="539" y="443"/>
                </a:cubicBezTo>
                <a:cubicBezTo>
                  <a:pt x="550" y="453"/>
                  <a:pt x="550" y="470"/>
                  <a:pt x="539" y="481"/>
                </a:cubicBezTo>
                <a:close/>
              </a:path>
            </a:pathLst>
          </a:custGeom>
          <a:solidFill>
            <a:srgbClr val="FFFFFF"/>
          </a:solidFill>
          <a:ln w="9525">
            <a:noFill/>
          </a:ln>
        </p:spPr>
        <p:txBody>
          <a:bodyPr/>
          <a:lstStyle/>
          <a:p>
            <a:endParaRPr lang="zh-CN" altLang="en-US"/>
          </a:p>
        </p:txBody>
      </p:sp>
      <p:sp>
        <p:nvSpPr>
          <p:cNvPr id="11293" name="Freeform 11"/>
          <p:cNvSpPr>
            <a:spLocks noEditPoints="1"/>
          </p:cNvSpPr>
          <p:nvPr/>
        </p:nvSpPr>
        <p:spPr>
          <a:xfrm>
            <a:off x="5554663" y="3368675"/>
            <a:ext cx="468312" cy="477838"/>
          </a:xfrm>
          <a:custGeom>
            <a:cxnLst>
              <a:cxn ang="0">
                <a:pos x="140713" y="72974"/>
              </a:cxn>
              <a:cxn ang="0">
                <a:pos x="307078" y="52625"/>
              </a:cxn>
              <a:cxn ang="0">
                <a:pos x="247714" y="32277"/>
              </a:cxn>
              <a:cxn ang="0">
                <a:pos x="178823" y="32277"/>
              </a:cxn>
              <a:cxn ang="0">
                <a:pos x="119460" y="52625"/>
              </a:cxn>
              <a:cxn ang="0">
                <a:pos x="385496" y="413986"/>
              </a:cxn>
              <a:cxn ang="0">
                <a:pos x="392092" y="399953"/>
              </a:cxn>
              <a:cxn ang="0">
                <a:pos x="364976" y="310139"/>
              </a:cxn>
              <a:cxn ang="0">
                <a:pos x="347386" y="310139"/>
              </a:cxn>
              <a:cxn ang="0">
                <a:pos x="347386" y="378902"/>
              </a:cxn>
              <a:cxn ang="0">
                <a:pos x="348119" y="380306"/>
              </a:cxn>
              <a:cxn ang="0">
                <a:pos x="348852" y="381709"/>
              </a:cxn>
              <a:cxn ang="0">
                <a:pos x="350318" y="383112"/>
              </a:cxn>
              <a:cxn ang="0">
                <a:pos x="446326" y="315050"/>
              </a:cxn>
              <a:cxn ang="0">
                <a:pos x="356181" y="269442"/>
              </a:cxn>
              <a:cxn ang="0">
                <a:pos x="335660" y="475733"/>
              </a:cxn>
              <a:cxn ang="0">
                <a:pos x="463182" y="393637"/>
              </a:cxn>
              <a:cxn ang="0">
                <a:pos x="446326" y="390129"/>
              </a:cxn>
              <a:cxn ang="0">
                <a:pos x="356181" y="461700"/>
              </a:cxn>
              <a:cxn ang="0">
                <a:pos x="266036" y="357151"/>
              </a:cxn>
              <a:cxn ang="0">
                <a:pos x="373770" y="287685"/>
              </a:cxn>
              <a:cxn ang="0">
                <a:pos x="446326" y="390129"/>
              </a:cxn>
              <a:cxn ang="0">
                <a:pos x="156837" y="389427"/>
              </a:cxn>
              <a:cxn ang="0">
                <a:pos x="268235" y="284177"/>
              </a:cxn>
              <a:cxn ang="0">
                <a:pos x="290954" y="267337"/>
              </a:cxn>
              <a:cxn ang="0">
                <a:pos x="404551" y="161384"/>
              </a:cxn>
              <a:cxn ang="0">
                <a:pos x="408949" y="261723"/>
              </a:cxn>
              <a:cxn ang="0">
                <a:pos x="426538" y="267337"/>
              </a:cxn>
              <a:cxn ang="0">
                <a:pos x="426538" y="109461"/>
              </a:cxn>
              <a:cxn ang="0">
                <a:pos x="21986" y="88411"/>
              </a:cxn>
              <a:cxn ang="0">
                <a:pos x="0" y="166296"/>
              </a:cxn>
              <a:cxn ang="0">
                <a:pos x="0" y="284177"/>
              </a:cxn>
              <a:cxn ang="0">
                <a:pos x="0" y="397146"/>
              </a:cxn>
              <a:cxn ang="0">
                <a:pos x="235988" y="418898"/>
              </a:cxn>
              <a:cxn ang="0">
                <a:pos x="17589" y="166296"/>
              </a:cxn>
              <a:cxn ang="0">
                <a:pos x="21986" y="161384"/>
              </a:cxn>
              <a:cxn ang="0">
                <a:pos x="139248" y="267337"/>
              </a:cxn>
              <a:cxn ang="0">
                <a:pos x="17589" y="166296"/>
              </a:cxn>
              <a:cxn ang="0">
                <a:pos x="139248" y="284177"/>
              </a:cxn>
              <a:cxn ang="0">
                <a:pos x="21986" y="389427"/>
              </a:cxn>
              <a:cxn ang="0">
                <a:pos x="17589" y="284177"/>
              </a:cxn>
              <a:cxn ang="0">
                <a:pos x="156837" y="267337"/>
              </a:cxn>
              <a:cxn ang="0">
                <a:pos x="156837" y="161384"/>
              </a:cxn>
              <a:cxn ang="0">
                <a:pos x="273365" y="267337"/>
              </a:cxn>
              <a:cxn ang="0">
                <a:pos x="282160" y="109461"/>
              </a:cxn>
              <a:cxn ang="0">
                <a:pos x="297550" y="124196"/>
              </a:cxn>
              <a:cxn ang="0">
                <a:pos x="267502" y="124196"/>
              </a:cxn>
              <a:cxn ang="0">
                <a:pos x="148042" y="109461"/>
              </a:cxn>
              <a:cxn ang="0">
                <a:pos x="163433" y="124196"/>
              </a:cxn>
              <a:cxn ang="0">
                <a:pos x="133385" y="124196"/>
              </a:cxn>
            </a:cxnLst>
            <a:rect l="0" t="0" r="0" b="0"/>
            <a:pathLst>
              <a:path w="639" h="681">
                <a:moveTo>
                  <a:pt x="163" y="75"/>
                </a:moveTo>
                <a:cubicBezTo>
                  <a:pt x="163" y="91"/>
                  <a:pt x="176" y="104"/>
                  <a:pt x="192" y="104"/>
                </a:cubicBezTo>
                <a:lnTo>
                  <a:pt x="390" y="104"/>
                </a:lnTo>
                <a:cubicBezTo>
                  <a:pt x="406" y="104"/>
                  <a:pt x="419" y="91"/>
                  <a:pt x="419" y="75"/>
                </a:cubicBezTo>
                <a:cubicBezTo>
                  <a:pt x="419" y="59"/>
                  <a:pt x="406" y="46"/>
                  <a:pt x="390" y="46"/>
                </a:cubicBezTo>
                <a:lnTo>
                  <a:pt x="338" y="46"/>
                </a:lnTo>
                <a:cubicBezTo>
                  <a:pt x="338" y="20"/>
                  <a:pt x="317" y="0"/>
                  <a:pt x="291" y="0"/>
                </a:cubicBezTo>
                <a:cubicBezTo>
                  <a:pt x="265" y="0"/>
                  <a:pt x="244" y="20"/>
                  <a:pt x="244" y="46"/>
                </a:cubicBezTo>
                <a:lnTo>
                  <a:pt x="192" y="46"/>
                </a:lnTo>
                <a:cubicBezTo>
                  <a:pt x="176" y="46"/>
                  <a:pt x="163" y="59"/>
                  <a:pt x="163" y="75"/>
                </a:cubicBezTo>
                <a:close/>
                <a:moveTo>
                  <a:pt x="518" y="586"/>
                </a:moveTo>
                <a:cubicBezTo>
                  <a:pt x="520" y="589"/>
                  <a:pt x="523" y="590"/>
                  <a:pt x="526" y="590"/>
                </a:cubicBezTo>
                <a:cubicBezTo>
                  <a:pt x="529" y="590"/>
                  <a:pt x="532" y="589"/>
                  <a:pt x="535" y="586"/>
                </a:cubicBezTo>
                <a:cubicBezTo>
                  <a:pt x="539" y="582"/>
                  <a:pt x="539" y="574"/>
                  <a:pt x="535" y="570"/>
                </a:cubicBezTo>
                <a:lnTo>
                  <a:pt x="498" y="533"/>
                </a:lnTo>
                <a:lnTo>
                  <a:pt x="498" y="442"/>
                </a:lnTo>
                <a:cubicBezTo>
                  <a:pt x="498" y="435"/>
                  <a:pt x="493" y="430"/>
                  <a:pt x="486" y="430"/>
                </a:cubicBezTo>
                <a:cubicBezTo>
                  <a:pt x="480" y="430"/>
                  <a:pt x="474" y="435"/>
                  <a:pt x="474" y="442"/>
                </a:cubicBezTo>
                <a:lnTo>
                  <a:pt x="474" y="538"/>
                </a:lnTo>
                <a:cubicBezTo>
                  <a:pt x="474" y="539"/>
                  <a:pt x="474" y="539"/>
                  <a:pt x="474" y="540"/>
                </a:cubicBezTo>
                <a:cubicBezTo>
                  <a:pt x="474" y="541"/>
                  <a:pt x="475" y="541"/>
                  <a:pt x="475" y="541"/>
                </a:cubicBezTo>
                <a:cubicBezTo>
                  <a:pt x="475" y="542"/>
                  <a:pt x="475" y="542"/>
                  <a:pt x="475" y="542"/>
                </a:cubicBezTo>
                <a:cubicBezTo>
                  <a:pt x="475" y="543"/>
                  <a:pt x="475" y="543"/>
                  <a:pt x="476" y="543"/>
                </a:cubicBezTo>
                <a:cubicBezTo>
                  <a:pt x="476" y="544"/>
                  <a:pt x="476" y="544"/>
                  <a:pt x="476" y="544"/>
                </a:cubicBezTo>
                <a:cubicBezTo>
                  <a:pt x="477" y="545"/>
                  <a:pt x="477" y="546"/>
                  <a:pt x="478" y="546"/>
                </a:cubicBezTo>
                <a:cubicBezTo>
                  <a:pt x="478" y="546"/>
                  <a:pt x="478" y="546"/>
                  <a:pt x="478" y="546"/>
                </a:cubicBezTo>
                <a:lnTo>
                  <a:pt x="518" y="586"/>
                </a:lnTo>
                <a:close/>
                <a:moveTo>
                  <a:pt x="609" y="449"/>
                </a:moveTo>
                <a:cubicBezTo>
                  <a:pt x="587" y="417"/>
                  <a:pt x="553" y="395"/>
                  <a:pt x="514" y="387"/>
                </a:cubicBezTo>
                <a:cubicBezTo>
                  <a:pt x="505" y="385"/>
                  <a:pt x="495" y="384"/>
                  <a:pt x="486" y="384"/>
                </a:cubicBezTo>
                <a:cubicBezTo>
                  <a:pt x="415" y="384"/>
                  <a:pt x="354" y="435"/>
                  <a:pt x="340" y="505"/>
                </a:cubicBezTo>
                <a:cubicBezTo>
                  <a:pt x="325" y="585"/>
                  <a:pt x="378" y="663"/>
                  <a:pt x="458" y="678"/>
                </a:cubicBezTo>
                <a:cubicBezTo>
                  <a:pt x="467" y="680"/>
                  <a:pt x="477" y="681"/>
                  <a:pt x="486" y="681"/>
                </a:cubicBezTo>
                <a:cubicBezTo>
                  <a:pt x="557" y="681"/>
                  <a:pt x="618" y="630"/>
                  <a:pt x="632" y="561"/>
                </a:cubicBezTo>
                <a:cubicBezTo>
                  <a:pt x="639" y="522"/>
                  <a:pt x="631" y="482"/>
                  <a:pt x="609" y="449"/>
                </a:cubicBezTo>
                <a:close/>
                <a:moveTo>
                  <a:pt x="609" y="556"/>
                </a:moveTo>
                <a:lnTo>
                  <a:pt x="609" y="556"/>
                </a:lnTo>
                <a:cubicBezTo>
                  <a:pt x="598" y="615"/>
                  <a:pt x="546" y="658"/>
                  <a:pt x="486" y="658"/>
                </a:cubicBezTo>
                <a:cubicBezTo>
                  <a:pt x="478" y="658"/>
                  <a:pt x="470" y="657"/>
                  <a:pt x="463" y="656"/>
                </a:cubicBezTo>
                <a:cubicBezTo>
                  <a:pt x="395" y="643"/>
                  <a:pt x="350" y="577"/>
                  <a:pt x="363" y="509"/>
                </a:cubicBezTo>
                <a:cubicBezTo>
                  <a:pt x="374" y="450"/>
                  <a:pt x="426" y="407"/>
                  <a:pt x="486" y="407"/>
                </a:cubicBezTo>
                <a:cubicBezTo>
                  <a:pt x="494" y="407"/>
                  <a:pt x="502" y="408"/>
                  <a:pt x="510" y="410"/>
                </a:cubicBezTo>
                <a:cubicBezTo>
                  <a:pt x="543" y="416"/>
                  <a:pt x="571" y="435"/>
                  <a:pt x="590" y="462"/>
                </a:cubicBezTo>
                <a:cubicBezTo>
                  <a:pt x="609" y="490"/>
                  <a:pt x="615" y="523"/>
                  <a:pt x="609" y="556"/>
                </a:cubicBezTo>
                <a:close/>
                <a:moveTo>
                  <a:pt x="311" y="555"/>
                </a:moveTo>
                <a:lnTo>
                  <a:pt x="214" y="555"/>
                </a:lnTo>
                <a:lnTo>
                  <a:pt x="214" y="405"/>
                </a:lnTo>
                <a:lnTo>
                  <a:pt x="366" y="405"/>
                </a:lnTo>
                <a:cubicBezTo>
                  <a:pt x="375" y="396"/>
                  <a:pt x="386" y="388"/>
                  <a:pt x="398" y="381"/>
                </a:cubicBezTo>
                <a:lnTo>
                  <a:pt x="397" y="381"/>
                </a:lnTo>
                <a:lnTo>
                  <a:pt x="397" y="230"/>
                </a:lnTo>
                <a:lnTo>
                  <a:pt x="552" y="230"/>
                </a:lnTo>
                <a:cubicBezTo>
                  <a:pt x="555" y="230"/>
                  <a:pt x="558" y="233"/>
                  <a:pt x="558" y="237"/>
                </a:cubicBezTo>
                <a:lnTo>
                  <a:pt x="558" y="373"/>
                </a:lnTo>
                <a:cubicBezTo>
                  <a:pt x="567" y="376"/>
                  <a:pt x="575" y="381"/>
                  <a:pt x="582" y="386"/>
                </a:cubicBezTo>
                <a:lnTo>
                  <a:pt x="582" y="381"/>
                </a:lnTo>
                <a:lnTo>
                  <a:pt x="582" y="237"/>
                </a:lnTo>
                <a:lnTo>
                  <a:pt x="582" y="156"/>
                </a:lnTo>
                <a:cubicBezTo>
                  <a:pt x="582" y="140"/>
                  <a:pt x="569" y="126"/>
                  <a:pt x="552" y="126"/>
                </a:cubicBezTo>
                <a:lnTo>
                  <a:pt x="30" y="126"/>
                </a:lnTo>
                <a:cubicBezTo>
                  <a:pt x="13" y="126"/>
                  <a:pt x="0" y="140"/>
                  <a:pt x="0" y="156"/>
                </a:cubicBezTo>
                <a:lnTo>
                  <a:pt x="0" y="237"/>
                </a:lnTo>
                <a:lnTo>
                  <a:pt x="0" y="381"/>
                </a:lnTo>
                <a:lnTo>
                  <a:pt x="0" y="405"/>
                </a:lnTo>
                <a:lnTo>
                  <a:pt x="0" y="549"/>
                </a:lnTo>
                <a:lnTo>
                  <a:pt x="0" y="566"/>
                </a:lnTo>
                <a:cubicBezTo>
                  <a:pt x="0" y="583"/>
                  <a:pt x="13" y="597"/>
                  <a:pt x="30" y="597"/>
                </a:cubicBezTo>
                <a:lnTo>
                  <a:pt x="322" y="597"/>
                </a:lnTo>
                <a:cubicBezTo>
                  <a:pt x="317" y="583"/>
                  <a:pt x="313" y="569"/>
                  <a:pt x="311" y="555"/>
                </a:cubicBezTo>
                <a:close/>
                <a:moveTo>
                  <a:pt x="24" y="237"/>
                </a:moveTo>
                <a:lnTo>
                  <a:pt x="24" y="237"/>
                </a:lnTo>
                <a:cubicBezTo>
                  <a:pt x="24" y="233"/>
                  <a:pt x="27" y="230"/>
                  <a:pt x="30" y="230"/>
                </a:cubicBezTo>
                <a:lnTo>
                  <a:pt x="190" y="230"/>
                </a:lnTo>
                <a:lnTo>
                  <a:pt x="190" y="381"/>
                </a:lnTo>
                <a:lnTo>
                  <a:pt x="24" y="381"/>
                </a:lnTo>
                <a:lnTo>
                  <a:pt x="24" y="237"/>
                </a:lnTo>
                <a:close/>
                <a:moveTo>
                  <a:pt x="190" y="405"/>
                </a:moveTo>
                <a:lnTo>
                  <a:pt x="190" y="405"/>
                </a:lnTo>
                <a:lnTo>
                  <a:pt x="190" y="555"/>
                </a:lnTo>
                <a:lnTo>
                  <a:pt x="30" y="555"/>
                </a:lnTo>
                <a:cubicBezTo>
                  <a:pt x="27" y="555"/>
                  <a:pt x="24" y="552"/>
                  <a:pt x="24" y="549"/>
                </a:cubicBezTo>
                <a:lnTo>
                  <a:pt x="24" y="405"/>
                </a:lnTo>
                <a:lnTo>
                  <a:pt x="190" y="405"/>
                </a:lnTo>
                <a:close/>
                <a:moveTo>
                  <a:pt x="214" y="381"/>
                </a:moveTo>
                <a:lnTo>
                  <a:pt x="214" y="381"/>
                </a:lnTo>
                <a:lnTo>
                  <a:pt x="214" y="230"/>
                </a:lnTo>
                <a:lnTo>
                  <a:pt x="373" y="230"/>
                </a:lnTo>
                <a:lnTo>
                  <a:pt x="373" y="381"/>
                </a:lnTo>
                <a:lnTo>
                  <a:pt x="214" y="381"/>
                </a:lnTo>
                <a:close/>
                <a:moveTo>
                  <a:pt x="385" y="156"/>
                </a:moveTo>
                <a:lnTo>
                  <a:pt x="385" y="156"/>
                </a:lnTo>
                <a:cubicBezTo>
                  <a:pt x="396" y="156"/>
                  <a:pt x="406" y="165"/>
                  <a:pt x="406" y="177"/>
                </a:cubicBezTo>
                <a:cubicBezTo>
                  <a:pt x="406" y="188"/>
                  <a:pt x="396" y="197"/>
                  <a:pt x="385" y="197"/>
                </a:cubicBezTo>
                <a:cubicBezTo>
                  <a:pt x="374" y="197"/>
                  <a:pt x="365" y="188"/>
                  <a:pt x="365" y="177"/>
                </a:cubicBezTo>
                <a:cubicBezTo>
                  <a:pt x="365" y="165"/>
                  <a:pt x="374" y="156"/>
                  <a:pt x="385" y="156"/>
                </a:cubicBezTo>
                <a:close/>
                <a:moveTo>
                  <a:pt x="202" y="156"/>
                </a:moveTo>
                <a:lnTo>
                  <a:pt x="202" y="156"/>
                </a:lnTo>
                <a:cubicBezTo>
                  <a:pt x="214" y="156"/>
                  <a:pt x="223" y="165"/>
                  <a:pt x="223" y="177"/>
                </a:cubicBezTo>
                <a:cubicBezTo>
                  <a:pt x="223" y="188"/>
                  <a:pt x="214" y="197"/>
                  <a:pt x="202" y="197"/>
                </a:cubicBezTo>
                <a:cubicBezTo>
                  <a:pt x="191" y="197"/>
                  <a:pt x="182" y="188"/>
                  <a:pt x="182" y="177"/>
                </a:cubicBezTo>
                <a:cubicBezTo>
                  <a:pt x="182" y="165"/>
                  <a:pt x="191" y="156"/>
                  <a:pt x="202" y="156"/>
                </a:cubicBezTo>
                <a:close/>
              </a:path>
            </a:pathLst>
          </a:custGeom>
          <a:solidFill>
            <a:srgbClr val="FFFFFF"/>
          </a:solidFill>
          <a:ln w="9525">
            <a:noFill/>
          </a:ln>
        </p:spPr>
        <p:txBody>
          <a:bodyPr/>
          <a:lstStyle/>
          <a:p>
            <a:endParaRPr lang="zh-CN" altLang="en-US"/>
          </a:p>
        </p:txBody>
      </p:sp>
      <p:sp>
        <p:nvSpPr>
          <p:cNvPr id="11294" name="Freeform 12"/>
          <p:cNvSpPr>
            <a:spLocks noEditPoints="1"/>
          </p:cNvSpPr>
          <p:nvPr/>
        </p:nvSpPr>
        <p:spPr>
          <a:xfrm>
            <a:off x="5468938" y="4313238"/>
            <a:ext cx="512762" cy="523875"/>
          </a:xfrm>
          <a:custGeom>
            <a:cxnLst>
              <a:cxn ang="0">
                <a:pos x="194395" y="325576"/>
              </a:cxn>
              <a:cxn ang="0">
                <a:pos x="184858" y="296042"/>
              </a:cxn>
              <a:cxn ang="0">
                <a:pos x="224471" y="142747"/>
              </a:cxn>
              <a:cxn ang="0">
                <a:pos x="266284" y="267211"/>
              </a:cxn>
              <a:cxn ang="0">
                <a:pos x="317634" y="123058"/>
              </a:cxn>
              <a:cxn ang="0">
                <a:pos x="203198" y="244709"/>
              </a:cxn>
              <a:cxn ang="0">
                <a:pos x="192928" y="260883"/>
              </a:cxn>
              <a:cxn ang="0">
                <a:pos x="263350" y="300261"/>
              </a:cxn>
              <a:cxn ang="0">
                <a:pos x="338174" y="104072"/>
              </a:cxn>
              <a:cxn ang="0">
                <a:pos x="341841" y="66100"/>
              </a:cxn>
              <a:cxn ang="0">
                <a:pos x="338174" y="104072"/>
              </a:cxn>
              <a:cxn ang="0">
                <a:pos x="400527" y="123058"/>
              </a:cxn>
              <a:cxn ang="0">
                <a:pos x="360914" y="126574"/>
              </a:cxn>
              <a:cxn ang="0">
                <a:pos x="292692" y="87898"/>
              </a:cxn>
              <a:cxn ang="0">
                <a:pos x="275820" y="53442"/>
              </a:cxn>
              <a:cxn ang="0">
                <a:pos x="292692" y="87898"/>
              </a:cxn>
              <a:cxn ang="0">
                <a:pos x="226672" y="65396"/>
              </a:cxn>
              <a:cxn ang="0">
                <a:pos x="230339" y="103369"/>
              </a:cxn>
              <a:cxn ang="0">
                <a:pos x="377052" y="187048"/>
              </a:cxn>
              <a:cxn ang="0">
                <a:pos x="412997" y="170875"/>
              </a:cxn>
              <a:cxn ang="0">
                <a:pos x="377052" y="187048"/>
              </a:cxn>
              <a:cxn ang="0">
                <a:pos x="188526" y="267915"/>
              </a:cxn>
              <a:cxn ang="0">
                <a:pos x="178990" y="284791"/>
              </a:cxn>
              <a:cxn ang="0">
                <a:pos x="249412" y="324170"/>
              </a:cxn>
              <a:cxn ang="0">
                <a:pos x="187059" y="523875"/>
              </a:cxn>
              <a:cxn ang="0">
                <a:pos x="200263" y="30237"/>
              </a:cxn>
              <a:cxn ang="0">
                <a:pos x="487821" y="148373"/>
              </a:cxn>
              <a:cxn ang="0">
                <a:pos x="492222" y="227833"/>
              </a:cxn>
              <a:cxn ang="0">
                <a:pos x="506893" y="327686"/>
              </a:cxn>
              <a:cxn ang="0">
                <a:pos x="489288" y="412068"/>
              </a:cxn>
              <a:cxn ang="0">
                <a:pos x="382921" y="435273"/>
              </a:cxn>
              <a:cxn ang="0">
                <a:pos x="187059" y="523875"/>
              </a:cxn>
            </a:cxnLst>
            <a:rect l="0" t="0" r="0" b="0"/>
            <a:pathLst>
              <a:path w="699" h="745">
                <a:moveTo>
                  <a:pt x="252" y="421"/>
                </a:moveTo>
                <a:cubicBezTo>
                  <a:pt x="245" y="436"/>
                  <a:pt x="250" y="455"/>
                  <a:pt x="265" y="463"/>
                </a:cubicBezTo>
                <a:cubicBezTo>
                  <a:pt x="278" y="471"/>
                  <a:pt x="293" y="469"/>
                  <a:pt x="303" y="459"/>
                </a:cubicBezTo>
                <a:lnTo>
                  <a:pt x="252" y="421"/>
                </a:lnTo>
                <a:close/>
                <a:moveTo>
                  <a:pt x="433" y="175"/>
                </a:moveTo>
                <a:cubicBezTo>
                  <a:pt x="387" y="148"/>
                  <a:pt x="330" y="161"/>
                  <a:pt x="306" y="203"/>
                </a:cubicBezTo>
                <a:cubicBezTo>
                  <a:pt x="281" y="246"/>
                  <a:pt x="313" y="294"/>
                  <a:pt x="290" y="338"/>
                </a:cubicBezTo>
                <a:lnTo>
                  <a:pt x="363" y="380"/>
                </a:lnTo>
                <a:cubicBezTo>
                  <a:pt x="390" y="338"/>
                  <a:pt x="448" y="343"/>
                  <a:pt x="473" y="299"/>
                </a:cubicBezTo>
                <a:cubicBezTo>
                  <a:pt x="497" y="257"/>
                  <a:pt x="480" y="202"/>
                  <a:pt x="433" y="175"/>
                </a:cubicBezTo>
                <a:close/>
                <a:moveTo>
                  <a:pt x="355" y="407"/>
                </a:moveTo>
                <a:lnTo>
                  <a:pt x="277" y="348"/>
                </a:lnTo>
                <a:cubicBezTo>
                  <a:pt x="271" y="343"/>
                  <a:pt x="263" y="345"/>
                  <a:pt x="259" y="351"/>
                </a:cubicBezTo>
                <a:cubicBezTo>
                  <a:pt x="256" y="357"/>
                  <a:pt x="257" y="366"/>
                  <a:pt x="263" y="371"/>
                </a:cubicBezTo>
                <a:lnTo>
                  <a:pt x="342" y="430"/>
                </a:lnTo>
                <a:cubicBezTo>
                  <a:pt x="348" y="435"/>
                  <a:pt x="356" y="433"/>
                  <a:pt x="359" y="427"/>
                </a:cubicBezTo>
                <a:cubicBezTo>
                  <a:pt x="363" y="420"/>
                  <a:pt x="361" y="411"/>
                  <a:pt x="355" y="407"/>
                </a:cubicBezTo>
                <a:close/>
                <a:moveTo>
                  <a:pt x="461" y="148"/>
                </a:moveTo>
                <a:lnTo>
                  <a:pt x="486" y="106"/>
                </a:lnTo>
                <a:lnTo>
                  <a:pt x="466" y="94"/>
                </a:lnTo>
                <a:lnTo>
                  <a:pt x="441" y="137"/>
                </a:lnTo>
                <a:lnTo>
                  <a:pt x="461" y="148"/>
                </a:lnTo>
                <a:close/>
                <a:moveTo>
                  <a:pt x="503" y="200"/>
                </a:moveTo>
                <a:lnTo>
                  <a:pt x="546" y="175"/>
                </a:lnTo>
                <a:lnTo>
                  <a:pt x="534" y="156"/>
                </a:lnTo>
                <a:lnTo>
                  <a:pt x="492" y="180"/>
                </a:lnTo>
                <a:lnTo>
                  <a:pt x="503" y="200"/>
                </a:lnTo>
                <a:close/>
                <a:moveTo>
                  <a:pt x="399" y="125"/>
                </a:moveTo>
                <a:lnTo>
                  <a:pt x="399" y="76"/>
                </a:lnTo>
                <a:lnTo>
                  <a:pt x="376" y="76"/>
                </a:lnTo>
                <a:lnTo>
                  <a:pt x="376" y="125"/>
                </a:lnTo>
                <a:lnTo>
                  <a:pt x="399" y="125"/>
                </a:lnTo>
                <a:close/>
                <a:moveTo>
                  <a:pt x="333" y="135"/>
                </a:moveTo>
                <a:lnTo>
                  <a:pt x="309" y="93"/>
                </a:lnTo>
                <a:lnTo>
                  <a:pt x="289" y="104"/>
                </a:lnTo>
                <a:lnTo>
                  <a:pt x="314" y="147"/>
                </a:lnTo>
                <a:lnTo>
                  <a:pt x="333" y="135"/>
                </a:lnTo>
                <a:close/>
                <a:moveTo>
                  <a:pt x="514" y="266"/>
                </a:moveTo>
                <a:lnTo>
                  <a:pt x="563" y="266"/>
                </a:lnTo>
                <a:lnTo>
                  <a:pt x="563" y="243"/>
                </a:lnTo>
                <a:lnTo>
                  <a:pt x="514" y="243"/>
                </a:lnTo>
                <a:lnTo>
                  <a:pt x="514" y="266"/>
                </a:lnTo>
                <a:close/>
                <a:moveTo>
                  <a:pt x="336" y="441"/>
                </a:moveTo>
                <a:lnTo>
                  <a:pt x="257" y="381"/>
                </a:lnTo>
                <a:cubicBezTo>
                  <a:pt x="251" y="377"/>
                  <a:pt x="244" y="378"/>
                  <a:pt x="240" y="385"/>
                </a:cubicBezTo>
                <a:cubicBezTo>
                  <a:pt x="236" y="391"/>
                  <a:pt x="238" y="400"/>
                  <a:pt x="244" y="405"/>
                </a:cubicBezTo>
                <a:lnTo>
                  <a:pt x="322" y="464"/>
                </a:lnTo>
                <a:cubicBezTo>
                  <a:pt x="328" y="469"/>
                  <a:pt x="336" y="467"/>
                  <a:pt x="340" y="461"/>
                </a:cubicBezTo>
                <a:cubicBezTo>
                  <a:pt x="344" y="454"/>
                  <a:pt x="342" y="445"/>
                  <a:pt x="336" y="441"/>
                </a:cubicBezTo>
                <a:close/>
                <a:moveTo>
                  <a:pt x="255" y="745"/>
                </a:moveTo>
                <a:cubicBezTo>
                  <a:pt x="264" y="686"/>
                  <a:pt x="263" y="624"/>
                  <a:pt x="248" y="569"/>
                </a:cubicBezTo>
                <a:cubicBezTo>
                  <a:pt x="0" y="430"/>
                  <a:pt x="65" y="108"/>
                  <a:pt x="273" y="43"/>
                </a:cubicBezTo>
                <a:cubicBezTo>
                  <a:pt x="382" y="0"/>
                  <a:pt x="532" y="26"/>
                  <a:pt x="629" y="123"/>
                </a:cubicBezTo>
                <a:cubicBezTo>
                  <a:pt x="699" y="193"/>
                  <a:pt x="665" y="211"/>
                  <a:pt x="665" y="211"/>
                </a:cubicBezTo>
                <a:lnTo>
                  <a:pt x="650" y="220"/>
                </a:lnTo>
                <a:cubicBezTo>
                  <a:pt x="658" y="254"/>
                  <a:pt x="673" y="316"/>
                  <a:pt x="671" y="324"/>
                </a:cubicBezTo>
                <a:cubicBezTo>
                  <a:pt x="669" y="336"/>
                  <a:pt x="656" y="347"/>
                  <a:pt x="656" y="347"/>
                </a:cubicBezTo>
                <a:lnTo>
                  <a:pt x="691" y="466"/>
                </a:lnTo>
                <a:lnTo>
                  <a:pt x="660" y="479"/>
                </a:lnTo>
                <a:cubicBezTo>
                  <a:pt x="667" y="517"/>
                  <a:pt x="671" y="548"/>
                  <a:pt x="667" y="586"/>
                </a:cubicBezTo>
                <a:cubicBezTo>
                  <a:pt x="666" y="592"/>
                  <a:pt x="645" y="611"/>
                  <a:pt x="628" y="612"/>
                </a:cubicBezTo>
                <a:lnTo>
                  <a:pt x="522" y="619"/>
                </a:lnTo>
                <a:lnTo>
                  <a:pt x="529" y="745"/>
                </a:lnTo>
                <a:lnTo>
                  <a:pt x="255" y="745"/>
                </a:lnTo>
                <a:close/>
              </a:path>
            </a:pathLst>
          </a:custGeom>
          <a:solidFill>
            <a:srgbClr val="FFFFFF"/>
          </a:solidFill>
          <a:ln w="9525">
            <a:noFill/>
          </a:ln>
        </p:spPr>
        <p:txBody>
          <a:bodyPr/>
          <a:lstStyle/>
          <a:p>
            <a:endParaRPr lang="zh-CN" altLang="en-US"/>
          </a:p>
        </p:txBody>
      </p:sp>
      <p:sp>
        <p:nvSpPr>
          <p:cNvPr id="11295" name="Freeform 13"/>
          <p:cNvSpPr>
            <a:spLocks noEditPoints="1"/>
          </p:cNvSpPr>
          <p:nvPr/>
        </p:nvSpPr>
        <p:spPr>
          <a:xfrm>
            <a:off x="5505450" y="1298575"/>
            <a:ext cx="427038" cy="560388"/>
          </a:xfrm>
          <a:custGeom>
            <a:cxnLst>
              <a:cxn ang="0">
                <a:pos x="56081" y="90871"/>
              </a:cxn>
              <a:cxn ang="0">
                <a:pos x="47190" y="561027"/>
              </a:cxn>
              <a:cxn ang="0">
                <a:pos x="427449" y="137623"/>
              </a:cxn>
              <a:cxn ang="0">
                <a:pos x="394621" y="147500"/>
              </a:cxn>
              <a:cxn ang="0">
                <a:pos x="48558" y="528103"/>
              </a:cxn>
              <a:cxn ang="0">
                <a:pos x="184658" y="59263"/>
              </a:cxn>
              <a:cxn ang="0">
                <a:pos x="242107" y="59263"/>
              </a:cxn>
              <a:cxn ang="0">
                <a:pos x="212699" y="88895"/>
              </a:cxn>
              <a:cxn ang="0">
                <a:pos x="149094" y="60580"/>
              </a:cxn>
              <a:cxn ang="0">
                <a:pos x="77967" y="141574"/>
              </a:cxn>
              <a:cxn ang="0">
                <a:pos x="348798" y="141574"/>
              </a:cxn>
              <a:cxn ang="0">
                <a:pos x="277671" y="60580"/>
              </a:cxn>
              <a:cxn ang="0">
                <a:pos x="149094" y="60580"/>
              </a:cxn>
              <a:cxn ang="0">
                <a:pos x="150462" y="426038"/>
              </a:cxn>
              <a:cxn ang="0">
                <a:pos x="103272" y="438549"/>
              </a:cxn>
              <a:cxn ang="0">
                <a:pos x="93013" y="448427"/>
              </a:cxn>
              <a:cxn ang="0">
                <a:pos x="150462" y="453036"/>
              </a:cxn>
              <a:cxn ang="0">
                <a:pos x="90277" y="481351"/>
              </a:cxn>
              <a:cxn ang="0">
                <a:pos x="165508" y="445793"/>
              </a:cxn>
              <a:cxn ang="0">
                <a:pos x="165508" y="423404"/>
              </a:cxn>
              <a:cxn ang="0">
                <a:pos x="75231" y="427355"/>
              </a:cxn>
              <a:cxn ang="0">
                <a:pos x="146359" y="499788"/>
              </a:cxn>
              <a:cxn ang="0">
                <a:pos x="146359" y="219933"/>
              </a:cxn>
              <a:cxn ang="0">
                <a:pos x="103272" y="232444"/>
              </a:cxn>
              <a:cxn ang="0">
                <a:pos x="118318" y="269319"/>
              </a:cxn>
              <a:cxn ang="0">
                <a:pos x="90277" y="279855"/>
              </a:cxn>
              <a:cxn ang="0">
                <a:pos x="146359" y="205447"/>
              </a:cxn>
              <a:cxn ang="0">
                <a:pos x="75231" y="277880"/>
              </a:cxn>
              <a:cxn ang="0">
                <a:pos x="164824" y="236395"/>
              </a:cxn>
              <a:cxn ang="0">
                <a:pos x="164140" y="217299"/>
              </a:cxn>
              <a:cxn ang="0">
                <a:pos x="150462" y="330558"/>
              </a:cxn>
              <a:cxn ang="0">
                <a:pos x="93013" y="345045"/>
              </a:cxn>
              <a:cxn ang="0">
                <a:pos x="150462" y="381920"/>
              </a:cxn>
              <a:cxn ang="0">
                <a:pos x="164824" y="320022"/>
              </a:cxn>
              <a:cxn ang="0">
                <a:pos x="75231" y="323315"/>
              </a:cxn>
              <a:cxn ang="0">
                <a:pos x="150462" y="396406"/>
              </a:cxn>
              <a:cxn ang="0">
                <a:pos x="197652" y="305536"/>
              </a:cxn>
              <a:cxn ang="0">
                <a:pos x="222957" y="475424"/>
              </a:cxn>
              <a:cxn ang="0">
                <a:pos x="342643" y="439866"/>
              </a:cxn>
              <a:cxn ang="0">
                <a:pos x="218854" y="471473"/>
              </a:cxn>
              <a:cxn ang="0">
                <a:pos x="342643" y="333851"/>
              </a:cxn>
              <a:cxn ang="0">
                <a:pos x="218854" y="269319"/>
              </a:cxn>
              <a:cxn ang="0">
                <a:pos x="218854" y="231127"/>
              </a:cxn>
            </a:cxnLst>
            <a:rect l="0" t="0" r="0" b="0"/>
            <a:pathLst>
              <a:path w="625" h="852">
                <a:moveTo>
                  <a:pt x="47" y="224"/>
                </a:moveTo>
                <a:cubicBezTo>
                  <a:pt x="47" y="200"/>
                  <a:pt x="59" y="188"/>
                  <a:pt x="82" y="187"/>
                </a:cubicBezTo>
                <a:lnTo>
                  <a:pt x="82" y="138"/>
                </a:lnTo>
                <a:cubicBezTo>
                  <a:pt x="39" y="139"/>
                  <a:pt x="0" y="166"/>
                  <a:pt x="0" y="209"/>
                </a:cubicBezTo>
                <a:lnTo>
                  <a:pt x="0" y="783"/>
                </a:lnTo>
                <a:cubicBezTo>
                  <a:pt x="0" y="818"/>
                  <a:pt x="34" y="852"/>
                  <a:pt x="69" y="852"/>
                </a:cubicBezTo>
                <a:lnTo>
                  <a:pt x="555" y="852"/>
                </a:lnTo>
                <a:cubicBezTo>
                  <a:pt x="590" y="852"/>
                  <a:pt x="625" y="818"/>
                  <a:pt x="625" y="783"/>
                </a:cubicBezTo>
                <a:lnTo>
                  <a:pt x="625" y="209"/>
                </a:lnTo>
                <a:cubicBezTo>
                  <a:pt x="625" y="166"/>
                  <a:pt x="586" y="139"/>
                  <a:pt x="542" y="138"/>
                </a:cubicBezTo>
                <a:lnTo>
                  <a:pt x="542" y="187"/>
                </a:lnTo>
                <a:cubicBezTo>
                  <a:pt x="566" y="188"/>
                  <a:pt x="577" y="200"/>
                  <a:pt x="577" y="224"/>
                </a:cubicBezTo>
                <a:lnTo>
                  <a:pt x="577" y="768"/>
                </a:lnTo>
                <a:cubicBezTo>
                  <a:pt x="577" y="785"/>
                  <a:pt x="570" y="802"/>
                  <a:pt x="553" y="802"/>
                </a:cubicBezTo>
                <a:lnTo>
                  <a:pt x="71" y="802"/>
                </a:lnTo>
                <a:cubicBezTo>
                  <a:pt x="53" y="802"/>
                  <a:pt x="47" y="782"/>
                  <a:pt x="47" y="763"/>
                </a:cubicBezTo>
                <a:lnTo>
                  <a:pt x="47" y="224"/>
                </a:lnTo>
                <a:close/>
                <a:moveTo>
                  <a:pt x="270" y="90"/>
                </a:moveTo>
                <a:cubicBezTo>
                  <a:pt x="270" y="71"/>
                  <a:pt x="289" y="51"/>
                  <a:pt x="309" y="51"/>
                </a:cubicBezTo>
                <a:lnTo>
                  <a:pt x="315" y="51"/>
                </a:lnTo>
                <a:cubicBezTo>
                  <a:pt x="335" y="51"/>
                  <a:pt x="354" y="71"/>
                  <a:pt x="354" y="90"/>
                </a:cubicBezTo>
                <a:lnTo>
                  <a:pt x="354" y="94"/>
                </a:lnTo>
                <a:cubicBezTo>
                  <a:pt x="354" y="117"/>
                  <a:pt x="335" y="135"/>
                  <a:pt x="313" y="135"/>
                </a:cubicBezTo>
                <a:lnTo>
                  <a:pt x="311" y="135"/>
                </a:lnTo>
                <a:cubicBezTo>
                  <a:pt x="289" y="135"/>
                  <a:pt x="270" y="117"/>
                  <a:pt x="270" y="94"/>
                </a:cubicBezTo>
                <a:lnTo>
                  <a:pt x="270" y="90"/>
                </a:lnTo>
                <a:close/>
                <a:moveTo>
                  <a:pt x="218" y="92"/>
                </a:moveTo>
                <a:lnTo>
                  <a:pt x="149" y="92"/>
                </a:lnTo>
                <a:cubicBezTo>
                  <a:pt x="125" y="92"/>
                  <a:pt x="114" y="103"/>
                  <a:pt x="114" y="127"/>
                </a:cubicBezTo>
                <a:lnTo>
                  <a:pt x="114" y="215"/>
                </a:lnTo>
                <a:cubicBezTo>
                  <a:pt x="114" y="230"/>
                  <a:pt x="124" y="246"/>
                  <a:pt x="138" y="246"/>
                </a:cubicBezTo>
                <a:lnTo>
                  <a:pt x="486" y="246"/>
                </a:lnTo>
                <a:cubicBezTo>
                  <a:pt x="501" y="246"/>
                  <a:pt x="510" y="230"/>
                  <a:pt x="510" y="215"/>
                </a:cubicBezTo>
                <a:lnTo>
                  <a:pt x="510" y="127"/>
                </a:lnTo>
                <a:cubicBezTo>
                  <a:pt x="510" y="103"/>
                  <a:pt x="499" y="92"/>
                  <a:pt x="475" y="92"/>
                </a:cubicBezTo>
                <a:lnTo>
                  <a:pt x="406" y="92"/>
                </a:lnTo>
                <a:cubicBezTo>
                  <a:pt x="406" y="45"/>
                  <a:pt x="366" y="0"/>
                  <a:pt x="320" y="0"/>
                </a:cubicBezTo>
                <a:lnTo>
                  <a:pt x="305" y="0"/>
                </a:lnTo>
                <a:cubicBezTo>
                  <a:pt x="259" y="0"/>
                  <a:pt x="218" y="45"/>
                  <a:pt x="218" y="92"/>
                </a:cubicBezTo>
                <a:close/>
                <a:moveTo>
                  <a:pt x="132" y="653"/>
                </a:moveTo>
                <a:cubicBezTo>
                  <a:pt x="132" y="648"/>
                  <a:pt x="133" y="647"/>
                  <a:pt x="138" y="647"/>
                </a:cubicBezTo>
                <a:lnTo>
                  <a:pt x="220" y="647"/>
                </a:lnTo>
                <a:lnTo>
                  <a:pt x="220" y="653"/>
                </a:lnTo>
                <a:cubicBezTo>
                  <a:pt x="220" y="660"/>
                  <a:pt x="186" y="680"/>
                  <a:pt x="179" y="684"/>
                </a:cubicBezTo>
                <a:cubicBezTo>
                  <a:pt x="174" y="679"/>
                  <a:pt x="160" y="666"/>
                  <a:pt x="151" y="666"/>
                </a:cubicBezTo>
                <a:lnTo>
                  <a:pt x="149" y="666"/>
                </a:lnTo>
                <a:cubicBezTo>
                  <a:pt x="144" y="666"/>
                  <a:pt x="136" y="674"/>
                  <a:pt x="136" y="679"/>
                </a:cubicBezTo>
                <a:lnTo>
                  <a:pt x="136" y="681"/>
                </a:lnTo>
                <a:cubicBezTo>
                  <a:pt x="136" y="687"/>
                  <a:pt x="167" y="720"/>
                  <a:pt x="173" y="720"/>
                </a:cubicBezTo>
                <a:lnTo>
                  <a:pt x="175" y="720"/>
                </a:lnTo>
                <a:cubicBezTo>
                  <a:pt x="180" y="720"/>
                  <a:pt x="213" y="692"/>
                  <a:pt x="220" y="688"/>
                </a:cubicBezTo>
                <a:cubicBezTo>
                  <a:pt x="220" y="699"/>
                  <a:pt x="225" y="737"/>
                  <a:pt x="214" y="737"/>
                </a:cubicBezTo>
                <a:lnTo>
                  <a:pt x="138" y="737"/>
                </a:lnTo>
                <a:cubicBezTo>
                  <a:pt x="133" y="737"/>
                  <a:pt x="132" y="736"/>
                  <a:pt x="132" y="731"/>
                </a:cubicBezTo>
                <a:lnTo>
                  <a:pt x="132" y="653"/>
                </a:lnTo>
                <a:close/>
                <a:moveTo>
                  <a:pt x="214" y="759"/>
                </a:moveTo>
                <a:cubicBezTo>
                  <a:pt x="255" y="759"/>
                  <a:pt x="239" y="715"/>
                  <a:pt x="242" y="677"/>
                </a:cubicBezTo>
                <a:cubicBezTo>
                  <a:pt x="243" y="658"/>
                  <a:pt x="291" y="641"/>
                  <a:pt x="296" y="623"/>
                </a:cubicBezTo>
                <a:lnTo>
                  <a:pt x="290" y="623"/>
                </a:lnTo>
                <a:cubicBezTo>
                  <a:pt x="275" y="623"/>
                  <a:pt x="253" y="637"/>
                  <a:pt x="242" y="643"/>
                </a:cubicBezTo>
                <a:cubicBezTo>
                  <a:pt x="237" y="634"/>
                  <a:pt x="232" y="625"/>
                  <a:pt x="218" y="625"/>
                </a:cubicBezTo>
                <a:lnTo>
                  <a:pt x="134" y="625"/>
                </a:lnTo>
                <a:cubicBezTo>
                  <a:pt x="121" y="625"/>
                  <a:pt x="110" y="636"/>
                  <a:pt x="110" y="649"/>
                </a:cubicBezTo>
                <a:lnTo>
                  <a:pt x="110" y="735"/>
                </a:lnTo>
                <a:cubicBezTo>
                  <a:pt x="110" y="750"/>
                  <a:pt x="123" y="759"/>
                  <a:pt x="138" y="759"/>
                </a:cubicBezTo>
                <a:lnTo>
                  <a:pt x="214" y="759"/>
                </a:lnTo>
                <a:close/>
                <a:moveTo>
                  <a:pt x="132" y="340"/>
                </a:moveTo>
                <a:cubicBezTo>
                  <a:pt x="132" y="335"/>
                  <a:pt x="133" y="334"/>
                  <a:pt x="138" y="334"/>
                </a:cubicBezTo>
                <a:lnTo>
                  <a:pt x="214" y="334"/>
                </a:lnTo>
                <a:cubicBezTo>
                  <a:pt x="219" y="334"/>
                  <a:pt x="220" y="335"/>
                  <a:pt x="220" y="340"/>
                </a:cubicBezTo>
                <a:cubicBezTo>
                  <a:pt x="220" y="346"/>
                  <a:pt x="184" y="371"/>
                  <a:pt x="179" y="371"/>
                </a:cubicBezTo>
                <a:cubicBezTo>
                  <a:pt x="175" y="371"/>
                  <a:pt x="164" y="353"/>
                  <a:pt x="151" y="353"/>
                </a:cubicBezTo>
                <a:cubicBezTo>
                  <a:pt x="145" y="353"/>
                  <a:pt x="136" y="360"/>
                  <a:pt x="136" y="366"/>
                </a:cubicBezTo>
                <a:lnTo>
                  <a:pt x="136" y="368"/>
                </a:lnTo>
                <a:cubicBezTo>
                  <a:pt x="136" y="377"/>
                  <a:pt x="166" y="406"/>
                  <a:pt x="173" y="409"/>
                </a:cubicBezTo>
                <a:lnTo>
                  <a:pt x="220" y="375"/>
                </a:lnTo>
                <a:lnTo>
                  <a:pt x="220" y="425"/>
                </a:lnTo>
                <a:lnTo>
                  <a:pt x="132" y="425"/>
                </a:lnTo>
                <a:lnTo>
                  <a:pt x="132" y="340"/>
                </a:lnTo>
                <a:close/>
                <a:moveTo>
                  <a:pt x="240" y="330"/>
                </a:moveTo>
                <a:cubicBezTo>
                  <a:pt x="237" y="318"/>
                  <a:pt x="228" y="312"/>
                  <a:pt x="214" y="312"/>
                </a:cubicBezTo>
                <a:lnTo>
                  <a:pt x="138" y="312"/>
                </a:lnTo>
                <a:cubicBezTo>
                  <a:pt x="123" y="312"/>
                  <a:pt x="110" y="322"/>
                  <a:pt x="110" y="336"/>
                </a:cubicBezTo>
                <a:lnTo>
                  <a:pt x="110" y="422"/>
                </a:lnTo>
                <a:cubicBezTo>
                  <a:pt x="110" y="435"/>
                  <a:pt x="121" y="446"/>
                  <a:pt x="134" y="446"/>
                </a:cubicBezTo>
                <a:lnTo>
                  <a:pt x="218" y="446"/>
                </a:lnTo>
                <a:cubicBezTo>
                  <a:pt x="252" y="446"/>
                  <a:pt x="242" y="393"/>
                  <a:pt x="241" y="359"/>
                </a:cubicBezTo>
                <a:lnTo>
                  <a:pt x="296" y="312"/>
                </a:lnTo>
                <a:cubicBezTo>
                  <a:pt x="296" y="312"/>
                  <a:pt x="292" y="310"/>
                  <a:pt x="292" y="310"/>
                </a:cubicBezTo>
                <a:cubicBezTo>
                  <a:pt x="270" y="310"/>
                  <a:pt x="253" y="329"/>
                  <a:pt x="240" y="330"/>
                </a:cubicBezTo>
                <a:close/>
                <a:moveTo>
                  <a:pt x="132" y="491"/>
                </a:moveTo>
                <a:lnTo>
                  <a:pt x="220" y="491"/>
                </a:lnTo>
                <a:lnTo>
                  <a:pt x="220" y="502"/>
                </a:lnTo>
                <a:lnTo>
                  <a:pt x="179" y="528"/>
                </a:lnTo>
                <a:lnTo>
                  <a:pt x="152" y="508"/>
                </a:lnTo>
                <a:cubicBezTo>
                  <a:pt x="145" y="512"/>
                  <a:pt x="136" y="514"/>
                  <a:pt x="136" y="524"/>
                </a:cubicBezTo>
                <a:cubicBezTo>
                  <a:pt x="136" y="530"/>
                  <a:pt x="167" y="565"/>
                  <a:pt x="173" y="565"/>
                </a:cubicBezTo>
                <a:cubicBezTo>
                  <a:pt x="183" y="565"/>
                  <a:pt x="209" y="535"/>
                  <a:pt x="220" y="532"/>
                </a:cubicBezTo>
                <a:lnTo>
                  <a:pt x="220" y="580"/>
                </a:lnTo>
                <a:lnTo>
                  <a:pt x="132" y="580"/>
                </a:lnTo>
                <a:lnTo>
                  <a:pt x="132" y="491"/>
                </a:lnTo>
                <a:close/>
                <a:moveTo>
                  <a:pt x="241" y="486"/>
                </a:moveTo>
                <a:cubicBezTo>
                  <a:pt x="238" y="479"/>
                  <a:pt x="233" y="470"/>
                  <a:pt x="220" y="470"/>
                </a:cubicBezTo>
                <a:lnTo>
                  <a:pt x="132" y="470"/>
                </a:lnTo>
                <a:cubicBezTo>
                  <a:pt x="121" y="470"/>
                  <a:pt x="110" y="481"/>
                  <a:pt x="110" y="491"/>
                </a:cubicBezTo>
                <a:lnTo>
                  <a:pt x="110" y="580"/>
                </a:lnTo>
                <a:cubicBezTo>
                  <a:pt x="110" y="591"/>
                  <a:pt x="121" y="602"/>
                  <a:pt x="132" y="602"/>
                </a:cubicBezTo>
                <a:lnTo>
                  <a:pt x="220" y="602"/>
                </a:lnTo>
                <a:cubicBezTo>
                  <a:pt x="252" y="602"/>
                  <a:pt x="242" y="546"/>
                  <a:pt x="241" y="514"/>
                </a:cubicBezTo>
                <a:lnTo>
                  <a:pt x="296" y="468"/>
                </a:lnTo>
                <a:lnTo>
                  <a:pt x="289" y="464"/>
                </a:lnTo>
                <a:lnTo>
                  <a:pt x="241" y="486"/>
                </a:lnTo>
                <a:close/>
                <a:moveTo>
                  <a:pt x="320" y="716"/>
                </a:moveTo>
                <a:cubicBezTo>
                  <a:pt x="320" y="721"/>
                  <a:pt x="321" y="722"/>
                  <a:pt x="326" y="722"/>
                </a:cubicBezTo>
                <a:lnTo>
                  <a:pt x="495" y="722"/>
                </a:lnTo>
                <a:cubicBezTo>
                  <a:pt x="500" y="722"/>
                  <a:pt x="501" y="721"/>
                  <a:pt x="501" y="716"/>
                </a:cubicBezTo>
                <a:lnTo>
                  <a:pt x="501" y="668"/>
                </a:lnTo>
                <a:cubicBezTo>
                  <a:pt x="501" y="663"/>
                  <a:pt x="500" y="662"/>
                  <a:pt x="495" y="662"/>
                </a:cubicBezTo>
                <a:lnTo>
                  <a:pt x="320" y="662"/>
                </a:lnTo>
                <a:lnTo>
                  <a:pt x="320" y="716"/>
                </a:lnTo>
                <a:close/>
                <a:moveTo>
                  <a:pt x="320" y="565"/>
                </a:moveTo>
                <a:lnTo>
                  <a:pt x="501" y="565"/>
                </a:lnTo>
                <a:lnTo>
                  <a:pt x="501" y="507"/>
                </a:lnTo>
                <a:lnTo>
                  <a:pt x="320" y="507"/>
                </a:lnTo>
                <a:lnTo>
                  <a:pt x="320" y="565"/>
                </a:lnTo>
                <a:close/>
                <a:moveTo>
                  <a:pt x="320" y="409"/>
                </a:moveTo>
                <a:lnTo>
                  <a:pt x="452" y="409"/>
                </a:lnTo>
                <a:lnTo>
                  <a:pt x="452" y="351"/>
                </a:lnTo>
                <a:lnTo>
                  <a:pt x="320" y="351"/>
                </a:lnTo>
                <a:lnTo>
                  <a:pt x="320" y="409"/>
                </a:lnTo>
                <a:close/>
              </a:path>
            </a:pathLst>
          </a:custGeom>
          <a:solidFill>
            <a:srgbClr val="FFFFFF"/>
          </a:solidFill>
          <a:ln w="9525">
            <a:noFill/>
          </a:ln>
        </p:spPr>
        <p:txBody>
          <a:bodyPr/>
          <a:lstStyle/>
          <a:p>
            <a:endParaRPr lang="zh-CN" altLang="en-US"/>
          </a:p>
        </p:txBody>
      </p:sp>
      <p:sp>
        <p:nvSpPr>
          <p:cNvPr id="11296" name="Freeform 14"/>
          <p:cNvSpPr>
            <a:spLocks noEditPoints="1"/>
          </p:cNvSpPr>
          <p:nvPr/>
        </p:nvSpPr>
        <p:spPr>
          <a:xfrm>
            <a:off x="5495925" y="2366963"/>
            <a:ext cx="514350" cy="495300"/>
          </a:xfrm>
          <a:custGeom>
            <a:cxnLst>
              <a:cxn ang="0">
                <a:pos x="257850" y="178407"/>
              </a:cxn>
              <a:cxn ang="0">
                <a:pos x="185351" y="248190"/>
              </a:cxn>
              <a:cxn ang="0">
                <a:pos x="257850" y="317315"/>
              </a:cxn>
              <a:cxn ang="0">
                <a:pos x="329665" y="248190"/>
              </a:cxn>
              <a:cxn ang="0">
                <a:pos x="318722" y="210665"/>
              </a:cxn>
              <a:cxn ang="0">
                <a:pos x="400796" y="131666"/>
              </a:cxn>
              <a:cxn ang="0">
                <a:pos x="446621" y="131666"/>
              </a:cxn>
              <a:cxn ang="0">
                <a:pos x="515016" y="65833"/>
              </a:cxn>
              <a:cxn ang="0">
                <a:pos x="448673" y="63858"/>
              </a:cxn>
              <a:cxn ang="0">
                <a:pos x="446621" y="0"/>
              </a:cxn>
              <a:cxn ang="0">
                <a:pos x="378226" y="65833"/>
              </a:cxn>
              <a:cxn ang="0">
                <a:pos x="378226" y="109941"/>
              </a:cxn>
              <a:cxn ang="0">
                <a:pos x="296151" y="188941"/>
              </a:cxn>
              <a:cxn ang="0">
                <a:pos x="257850" y="178407"/>
              </a:cxn>
              <a:cxn ang="0">
                <a:pos x="374122" y="248190"/>
              </a:cxn>
              <a:cxn ang="0">
                <a:pos x="257850" y="360106"/>
              </a:cxn>
              <a:cxn ang="0">
                <a:pos x="140894" y="248190"/>
              </a:cxn>
              <a:cxn ang="0">
                <a:pos x="257850" y="135616"/>
              </a:cxn>
              <a:cxn ang="0">
                <a:pos x="298203" y="142857"/>
              </a:cxn>
              <a:cxn ang="0">
                <a:pos x="331717" y="110599"/>
              </a:cxn>
              <a:cxn ang="0">
                <a:pos x="257850" y="92824"/>
              </a:cxn>
              <a:cxn ang="0">
                <a:pos x="96437" y="248190"/>
              </a:cxn>
              <a:cxn ang="0">
                <a:pos x="257850" y="402898"/>
              </a:cxn>
              <a:cxn ang="0">
                <a:pos x="418579" y="248190"/>
              </a:cxn>
              <a:cxn ang="0">
                <a:pos x="400112" y="176432"/>
              </a:cxn>
              <a:cxn ang="0">
                <a:pos x="366598" y="208690"/>
              </a:cxn>
              <a:cxn ang="0">
                <a:pos x="374122" y="248190"/>
              </a:cxn>
              <a:cxn ang="0">
                <a:pos x="446621" y="162607"/>
              </a:cxn>
              <a:cxn ang="0">
                <a:pos x="466455" y="248190"/>
              </a:cxn>
              <a:cxn ang="0">
                <a:pos x="257850" y="448981"/>
              </a:cxn>
              <a:cxn ang="0">
                <a:pos x="48561" y="248190"/>
              </a:cxn>
              <a:cxn ang="0">
                <a:pos x="257850" y="46741"/>
              </a:cxn>
              <a:cxn ang="0">
                <a:pos x="346080" y="65833"/>
              </a:cxn>
              <a:cxn ang="0">
                <a:pos x="355655" y="44108"/>
              </a:cxn>
              <a:cxn ang="0">
                <a:pos x="373438" y="26992"/>
              </a:cxn>
              <a:cxn ang="0">
                <a:pos x="257850" y="0"/>
              </a:cxn>
              <a:cxn ang="0">
                <a:pos x="0" y="248190"/>
              </a:cxn>
              <a:cxn ang="0">
                <a:pos x="257850" y="495722"/>
              </a:cxn>
              <a:cxn ang="0">
                <a:pos x="515016" y="248190"/>
              </a:cxn>
              <a:cxn ang="0">
                <a:pos x="486974" y="136274"/>
              </a:cxn>
              <a:cxn ang="0">
                <a:pos x="469191" y="153391"/>
              </a:cxn>
              <a:cxn ang="0">
                <a:pos x="446621" y="162607"/>
              </a:cxn>
            </a:cxnLst>
            <a:rect l="0" t="0" r="0" b="0"/>
            <a:pathLst>
              <a:path w="753" h="753">
                <a:moveTo>
                  <a:pt x="377" y="271"/>
                </a:moveTo>
                <a:cubicBezTo>
                  <a:pt x="318" y="271"/>
                  <a:pt x="271" y="318"/>
                  <a:pt x="271" y="377"/>
                </a:cubicBezTo>
                <a:cubicBezTo>
                  <a:pt x="271" y="435"/>
                  <a:pt x="318" y="482"/>
                  <a:pt x="377" y="482"/>
                </a:cubicBezTo>
                <a:cubicBezTo>
                  <a:pt x="435" y="482"/>
                  <a:pt x="482" y="435"/>
                  <a:pt x="482" y="377"/>
                </a:cubicBezTo>
                <a:cubicBezTo>
                  <a:pt x="482" y="356"/>
                  <a:pt x="476" y="336"/>
                  <a:pt x="466" y="320"/>
                </a:cubicBezTo>
                <a:lnTo>
                  <a:pt x="586" y="200"/>
                </a:lnTo>
                <a:lnTo>
                  <a:pt x="653" y="200"/>
                </a:lnTo>
                <a:lnTo>
                  <a:pt x="753" y="100"/>
                </a:lnTo>
                <a:lnTo>
                  <a:pt x="656" y="97"/>
                </a:lnTo>
                <a:lnTo>
                  <a:pt x="653" y="0"/>
                </a:lnTo>
                <a:lnTo>
                  <a:pt x="553" y="100"/>
                </a:lnTo>
                <a:lnTo>
                  <a:pt x="553" y="167"/>
                </a:lnTo>
                <a:lnTo>
                  <a:pt x="433" y="287"/>
                </a:lnTo>
                <a:cubicBezTo>
                  <a:pt x="416" y="277"/>
                  <a:pt x="397" y="271"/>
                  <a:pt x="377" y="271"/>
                </a:cubicBezTo>
                <a:close/>
                <a:moveTo>
                  <a:pt x="547" y="377"/>
                </a:moveTo>
                <a:cubicBezTo>
                  <a:pt x="547" y="470"/>
                  <a:pt x="470" y="547"/>
                  <a:pt x="377" y="547"/>
                </a:cubicBezTo>
                <a:cubicBezTo>
                  <a:pt x="283" y="547"/>
                  <a:pt x="206" y="470"/>
                  <a:pt x="206" y="377"/>
                </a:cubicBezTo>
                <a:cubicBezTo>
                  <a:pt x="206" y="283"/>
                  <a:pt x="283" y="206"/>
                  <a:pt x="377" y="206"/>
                </a:cubicBezTo>
                <a:cubicBezTo>
                  <a:pt x="398" y="206"/>
                  <a:pt x="418" y="210"/>
                  <a:pt x="436" y="217"/>
                </a:cubicBezTo>
                <a:lnTo>
                  <a:pt x="485" y="168"/>
                </a:lnTo>
                <a:cubicBezTo>
                  <a:pt x="453" y="151"/>
                  <a:pt x="416" y="141"/>
                  <a:pt x="377" y="141"/>
                </a:cubicBezTo>
                <a:cubicBezTo>
                  <a:pt x="247" y="141"/>
                  <a:pt x="141" y="247"/>
                  <a:pt x="141" y="377"/>
                </a:cubicBezTo>
                <a:cubicBezTo>
                  <a:pt x="141" y="506"/>
                  <a:pt x="247" y="612"/>
                  <a:pt x="377" y="612"/>
                </a:cubicBezTo>
                <a:cubicBezTo>
                  <a:pt x="506" y="612"/>
                  <a:pt x="612" y="506"/>
                  <a:pt x="612" y="377"/>
                </a:cubicBezTo>
                <a:cubicBezTo>
                  <a:pt x="612" y="337"/>
                  <a:pt x="602" y="300"/>
                  <a:pt x="585" y="268"/>
                </a:cubicBezTo>
                <a:lnTo>
                  <a:pt x="536" y="317"/>
                </a:lnTo>
                <a:cubicBezTo>
                  <a:pt x="543" y="335"/>
                  <a:pt x="547" y="356"/>
                  <a:pt x="547" y="377"/>
                </a:cubicBezTo>
                <a:close/>
                <a:moveTo>
                  <a:pt x="653" y="247"/>
                </a:moveTo>
                <a:cubicBezTo>
                  <a:pt x="672" y="286"/>
                  <a:pt x="682" y="330"/>
                  <a:pt x="682" y="377"/>
                </a:cubicBezTo>
                <a:cubicBezTo>
                  <a:pt x="682" y="545"/>
                  <a:pt x="545" y="682"/>
                  <a:pt x="377" y="682"/>
                </a:cubicBezTo>
                <a:cubicBezTo>
                  <a:pt x="208" y="682"/>
                  <a:pt x="71" y="545"/>
                  <a:pt x="71" y="377"/>
                </a:cubicBezTo>
                <a:cubicBezTo>
                  <a:pt x="71" y="208"/>
                  <a:pt x="208" y="71"/>
                  <a:pt x="377" y="71"/>
                </a:cubicBezTo>
                <a:cubicBezTo>
                  <a:pt x="423" y="71"/>
                  <a:pt x="467" y="81"/>
                  <a:pt x="506" y="100"/>
                </a:cubicBezTo>
                <a:cubicBezTo>
                  <a:pt x="506" y="87"/>
                  <a:pt x="511" y="76"/>
                  <a:pt x="520" y="67"/>
                </a:cubicBezTo>
                <a:lnTo>
                  <a:pt x="546" y="41"/>
                </a:lnTo>
                <a:cubicBezTo>
                  <a:pt x="495" y="15"/>
                  <a:pt x="437" y="0"/>
                  <a:pt x="377" y="0"/>
                </a:cubicBezTo>
                <a:cubicBezTo>
                  <a:pt x="169" y="0"/>
                  <a:pt x="0" y="169"/>
                  <a:pt x="0" y="377"/>
                </a:cubicBezTo>
                <a:cubicBezTo>
                  <a:pt x="0" y="584"/>
                  <a:pt x="169" y="753"/>
                  <a:pt x="377" y="753"/>
                </a:cubicBezTo>
                <a:cubicBezTo>
                  <a:pt x="584" y="753"/>
                  <a:pt x="753" y="584"/>
                  <a:pt x="753" y="377"/>
                </a:cubicBezTo>
                <a:cubicBezTo>
                  <a:pt x="753" y="316"/>
                  <a:pt x="738" y="258"/>
                  <a:pt x="712" y="207"/>
                </a:cubicBezTo>
                <a:lnTo>
                  <a:pt x="686" y="233"/>
                </a:lnTo>
                <a:cubicBezTo>
                  <a:pt x="677" y="242"/>
                  <a:pt x="666" y="247"/>
                  <a:pt x="653" y="247"/>
                </a:cubicBezTo>
                <a:close/>
              </a:path>
            </a:pathLst>
          </a:custGeom>
          <a:solidFill>
            <a:srgbClr val="FFFFFF"/>
          </a:solidFill>
          <a:ln w="9525">
            <a:noFill/>
          </a:ln>
        </p:spPr>
        <p:txBody>
          <a:bodyPr/>
          <a:lstStyle/>
          <a:p>
            <a:endParaRPr lang="zh-CN" altLang="en-US"/>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400" fill="hold"/>
                                        <p:tgtEl>
                                          <p:spTgt spid="28"/>
                                        </p:tgtEl>
                                        <p:attrNameLst>
                                          <p:attrName>ppt_w</p:attrName>
                                        </p:attrNameLst>
                                      </p:cBhvr>
                                      <p:tavLst>
                                        <p:tav tm="0">
                                          <p:val>
                                            <p:fltVal val="0"/>
                                          </p:val>
                                        </p:tav>
                                        <p:tav tm="100000">
                                          <p:val>
                                            <p:strVal val="#ppt_w"/>
                                          </p:val>
                                        </p:tav>
                                      </p:tavLst>
                                    </p:anim>
                                    <p:anim calcmode="lin" valueType="num">
                                      <p:cBhvr>
                                        <p:cTn id="13" dur="400" fill="hold"/>
                                        <p:tgtEl>
                                          <p:spTgt spid="28"/>
                                        </p:tgtEl>
                                        <p:attrNameLst>
                                          <p:attrName>ppt_h</p:attrName>
                                        </p:attrNameLst>
                                      </p:cBhvr>
                                      <p:tavLst>
                                        <p:tav tm="0">
                                          <p:val>
                                            <p:fltVal val="0"/>
                                          </p:val>
                                        </p:tav>
                                        <p:tav tm="100000">
                                          <p:val>
                                            <p:strVal val="#ppt_h"/>
                                          </p:val>
                                        </p:tav>
                                      </p:tavLst>
                                    </p:anim>
                                    <p:anim calcmode="lin" valueType="num">
                                      <p:cBhvr>
                                        <p:cTn id="14" dur="400" fill="hold"/>
                                        <p:tgtEl>
                                          <p:spTgt spid="28"/>
                                        </p:tgtEl>
                                        <p:attrNameLst>
                                          <p:attrName>style.rotation</p:attrName>
                                        </p:attrNameLst>
                                      </p:cBhvr>
                                      <p:tavLst>
                                        <p:tav tm="0">
                                          <p:val>
                                            <p:fltVal val="90"/>
                                          </p:val>
                                        </p:tav>
                                        <p:tav tm="100000">
                                          <p:val>
                                            <p:fltVal val="0"/>
                                          </p:val>
                                        </p:tav>
                                      </p:tavLst>
                                    </p:anim>
                                    <p:animEffect transition="in" filter="fade">
                                      <p:cBhvr>
                                        <p:cTn id="15" dur="400"/>
                                        <p:tgtEl>
                                          <p:spTgt spid="28"/>
                                        </p:tgtEl>
                                      </p:cBhvr>
                                    </p:animEffect>
                                  </p:childTnLst>
                                </p:cTn>
                              </p:par>
                            </p:childTnLst>
                          </p:cTn>
                        </p:par>
                        <p:par>
                          <p:cTn id="16" fill="hold" nodeType="afterGroup">
                            <p:stCondLst>
                              <p:cond delay="9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nodeType="afterGroup">
                            <p:stCondLst>
                              <p:cond delay="1400"/>
                            </p:stCondLst>
                            <p:childTnLst>
                              <p:par>
                                <p:cTn id="24" presetID="2" presetClass="entr" presetSubtype="12"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1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2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0-#ppt_w/2"/>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30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2200"/>
                            </p:stCondLst>
                            <p:childTnLst>
                              <p:par>
                                <p:cTn id="41" presetID="2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300"/>
                                        <p:tgtEl>
                                          <p:spTgt spid="23"/>
                                        </p:tgtEl>
                                      </p:cBhvr>
                                    </p:animEffect>
                                  </p:childTnLst>
                                </p:cTn>
                              </p:par>
                            </p:childTnLst>
                          </p:cTn>
                        </p:par>
                        <p:par>
                          <p:cTn id="44" fill="hold" nodeType="afterGroup">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nodeType="afterGroup">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nodeType="afterGroup">
                            <p:stCondLst>
                              <p:cond delay="3500"/>
                            </p:stCondLst>
                            <p:childTnLst>
                              <p:par>
                                <p:cTn id="53" presetID="22" presetClass="entr" presetSubtype="4"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300"/>
                                        <p:tgtEl>
                                          <p:spTgt spid="26"/>
                                        </p:tgtEl>
                                      </p:cBhvr>
                                    </p:animEffect>
                                  </p:childTnLst>
                                </p:cTn>
                              </p:par>
                            </p:childTnLst>
                          </p:cTn>
                        </p:par>
                        <p:par>
                          <p:cTn id="56" fill="hold" nodeType="afterGroup">
                            <p:stCondLst>
                              <p:cond delay="3800"/>
                            </p:stCondLst>
                            <p:childTnLst>
                              <p:par>
                                <p:cTn id="57" presetID="22" presetClass="entr" presetSubtype="1"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up)">
                                      <p:cBhvr>
                                        <p:cTn id="59" dur="500"/>
                                        <p:tgtEl>
                                          <p:spTgt spid="32"/>
                                        </p:tgtEl>
                                      </p:cBhvr>
                                    </p:animEffect>
                                  </p:childTnLst>
                                </p:cTn>
                              </p:par>
                            </p:childTnLst>
                          </p:cTn>
                        </p:par>
                        <p:par>
                          <p:cTn id="60" fill="hold" nodeType="afterGroup">
                            <p:stCondLst>
                              <p:cond delay="43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nodeType="afterGroup">
                            <p:stCondLst>
                              <p:cond delay="4800"/>
                            </p:stCondLst>
                            <p:childTnLst>
                              <p:par>
                                <p:cTn id="65" presetID="2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300"/>
                                        <p:tgtEl>
                                          <p:spTgt spid="33"/>
                                        </p:tgtEl>
                                      </p:cBhvr>
                                    </p:animEffect>
                                  </p:childTnLst>
                                </p:cTn>
                              </p:par>
                            </p:childTnLst>
                          </p:cTn>
                        </p:par>
                        <p:par>
                          <p:cTn id="68" fill="hold" nodeType="afterGroup">
                            <p:stCondLst>
                              <p:cond delay="5100"/>
                            </p:stCondLst>
                            <p:childTnLst>
                              <p:par>
                                <p:cTn id="69" presetID="22" presetClass="entr" presetSubtype="1"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up)">
                                      <p:cBhvr>
                                        <p:cTn id="71" dur="500"/>
                                        <p:tgtEl>
                                          <p:spTgt spid="35"/>
                                        </p:tgtEl>
                                      </p:cBhvr>
                                    </p:animEffect>
                                  </p:childTnLst>
                                </p:cTn>
                              </p:par>
                            </p:childTnLst>
                          </p:cTn>
                        </p:par>
                        <p:par>
                          <p:cTn id="72" fill="hold" nodeType="afterGroup">
                            <p:stCondLst>
                              <p:cond delay="5600"/>
                            </p:stCondLst>
                            <p:childTnLst>
                              <p:par>
                                <p:cTn id="73" presetID="22" presetClass="entr" presetSubtype="8"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childTnLst>
                          </p:cTn>
                        </p:par>
                        <p:par>
                          <p:cTn id="76" fill="hold" nodeType="afterGroup">
                            <p:stCondLst>
                              <p:cond delay="6100"/>
                            </p:stCondLst>
                            <p:childTnLst>
                              <p:par>
                                <p:cTn id="77" presetID="22" presetClass="entr" presetSubtype="4"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300"/>
                                        <p:tgtEl>
                                          <p:spTgt spid="36"/>
                                        </p:tgtEl>
                                      </p:cBhvr>
                                    </p:animEffect>
                                  </p:childTnLst>
                                </p:cTn>
                              </p:par>
                            </p:childTnLst>
                          </p:cTn>
                        </p:par>
                        <p:par>
                          <p:cTn id="80" fill="hold" nodeType="afterGroup">
                            <p:stCondLst>
                              <p:cond delay="64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par>
                          <p:cTn id="84" fill="hold" nodeType="afterGroup">
                            <p:stCondLst>
                              <p:cond delay="6900"/>
                            </p:stCondLst>
                            <p:childTnLst>
                              <p:par>
                                <p:cTn id="85" presetID="22" presetClass="entr" presetSubtype="8"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left)">
                                      <p:cBhvr>
                                        <p:cTn id="87" dur="500"/>
                                        <p:tgtEl>
                                          <p:spTgt spid="45"/>
                                        </p:tgtEl>
                                      </p:cBhvr>
                                    </p:animEffect>
                                  </p:childTnLst>
                                </p:cTn>
                              </p:par>
                              <p:par>
                                <p:cTn id="88" presetID="2" presetClass="entr" presetSubtype="12" fill="hold" nodeType="withEffect">
                                  <p:stCondLst>
                                    <p:cond delay="300"/>
                                  </p:stCondLst>
                                  <p:childTnLst>
                                    <p:set>
                                      <p:cBhvr>
                                        <p:cTn id="89" dur="1" fill="hold">
                                          <p:stCondLst>
                                            <p:cond delay="0"/>
                                          </p:stCondLst>
                                        </p:cTn>
                                        <p:tgtEl>
                                          <p:spTgt spid="48"/>
                                        </p:tgtEl>
                                        <p:attrNameLst>
                                          <p:attrName>style.visibility</p:attrName>
                                        </p:attrNameLst>
                                      </p:cBhvr>
                                      <p:to>
                                        <p:strVal val="visible"/>
                                      </p:to>
                                    </p:set>
                                    <p:anim calcmode="lin" valueType="num">
                                      <p:cBhvr additive="base">
                                        <p:cTn id="90" dur="500" fill="hold"/>
                                        <p:tgtEl>
                                          <p:spTgt spid="48"/>
                                        </p:tgtEl>
                                        <p:attrNameLst>
                                          <p:attrName>ppt_x</p:attrName>
                                        </p:attrNameLst>
                                      </p:cBhvr>
                                      <p:tavLst>
                                        <p:tav tm="0">
                                          <p:val>
                                            <p:strVal val="0-#ppt_w/2"/>
                                          </p:val>
                                        </p:tav>
                                        <p:tav tm="100000">
                                          <p:val>
                                            <p:strVal val="#ppt_x"/>
                                          </p:val>
                                        </p:tav>
                                      </p:tavLst>
                                    </p:anim>
                                    <p:anim calcmode="lin" valueType="num">
                                      <p:cBhvr additive="base">
                                        <p:cTn id="91" dur="500" fill="hold"/>
                                        <p:tgtEl>
                                          <p:spTgt spid="48"/>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7700"/>
                            </p:stCondLst>
                            <p:childTnLst>
                              <p:par>
                                <p:cTn id="93" presetID="22" presetClass="entr" presetSubtype="4"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300"/>
                                        <p:tgtEl>
                                          <p:spTgt spid="47"/>
                                        </p:tgtEl>
                                      </p:cBhvr>
                                    </p:animEffect>
                                  </p:childTnLst>
                                </p:cTn>
                              </p:par>
                            </p:childTnLst>
                          </p:cTn>
                        </p:par>
                        <p:par>
                          <p:cTn id="96" fill="hold" nodeType="afterGroup">
                            <p:stCondLst>
                              <p:cond delay="8000"/>
                            </p:stCondLst>
                            <p:childTnLst>
                              <p:par>
                                <p:cTn id="97" presetID="22" presetClass="entr" presetSubtype="1" fill="hold" grpId="0" nodeType="after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up)">
                                      <p:cBhvr>
                                        <p:cTn id="99" dur="500"/>
                                        <p:tgtEl>
                                          <p:spTgt spid="49"/>
                                        </p:tgtEl>
                                      </p:cBhvr>
                                    </p:animEffect>
                                  </p:childTnLst>
                                </p:cTn>
                              </p:par>
                            </p:childTnLst>
                          </p:cTn>
                        </p:par>
                        <p:par>
                          <p:cTn id="100" fill="hold" nodeType="afterGroup">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32" grpId="0" animBg="1"/>
      <p:bldP spid="35" grpId="0" animBg="1"/>
      <p:bldP spid="38" grpId="0" animBg="1"/>
      <p:bldP spid="39" grpId="0"/>
      <p:bldP spid="41" grpId="0"/>
      <p:bldP spid="43" grpId="0"/>
      <p:bldP spid="45" grpId="0"/>
      <p:bldP spid="49" grpId="0" animBg="1"/>
      <p:bldP spid="5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Rectangle 5"/>
          <p:cNvSpPr>
            <a:spLocks noChangeArrowheads="1"/>
          </p:cNvSpPr>
          <p:nvPr/>
        </p:nvSpPr>
        <p:spPr bwMode="auto">
          <a:xfrm>
            <a:off x="704850" y="1341438"/>
            <a:ext cx="2390775" cy="1619250"/>
          </a:xfrm>
          <a:prstGeom prst="rect">
            <a:avLst/>
          </a:prstGeom>
          <a:blipFill>
            <a:blip r:embed="rId3"/>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ChangeArrowheads="1"/>
          </p:cNvSpPr>
          <p:nvPr/>
        </p:nvSpPr>
        <p:spPr bwMode="auto">
          <a:xfrm>
            <a:off x="704850" y="3303588"/>
            <a:ext cx="10834688" cy="1028700"/>
          </a:xfrm>
          <a:prstGeom prst="rect">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7"/>
          <p:cNvSpPr>
            <a:spLocks noChangeArrowheads="1"/>
          </p:cNvSpPr>
          <p:nvPr/>
        </p:nvSpPr>
        <p:spPr bwMode="auto">
          <a:xfrm>
            <a:off x="3519488" y="1341438"/>
            <a:ext cx="2389188" cy="1619250"/>
          </a:xfrm>
          <a:prstGeom prst="rect">
            <a:avLst/>
          </a:prstGeom>
          <a:blipFill>
            <a:blip r:embed="rId4"/>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8"/>
          <p:cNvSpPr>
            <a:spLocks noChangeArrowheads="1"/>
          </p:cNvSpPr>
          <p:nvPr/>
        </p:nvSpPr>
        <p:spPr bwMode="auto">
          <a:xfrm>
            <a:off x="6334125" y="1341438"/>
            <a:ext cx="2389188" cy="1619250"/>
          </a:xfrm>
          <a:prstGeom prst="rect">
            <a:avLst/>
          </a:prstGeom>
          <a:blipFill>
            <a:blip r:embed="rId5"/>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9"/>
          <p:cNvSpPr>
            <a:spLocks noChangeArrowheads="1"/>
          </p:cNvSpPr>
          <p:nvPr/>
        </p:nvSpPr>
        <p:spPr bwMode="auto">
          <a:xfrm>
            <a:off x="9148763" y="1341438"/>
            <a:ext cx="2390775" cy="1619250"/>
          </a:xfrm>
          <a:prstGeom prst="rect">
            <a:avLst/>
          </a:prstGeom>
          <a:blipFill>
            <a:blip r:embed="rId6"/>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10"/>
          <p:cNvSpPr>
            <a:spLocks noChangeArrowheads="1"/>
          </p:cNvSpPr>
          <p:nvPr/>
        </p:nvSpPr>
        <p:spPr bwMode="auto">
          <a:xfrm>
            <a:off x="704850" y="4706938"/>
            <a:ext cx="2390775" cy="1620838"/>
          </a:xfrm>
          <a:prstGeom prst="rect">
            <a:avLst/>
          </a:prstGeom>
          <a:blipFill>
            <a:blip r:embed="rId7"/>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11"/>
          <p:cNvSpPr>
            <a:spLocks noChangeArrowheads="1"/>
          </p:cNvSpPr>
          <p:nvPr/>
        </p:nvSpPr>
        <p:spPr bwMode="auto">
          <a:xfrm>
            <a:off x="3519488" y="4706938"/>
            <a:ext cx="2389188" cy="1620838"/>
          </a:xfrm>
          <a:prstGeom prst="rect">
            <a:avLst/>
          </a:prstGeom>
          <a:blipFill>
            <a:blip r:embed="rId8"/>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12"/>
          <p:cNvSpPr>
            <a:spLocks noChangeArrowheads="1"/>
          </p:cNvSpPr>
          <p:nvPr/>
        </p:nvSpPr>
        <p:spPr bwMode="auto">
          <a:xfrm>
            <a:off x="6334125" y="4706938"/>
            <a:ext cx="2389188" cy="1620838"/>
          </a:xfrm>
          <a:prstGeom prst="rect">
            <a:avLst/>
          </a:prstGeom>
          <a:blipFill>
            <a:blip r:embed="rId9"/>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13"/>
          <p:cNvSpPr>
            <a:spLocks noChangeArrowheads="1"/>
          </p:cNvSpPr>
          <p:nvPr/>
        </p:nvSpPr>
        <p:spPr bwMode="auto">
          <a:xfrm>
            <a:off x="9148763" y="4706938"/>
            <a:ext cx="2390775" cy="1620838"/>
          </a:xfrm>
          <a:prstGeom prst="rect">
            <a:avLst/>
          </a:prstGeom>
          <a:blipFill>
            <a:blip r:embed="rId10"/>
            <a:stretch>
              <a:fillRect/>
            </a:stretch>
          </a:blip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4"/>
          <p:cNvSpPr/>
          <p:nvPr/>
        </p:nvSpPr>
        <p:spPr>
          <a:xfrm>
            <a:off x="1714500" y="3090863"/>
            <a:ext cx="269875" cy="182562"/>
          </a:xfrm>
          <a:custGeom>
            <a:cxnLst>
              <a:cxn ang="0">
                <a:pos x="151390" y="16718"/>
              </a:cxn>
              <a:cxn ang="0">
                <a:pos x="204643" y="87387"/>
              </a:cxn>
              <a:cxn ang="0">
                <a:pos x="260177" y="161097"/>
              </a:cxn>
              <a:cxn ang="0">
                <a:pos x="241159" y="180854"/>
              </a:cxn>
              <a:cxn ang="0">
                <a:pos x="135414" y="180854"/>
              </a:cxn>
              <a:cxn ang="0">
                <a:pos x="24344" y="180854"/>
              </a:cxn>
              <a:cxn ang="0">
                <a:pos x="12172" y="158817"/>
              </a:cxn>
              <a:cxn ang="0">
                <a:pos x="65425" y="87387"/>
              </a:cxn>
              <a:cxn ang="0">
                <a:pos x="120199" y="14438"/>
              </a:cxn>
              <a:cxn ang="0">
                <a:pos x="151390" y="16718"/>
              </a:cxn>
            </a:cxnLst>
            <a:rect l="0" t="0" r="0" b="0"/>
            <a:pathLst>
              <a:path w="356" h="239">
                <a:moveTo>
                  <a:pt x="199" y="22"/>
                </a:moveTo>
                <a:lnTo>
                  <a:pt x="269" y="115"/>
                </a:lnTo>
                <a:cubicBezTo>
                  <a:pt x="293" y="148"/>
                  <a:pt x="317" y="180"/>
                  <a:pt x="342" y="212"/>
                </a:cubicBezTo>
                <a:cubicBezTo>
                  <a:pt x="356" y="230"/>
                  <a:pt x="348" y="239"/>
                  <a:pt x="317" y="238"/>
                </a:cubicBezTo>
                <a:lnTo>
                  <a:pt x="178" y="238"/>
                </a:lnTo>
                <a:cubicBezTo>
                  <a:pt x="129" y="238"/>
                  <a:pt x="81" y="238"/>
                  <a:pt x="32" y="238"/>
                </a:cubicBezTo>
                <a:cubicBezTo>
                  <a:pt x="5" y="238"/>
                  <a:pt x="0" y="228"/>
                  <a:pt x="16" y="209"/>
                </a:cubicBezTo>
                <a:lnTo>
                  <a:pt x="86" y="115"/>
                </a:lnTo>
                <a:cubicBezTo>
                  <a:pt x="110" y="83"/>
                  <a:pt x="134" y="51"/>
                  <a:pt x="158" y="19"/>
                </a:cubicBezTo>
                <a:cubicBezTo>
                  <a:pt x="172" y="0"/>
                  <a:pt x="185" y="1"/>
                  <a:pt x="199" y="22"/>
                </a:cubicBezTo>
                <a:close/>
              </a:path>
            </a:pathLst>
          </a:custGeom>
          <a:solidFill>
            <a:schemeClr val="accent1"/>
          </a:solidFill>
          <a:ln w="9525">
            <a:noFill/>
          </a:ln>
        </p:spPr>
        <p:txBody>
          <a:bodyPr/>
          <a:lstStyle/>
          <a:p>
            <a:endParaRPr lang="zh-CN" altLang="en-US"/>
          </a:p>
        </p:txBody>
      </p:sp>
      <p:sp>
        <p:nvSpPr>
          <p:cNvPr id="14" name="Freeform 15"/>
          <p:cNvSpPr/>
          <p:nvPr/>
        </p:nvSpPr>
        <p:spPr>
          <a:xfrm>
            <a:off x="4584700" y="3090863"/>
            <a:ext cx="271463" cy="182562"/>
          </a:xfrm>
          <a:custGeom>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rect l="0" t="0" r="0" b="0"/>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solidFill>
          <a:ln w="9525">
            <a:noFill/>
          </a:ln>
        </p:spPr>
        <p:txBody>
          <a:bodyPr/>
          <a:lstStyle/>
          <a:p>
            <a:endParaRPr lang="zh-CN" altLang="en-US"/>
          </a:p>
        </p:txBody>
      </p:sp>
      <p:sp>
        <p:nvSpPr>
          <p:cNvPr id="15" name="Freeform 16"/>
          <p:cNvSpPr/>
          <p:nvPr/>
        </p:nvSpPr>
        <p:spPr>
          <a:xfrm>
            <a:off x="7426325" y="3090863"/>
            <a:ext cx="269875" cy="182562"/>
          </a:xfrm>
          <a:custGeom>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rect l="0" t="0" r="0" b="0"/>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solidFill>
          <a:ln w="9525">
            <a:noFill/>
          </a:ln>
        </p:spPr>
        <p:txBody>
          <a:bodyPr/>
          <a:lstStyle/>
          <a:p>
            <a:endParaRPr lang="zh-CN" altLang="en-US"/>
          </a:p>
        </p:txBody>
      </p:sp>
      <p:sp>
        <p:nvSpPr>
          <p:cNvPr id="16" name="Freeform 17"/>
          <p:cNvSpPr/>
          <p:nvPr/>
        </p:nvSpPr>
        <p:spPr>
          <a:xfrm>
            <a:off x="10298113" y="3090863"/>
            <a:ext cx="269875" cy="182562"/>
          </a:xfrm>
          <a:custGeom>
            <a:cxnLst>
              <a:cxn ang="0">
                <a:pos x="151390" y="16718"/>
              </a:cxn>
              <a:cxn ang="0">
                <a:pos x="204643" y="87387"/>
              </a:cxn>
              <a:cxn ang="0">
                <a:pos x="260177" y="161097"/>
              </a:cxn>
              <a:cxn ang="0">
                <a:pos x="241919" y="180854"/>
              </a:cxn>
              <a:cxn ang="0">
                <a:pos x="135414" y="180854"/>
              </a:cxn>
              <a:cxn ang="0">
                <a:pos x="24344" y="180854"/>
              </a:cxn>
              <a:cxn ang="0">
                <a:pos x="12172" y="158817"/>
              </a:cxn>
              <a:cxn ang="0">
                <a:pos x="65425" y="87387"/>
              </a:cxn>
              <a:cxn ang="0">
                <a:pos x="120960" y="14438"/>
              </a:cxn>
              <a:cxn ang="0">
                <a:pos x="151390" y="16718"/>
              </a:cxn>
            </a:cxnLst>
            <a:rect l="0" t="0" r="0" b="0"/>
            <a:pathLst>
              <a:path w="356" h="239">
                <a:moveTo>
                  <a:pt x="199" y="22"/>
                </a:moveTo>
                <a:lnTo>
                  <a:pt x="269" y="115"/>
                </a:lnTo>
                <a:cubicBezTo>
                  <a:pt x="293" y="148"/>
                  <a:pt x="318" y="180"/>
                  <a:pt x="342" y="212"/>
                </a:cubicBezTo>
                <a:cubicBezTo>
                  <a:pt x="356" y="230"/>
                  <a:pt x="348" y="239"/>
                  <a:pt x="318" y="238"/>
                </a:cubicBezTo>
                <a:lnTo>
                  <a:pt x="178" y="238"/>
                </a:lnTo>
                <a:cubicBezTo>
                  <a:pt x="129" y="238"/>
                  <a:pt x="81" y="238"/>
                  <a:pt x="32" y="238"/>
                </a:cubicBezTo>
                <a:cubicBezTo>
                  <a:pt x="5" y="238"/>
                  <a:pt x="0" y="228"/>
                  <a:pt x="16" y="209"/>
                </a:cubicBezTo>
                <a:lnTo>
                  <a:pt x="86" y="115"/>
                </a:lnTo>
                <a:cubicBezTo>
                  <a:pt x="110" y="83"/>
                  <a:pt x="134" y="51"/>
                  <a:pt x="159" y="19"/>
                </a:cubicBezTo>
                <a:cubicBezTo>
                  <a:pt x="172" y="0"/>
                  <a:pt x="185" y="1"/>
                  <a:pt x="199" y="22"/>
                </a:cubicBezTo>
                <a:close/>
              </a:path>
            </a:pathLst>
          </a:custGeom>
          <a:solidFill>
            <a:schemeClr val="accent1"/>
          </a:solidFill>
          <a:ln w="9525">
            <a:noFill/>
          </a:ln>
        </p:spPr>
        <p:txBody>
          <a:bodyPr/>
          <a:lstStyle/>
          <a:p>
            <a:endParaRPr lang="zh-CN" altLang="en-US"/>
          </a:p>
        </p:txBody>
      </p:sp>
      <p:sp>
        <p:nvSpPr>
          <p:cNvPr id="17" name="Freeform 18"/>
          <p:cNvSpPr/>
          <p:nvPr/>
        </p:nvSpPr>
        <p:spPr>
          <a:xfrm>
            <a:off x="1714500" y="4375150"/>
            <a:ext cx="269875" cy="184150"/>
          </a:xfrm>
          <a:custGeom>
            <a:cxnLst>
              <a:cxn ang="0">
                <a:pos x="151390" y="166343"/>
              </a:cxn>
              <a:cxn ang="0">
                <a:pos x="204643" y="95053"/>
              </a:cxn>
              <a:cxn ang="0">
                <a:pos x="260177" y="20697"/>
              </a:cxn>
              <a:cxn ang="0">
                <a:pos x="241159" y="767"/>
              </a:cxn>
              <a:cxn ang="0">
                <a:pos x="135414" y="767"/>
              </a:cxn>
              <a:cxn ang="0">
                <a:pos x="24344" y="767"/>
              </a:cxn>
              <a:cxn ang="0">
                <a:pos x="12172" y="22997"/>
              </a:cxn>
              <a:cxn ang="0">
                <a:pos x="65425" y="95053"/>
              </a:cxn>
              <a:cxn ang="0">
                <a:pos x="120199" y="168642"/>
              </a:cxn>
              <a:cxn ang="0">
                <a:pos x="151390" y="166343"/>
              </a:cxn>
            </a:cxnLst>
            <a:rect l="0" t="0" r="0" b="0"/>
            <a:pathLst>
              <a:path w="356" h="239">
                <a:moveTo>
                  <a:pt x="199" y="217"/>
                </a:moveTo>
                <a:lnTo>
                  <a:pt x="269" y="124"/>
                </a:lnTo>
                <a:cubicBezTo>
                  <a:pt x="293" y="91"/>
                  <a:pt x="317" y="59"/>
                  <a:pt x="342" y="27"/>
                </a:cubicBezTo>
                <a:cubicBezTo>
                  <a:pt x="356" y="9"/>
                  <a:pt x="348" y="0"/>
                  <a:pt x="317" y="1"/>
                </a:cubicBezTo>
                <a:lnTo>
                  <a:pt x="178" y="1"/>
                </a:lnTo>
                <a:cubicBezTo>
                  <a:pt x="129" y="1"/>
                  <a:pt x="81" y="1"/>
                  <a:pt x="32" y="1"/>
                </a:cubicBezTo>
                <a:cubicBezTo>
                  <a:pt x="5" y="1"/>
                  <a:pt x="0" y="11"/>
                  <a:pt x="16" y="30"/>
                </a:cubicBezTo>
                <a:lnTo>
                  <a:pt x="86" y="124"/>
                </a:lnTo>
                <a:cubicBezTo>
                  <a:pt x="110" y="156"/>
                  <a:pt x="134" y="188"/>
                  <a:pt x="158" y="220"/>
                </a:cubicBezTo>
                <a:cubicBezTo>
                  <a:pt x="172" y="239"/>
                  <a:pt x="185" y="238"/>
                  <a:pt x="199" y="217"/>
                </a:cubicBezTo>
                <a:close/>
              </a:path>
            </a:pathLst>
          </a:custGeom>
          <a:solidFill>
            <a:schemeClr val="accent1"/>
          </a:solidFill>
          <a:ln w="9525">
            <a:noFill/>
          </a:ln>
        </p:spPr>
        <p:txBody>
          <a:bodyPr/>
          <a:lstStyle/>
          <a:p>
            <a:endParaRPr lang="zh-CN" altLang="en-US"/>
          </a:p>
        </p:txBody>
      </p:sp>
      <p:sp>
        <p:nvSpPr>
          <p:cNvPr id="18" name="Freeform 19"/>
          <p:cNvSpPr/>
          <p:nvPr/>
        </p:nvSpPr>
        <p:spPr>
          <a:xfrm>
            <a:off x="4584700" y="4375150"/>
            <a:ext cx="271463" cy="184150"/>
          </a:xfrm>
          <a:custGeom>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rect l="0" t="0" r="0" b="0"/>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solidFill>
          <a:ln w="9525">
            <a:noFill/>
          </a:ln>
        </p:spPr>
        <p:txBody>
          <a:bodyPr/>
          <a:lstStyle/>
          <a:p>
            <a:endParaRPr lang="zh-CN" altLang="en-US"/>
          </a:p>
        </p:txBody>
      </p:sp>
      <p:sp>
        <p:nvSpPr>
          <p:cNvPr id="19" name="Freeform 20"/>
          <p:cNvSpPr/>
          <p:nvPr/>
        </p:nvSpPr>
        <p:spPr>
          <a:xfrm>
            <a:off x="7426325" y="4375150"/>
            <a:ext cx="269875" cy="184150"/>
          </a:xfrm>
          <a:custGeom>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rect l="0" t="0" r="0" b="0"/>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solidFill>
          <a:ln w="9525">
            <a:noFill/>
          </a:ln>
        </p:spPr>
        <p:txBody>
          <a:bodyPr/>
          <a:lstStyle/>
          <a:p>
            <a:endParaRPr lang="zh-CN" altLang="en-US"/>
          </a:p>
        </p:txBody>
      </p:sp>
      <p:sp>
        <p:nvSpPr>
          <p:cNvPr id="20" name="Freeform 21"/>
          <p:cNvSpPr/>
          <p:nvPr/>
        </p:nvSpPr>
        <p:spPr>
          <a:xfrm>
            <a:off x="10298113" y="4375150"/>
            <a:ext cx="269875" cy="184150"/>
          </a:xfrm>
          <a:custGeom>
            <a:cxnLst>
              <a:cxn ang="0">
                <a:pos x="151390" y="166343"/>
              </a:cxn>
              <a:cxn ang="0">
                <a:pos x="204643" y="95053"/>
              </a:cxn>
              <a:cxn ang="0">
                <a:pos x="260177" y="20697"/>
              </a:cxn>
              <a:cxn ang="0">
                <a:pos x="241919" y="767"/>
              </a:cxn>
              <a:cxn ang="0">
                <a:pos x="135414" y="767"/>
              </a:cxn>
              <a:cxn ang="0">
                <a:pos x="24344" y="767"/>
              </a:cxn>
              <a:cxn ang="0">
                <a:pos x="12172" y="22997"/>
              </a:cxn>
              <a:cxn ang="0">
                <a:pos x="65425" y="95053"/>
              </a:cxn>
              <a:cxn ang="0">
                <a:pos x="120960" y="168642"/>
              </a:cxn>
              <a:cxn ang="0">
                <a:pos x="151390" y="166343"/>
              </a:cxn>
            </a:cxnLst>
            <a:rect l="0" t="0" r="0" b="0"/>
            <a:pathLst>
              <a:path w="356" h="239">
                <a:moveTo>
                  <a:pt x="199" y="217"/>
                </a:moveTo>
                <a:lnTo>
                  <a:pt x="269" y="124"/>
                </a:lnTo>
                <a:cubicBezTo>
                  <a:pt x="293" y="91"/>
                  <a:pt x="318" y="59"/>
                  <a:pt x="342" y="27"/>
                </a:cubicBezTo>
                <a:cubicBezTo>
                  <a:pt x="356" y="9"/>
                  <a:pt x="348" y="0"/>
                  <a:pt x="318" y="1"/>
                </a:cubicBezTo>
                <a:lnTo>
                  <a:pt x="178" y="1"/>
                </a:lnTo>
                <a:cubicBezTo>
                  <a:pt x="129" y="1"/>
                  <a:pt x="81" y="1"/>
                  <a:pt x="32" y="1"/>
                </a:cubicBezTo>
                <a:cubicBezTo>
                  <a:pt x="5" y="1"/>
                  <a:pt x="0" y="11"/>
                  <a:pt x="16" y="30"/>
                </a:cubicBezTo>
                <a:lnTo>
                  <a:pt x="86" y="124"/>
                </a:lnTo>
                <a:cubicBezTo>
                  <a:pt x="110" y="156"/>
                  <a:pt x="134" y="188"/>
                  <a:pt x="159" y="220"/>
                </a:cubicBezTo>
                <a:cubicBezTo>
                  <a:pt x="172" y="239"/>
                  <a:pt x="185" y="238"/>
                  <a:pt x="199" y="217"/>
                </a:cubicBezTo>
                <a:close/>
              </a:path>
            </a:pathLst>
          </a:custGeom>
          <a:solidFill>
            <a:schemeClr val="accent1"/>
          </a:solidFill>
          <a:ln w="9525">
            <a:noFill/>
          </a:ln>
        </p:spPr>
        <p:txBody>
          <a:bodyPr/>
          <a:lstStyle/>
          <a:p>
            <a:endParaRPr lang="zh-CN" altLang="en-US"/>
          </a:p>
        </p:txBody>
      </p:sp>
      <p:sp>
        <p:nvSpPr>
          <p:cNvPr id="21" name="TextBox 20"/>
          <p:cNvSpPr txBox="1"/>
          <p:nvPr/>
        </p:nvSpPr>
        <p:spPr>
          <a:xfrm>
            <a:off x="1042988" y="3376613"/>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2" name="TextBox 21"/>
          <p:cNvSpPr txBox="1"/>
          <p:nvPr/>
        </p:nvSpPr>
        <p:spPr>
          <a:xfrm>
            <a:off x="3906838" y="3376613"/>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3" name="TextBox 22"/>
          <p:cNvSpPr txBox="1"/>
          <p:nvPr/>
        </p:nvSpPr>
        <p:spPr>
          <a:xfrm>
            <a:off x="6753225" y="3376613"/>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4" name="TextBox 23"/>
          <p:cNvSpPr txBox="1"/>
          <p:nvPr/>
        </p:nvSpPr>
        <p:spPr>
          <a:xfrm>
            <a:off x="9639300" y="3376613"/>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5" name="TextBox 24"/>
          <p:cNvSpPr txBox="1"/>
          <p:nvPr/>
        </p:nvSpPr>
        <p:spPr>
          <a:xfrm>
            <a:off x="1042988" y="3886200"/>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6" name="TextBox 25"/>
          <p:cNvSpPr txBox="1"/>
          <p:nvPr/>
        </p:nvSpPr>
        <p:spPr>
          <a:xfrm>
            <a:off x="3906838" y="3886200"/>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7" name="TextBox 26"/>
          <p:cNvSpPr txBox="1"/>
          <p:nvPr/>
        </p:nvSpPr>
        <p:spPr>
          <a:xfrm>
            <a:off x="6753225" y="3886200"/>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
        <p:nvSpPr>
          <p:cNvPr id="28" name="TextBox 27"/>
          <p:cNvSpPr txBox="1"/>
          <p:nvPr/>
        </p:nvSpPr>
        <p:spPr>
          <a:xfrm>
            <a:off x="9639300" y="3886200"/>
            <a:ext cx="1614488" cy="40005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2"/>
                </a:solidFill>
                <a:effectLst/>
                <a:uLnTx/>
                <a:uFillTx/>
                <a:latin typeface="+mn-ea"/>
                <a:ea typeface="+mn-ea"/>
                <a:cs typeface="+mn-cs"/>
              </a:rPr>
              <a:t>这里是标题</a:t>
            </a:r>
            <a:endParaRPr kumimoji="0" lang="en-US" altLang="zh-CN" sz="2000" b="1" i="0" u="none" strike="noStrike" kern="1200" cap="none" spc="0" normalizeH="0" baseline="0" noProof="0">
              <a:ln>
                <a:noFill/>
              </a:ln>
              <a:solidFill>
                <a:schemeClr val="accent2"/>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16" presetClass="entr" presetSubtype="4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Horizontal)">
                                      <p:cBhvr>
                                        <p:cTn id="21" dur="400"/>
                                        <p:tgtEl>
                                          <p:spTgt spid="5"/>
                                        </p:tgtEl>
                                      </p:cBhvr>
                                    </p:animEffect>
                                  </p:childTnLst>
                                </p:cTn>
                              </p:par>
                            </p:childTnLst>
                          </p:cTn>
                        </p:par>
                        <p:par>
                          <p:cTn id="22" fill="hold" nodeType="afterGroup">
                            <p:stCondLst>
                              <p:cond delay="1100"/>
                            </p:stCondLst>
                            <p:childTnLst>
                              <p:par>
                                <p:cTn id="23" presetID="1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300"/>
                                        <p:tgtEl>
                                          <p:spTgt spid="13"/>
                                        </p:tgtEl>
                                        <p:attrNameLst>
                                          <p:attrName>ppt_y</p:attrName>
                                        </p:attrNameLst>
                                      </p:cBhvr>
                                      <p:tavLst>
                                        <p:tav tm="0">
                                          <p:val>
                                            <p:strVal val="#ppt_y+#ppt_h*1.125000"/>
                                          </p:val>
                                        </p:tav>
                                        <p:tav tm="100000">
                                          <p:val>
                                            <p:strVal val="#ppt_y"/>
                                          </p:val>
                                        </p:tav>
                                      </p:tavLst>
                                    </p:anim>
                                    <p:animEffect transition="in" filter="wipe(up)">
                                      <p:cBhvr>
                                        <p:cTn id="26" dur="300"/>
                                        <p:tgtEl>
                                          <p:spTgt spid="13"/>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300"/>
                                        <p:tgtEl>
                                          <p:spTgt spid="14"/>
                                        </p:tgtEl>
                                        <p:attrNameLst>
                                          <p:attrName>ppt_y</p:attrName>
                                        </p:attrNameLst>
                                      </p:cBhvr>
                                      <p:tavLst>
                                        <p:tav tm="0">
                                          <p:val>
                                            <p:strVal val="#ppt_y+#ppt_h*1.125000"/>
                                          </p:val>
                                        </p:tav>
                                        <p:tav tm="100000">
                                          <p:val>
                                            <p:strVal val="#ppt_y"/>
                                          </p:val>
                                        </p:tav>
                                      </p:tavLst>
                                    </p:anim>
                                    <p:animEffect transition="in" filter="wipe(up)">
                                      <p:cBhvr>
                                        <p:cTn id="30" dur="300"/>
                                        <p:tgtEl>
                                          <p:spTgt spid="14"/>
                                        </p:tgtEl>
                                      </p:cBhvr>
                                    </p:animEffect>
                                  </p:childTnLst>
                                </p:cTn>
                              </p:par>
                              <p:par>
                                <p:cTn id="31" presetID="1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
                                        <p:tgtEl>
                                          <p:spTgt spid="15"/>
                                        </p:tgtEl>
                                        <p:attrNameLst>
                                          <p:attrName>ppt_y</p:attrName>
                                        </p:attrNameLst>
                                      </p:cBhvr>
                                      <p:tavLst>
                                        <p:tav tm="0">
                                          <p:val>
                                            <p:strVal val="#ppt_y+#ppt_h*1.125000"/>
                                          </p:val>
                                        </p:tav>
                                        <p:tav tm="100000">
                                          <p:val>
                                            <p:strVal val="#ppt_y"/>
                                          </p:val>
                                        </p:tav>
                                      </p:tavLst>
                                    </p:anim>
                                    <p:animEffect transition="in" filter="wipe(up)">
                                      <p:cBhvr>
                                        <p:cTn id="34" dur="300"/>
                                        <p:tgtEl>
                                          <p:spTgt spid="15"/>
                                        </p:tgtEl>
                                      </p:cBhvr>
                                    </p:animEffect>
                                  </p:childTnLst>
                                </p:cTn>
                              </p:par>
                              <p:par>
                                <p:cTn id="35" presetID="1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300"/>
                                        <p:tgtEl>
                                          <p:spTgt spid="16"/>
                                        </p:tgtEl>
                                        <p:attrNameLst>
                                          <p:attrName>ppt_y</p:attrName>
                                        </p:attrNameLst>
                                      </p:cBhvr>
                                      <p:tavLst>
                                        <p:tav tm="0">
                                          <p:val>
                                            <p:strVal val="#ppt_y+#ppt_h*1.125000"/>
                                          </p:val>
                                        </p:tav>
                                        <p:tav tm="100000">
                                          <p:val>
                                            <p:strVal val="#ppt_y"/>
                                          </p:val>
                                        </p:tav>
                                      </p:tavLst>
                                    </p:anim>
                                    <p:animEffect transition="in" filter="wipe(up)">
                                      <p:cBhvr>
                                        <p:cTn id="38" dur="300"/>
                                        <p:tgtEl>
                                          <p:spTgt spid="16"/>
                                        </p:tgtEl>
                                      </p:cBhvr>
                                    </p:animEffect>
                                  </p:childTnLst>
                                </p:cTn>
                              </p:par>
                              <p:par>
                                <p:cTn id="39" presetID="12" presetClass="entr" presetSubtype="1"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ppt_y</p:attrName>
                                        </p:attrNameLst>
                                      </p:cBhvr>
                                      <p:tavLst>
                                        <p:tav tm="0">
                                          <p:val>
                                            <p:strVal val="#ppt_y-#ppt_h*1.125000"/>
                                          </p:val>
                                        </p:tav>
                                        <p:tav tm="100000">
                                          <p:val>
                                            <p:strVal val="#ppt_y"/>
                                          </p:val>
                                        </p:tav>
                                      </p:tavLst>
                                    </p:anim>
                                    <p:animEffect transition="in" filter="wipe(down)">
                                      <p:cBhvr>
                                        <p:cTn id="42" dur="300"/>
                                        <p:tgtEl>
                                          <p:spTgt spid="17"/>
                                        </p:tgtEl>
                                      </p:cBhvr>
                                    </p:animEffect>
                                  </p:childTnLst>
                                </p:cTn>
                              </p:par>
                              <p:par>
                                <p:cTn id="43" presetID="1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300"/>
                                        <p:tgtEl>
                                          <p:spTgt spid="18"/>
                                        </p:tgtEl>
                                        <p:attrNameLst>
                                          <p:attrName>ppt_y</p:attrName>
                                        </p:attrNameLst>
                                      </p:cBhvr>
                                      <p:tavLst>
                                        <p:tav tm="0">
                                          <p:val>
                                            <p:strVal val="#ppt_y-#ppt_h*1.125000"/>
                                          </p:val>
                                        </p:tav>
                                        <p:tav tm="100000">
                                          <p:val>
                                            <p:strVal val="#ppt_y"/>
                                          </p:val>
                                        </p:tav>
                                      </p:tavLst>
                                    </p:anim>
                                    <p:animEffect transition="in" filter="wipe(down)">
                                      <p:cBhvr>
                                        <p:cTn id="46" dur="300"/>
                                        <p:tgtEl>
                                          <p:spTgt spid="18"/>
                                        </p:tgtEl>
                                      </p:cBhvr>
                                    </p:animEffect>
                                  </p:childTnLst>
                                </p:cTn>
                              </p:par>
                              <p:par>
                                <p:cTn id="47" presetID="12" presetClass="entr" presetSubtype="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300"/>
                                        <p:tgtEl>
                                          <p:spTgt spid="19"/>
                                        </p:tgtEl>
                                        <p:attrNameLst>
                                          <p:attrName>ppt_y</p:attrName>
                                        </p:attrNameLst>
                                      </p:cBhvr>
                                      <p:tavLst>
                                        <p:tav tm="0">
                                          <p:val>
                                            <p:strVal val="#ppt_y-#ppt_h*1.125000"/>
                                          </p:val>
                                        </p:tav>
                                        <p:tav tm="100000">
                                          <p:val>
                                            <p:strVal val="#ppt_y"/>
                                          </p:val>
                                        </p:tav>
                                      </p:tavLst>
                                    </p:anim>
                                    <p:animEffect transition="in" filter="wipe(down)">
                                      <p:cBhvr>
                                        <p:cTn id="50" dur="300"/>
                                        <p:tgtEl>
                                          <p:spTgt spid="19"/>
                                        </p:tgtEl>
                                      </p:cBhvr>
                                    </p:animEffect>
                                  </p:childTnLst>
                                </p:cTn>
                              </p:par>
                              <p:par>
                                <p:cTn id="51" presetID="1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300"/>
                                        <p:tgtEl>
                                          <p:spTgt spid="20"/>
                                        </p:tgtEl>
                                        <p:attrNameLst>
                                          <p:attrName>ppt_y</p:attrName>
                                        </p:attrNameLst>
                                      </p:cBhvr>
                                      <p:tavLst>
                                        <p:tav tm="0">
                                          <p:val>
                                            <p:strVal val="#ppt_y-#ppt_h*1.125000"/>
                                          </p:val>
                                        </p:tav>
                                        <p:tav tm="100000">
                                          <p:val>
                                            <p:strVal val="#ppt_y"/>
                                          </p:val>
                                        </p:tav>
                                      </p:tavLst>
                                    </p:anim>
                                    <p:animEffect transition="in" filter="wipe(down)">
                                      <p:cBhvr>
                                        <p:cTn id="54" dur="300"/>
                                        <p:tgtEl>
                                          <p:spTgt spid="20"/>
                                        </p:tgtEl>
                                      </p:cBhvr>
                                    </p:animEffect>
                                  </p:childTnLst>
                                </p:cTn>
                              </p:par>
                            </p:childTnLst>
                          </p:cTn>
                        </p:par>
                        <p:par>
                          <p:cTn id="55" fill="hold" nodeType="afterGroup">
                            <p:stCondLst>
                              <p:cond delay="1400"/>
                            </p:stCondLst>
                            <p:childTnLst>
                              <p:par>
                                <p:cTn id="56" presetID="2" presetClass="entr" presetSubtype="3"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1+#ppt_w/2"/>
                                          </p:val>
                                        </p:tav>
                                        <p:tav tm="100000">
                                          <p:val>
                                            <p:strVal val="#ppt_x"/>
                                          </p:val>
                                        </p:tav>
                                      </p:tavLst>
                                    </p:anim>
                                    <p:anim calcmode="lin" valueType="num">
                                      <p:cBhvr additive="base">
                                        <p:cTn id="59" dur="500" fill="hold"/>
                                        <p:tgtEl>
                                          <p:spTgt spid="4"/>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10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1+#ppt_w/2"/>
                                          </p:val>
                                        </p:tav>
                                        <p:tav tm="100000">
                                          <p:val>
                                            <p:strVal val="#ppt_x"/>
                                          </p:val>
                                        </p:tav>
                                      </p:tavLst>
                                    </p:anim>
                                    <p:anim calcmode="lin" valueType="num">
                                      <p:cBhvr additive="base">
                                        <p:cTn id="63" dur="500" fill="hold"/>
                                        <p:tgtEl>
                                          <p:spTgt spid="6"/>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20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1+#ppt_w/2"/>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par>
                                <p:cTn id="68" presetID="2" presetClass="entr" presetSubtype="3" fill="hold" grpId="0" nodeType="withEffect">
                                  <p:stCondLst>
                                    <p:cond delay="30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1+#ppt_w/2"/>
                                          </p:val>
                                        </p:tav>
                                        <p:tav tm="100000">
                                          <p:val>
                                            <p:strVal val="#ppt_x"/>
                                          </p:val>
                                        </p:tav>
                                      </p:tavLst>
                                    </p:anim>
                                    <p:anim calcmode="lin" valueType="num">
                                      <p:cBhvr additive="base">
                                        <p:cTn id="71" dur="500" fill="hold"/>
                                        <p:tgtEl>
                                          <p:spTgt spid="8"/>
                                        </p:tgtEl>
                                        <p:attrNameLst>
                                          <p:attrName>ppt_y</p:attrName>
                                        </p:attrNameLst>
                                      </p:cBhvr>
                                      <p:tavLst>
                                        <p:tav tm="0">
                                          <p:val>
                                            <p:strVal val="0-#ppt_h/2"/>
                                          </p:val>
                                        </p:tav>
                                        <p:tav tm="100000">
                                          <p:val>
                                            <p:strVal val="#ppt_y"/>
                                          </p:val>
                                        </p:tav>
                                      </p:tavLst>
                                    </p:anim>
                                  </p:childTnLst>
                                </p:cTn>
                              </p:par>
                            </p:childTnLst>
                          </p:cTn>
                        </p:par>
                        <p:par>
                          <p:cTn id="72" fill="hold" nodeType="afterGroup">
                            <p:stCondLst>
                              <p:cond delay="2200"/>
                            </p:stCondLst>
                            <p:childTnLst>
                              <p:par>
                                <p:cTn id="73" presetID="42"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300"/>
                                        <p:tgtEl>
                                          <p:spTgt spid="21"/>
                                        </p:tgtEl>
                                      </p:cBhvr>
                                    </p:animEffect>
                                    <p:anim calcmode="lin" valueType="num">
                                      <p:cBhvr>
                                        <p:cTn id="76" dur="300" fill="hold"/>
                                        <p:tgtEl>
                                          <p:spTgt spid="21"/>
                                        </p:tgtEl>
                                        <p:attrNameLst>
                                          <p:attrName>ppt_x</p:attrName>
                                        </p:attrNameLst>
                                      </p:cBhvr>
                                      <p:tavLst>
                                        <p:tav tm="0">
                                          <p:val>
                                            <p:strVal val="#ppt_x"/>
                                          </p:val>
                                        </p:tav>
                                        <p:tav tm="100000">
                                          <p:val>
                                            <p:strVal val="#ppt_x"/>
                                          </p:val>
                                        </p:tav>
                                      </p:tavLst>
                                    </p:anim>
                                    <p:anim calcmode="lin" valueType="num">
                                      <p:cBhvr>
                                        <p:cTn id="77" dur="3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300"/>
                                        <p:tgtEl>
                                          <p:spTgt spid="22"/>
                                        </p:tgtEl>
                                      </p:cBhvr>
                                    </p:animEffect>
                                    <p:anim calcmode="lin" valueType="num">
                                      <p:cBhvr>
                                        <p:cTn id="81" dur="300" fill="hold"/>
                                        <p:tgtEl>
                                          <p:spTgt spid="22"/>
                                        </p:tgtEl>
                                        <p:attrNameLst>
                                          <p:attrName>ppt_x</p:attrName>
                                        </p:attrNameLst>
                                      </p:cBhvr>
                                      <p:tavLst>
                                        <p:tav tm="0">
                                          <p:val>
                                            <p:strVal val="#ppt_x"/>
                                          </p:val>
                                        </p:tav>
                                        <p:tav tm="100000">
                                          <p:val>
                                            <p:strVal val="#ppt_x"/>
                                          </p:val>
                                        </p:tav>
                                      </p:tavLst>
                                    </p:anim>
                                    <p:anim calcmode="lin" valueType="num">
                                      <p:cBhvr>
                                        <p:cTn id="82" dur="300" fill="hold"/>
                                        <p:tgtEl>
                                          <p:spTgt spid="2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300"/>
                                        <p:tgtEl>
                                          <p:spTgt spid="23"/>
                                        </p:tgtEl>
                                      </p:cBhvr>
                                    </p:animEffect>
                                    <p:anim calcmode="lin" valueType="num">
                                      <p:cBhvr>
                                        <p:cTn id="86" dur="300" fill="hold"/>
                                        <p:tgtEl>
                                          <p:spTgt spid="23"/>
                                        </p:tgtEl>
                                        <p:attrNameLst>
                                          <p:attrName>ppt_x</p:attrName>
                                        </p:attrNameLst>
                                      </p:cBhvr>
                                      <p:tavLst>
                                        <p:tav tm="0">
                                          <p:val>
                                            <p:strVal val="#ppt_x"/>
                                          </p:val>
                                        </p:tav>
                                        <p:tav tm="100000">
                                          <p:val>
                                            <p:strVal val="#ppt_x"/>
                                          </p:val>
                                        </p:tav>
                                      </p:tavLst>
                                    </p:anim>
                                    <p:anim calcmode="lin" valueType="num">
                                      <p:cBhvr>
                                        <p:cTn id="87" dur="300" fill="hold"/>
                                        <p:tgtEl>
                                          <p:spTgt spid="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300"/>
                                        <p:tgtEl>
                                          <p:spTgt spid="24"/>
                                        </p:tgtEl>
                                      </p:cBhvr>
                                    </p:animEffect>
                                    <p:anim calcmode="lin" valueType="num">
                                      <p:cBhvr>
                                        <p:cTn id="91" dur="300" fill="hold"/>
                                        <p:tgtEl>
                                          <p:spTgt spid="24"/>
                                        </p:tgtEl>
                                        <p:attrNameLst>
                                          <p:attrName>ppt_x</p:attrName>
                                        </p:attrNameLst>
                                      </p:cBhvr>
                                      <p:tavLst>
                                        <p:tav tm="0">
                                          <p:val>
                                            <p:strVal val="#ppt_x"/>
                                          </p:val>
                                        </p:tav>
                                        <p:tav tm="100000">
                                          <p:val>
                                            <p:strVal val="#ppt_x"/>
                                          </p:val>
                                        </p:tav>
                                      </p:tavLst>
                                    </p:anim>
                                    <p:anim calcmode="lin" valueType="num">
                                      <p:cBhvr>
                                        <p:cTn id="92" dur="300" fill="hold"/>
                                        <p:tgtEl>
                                          <p:spTgt spid="24"/>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2500"/>
                            </p:stCondLst>
                            <p:childTnLst>
                              <p:par>
                                <p:cTn id="94" presetID="2" presetClass="entr" presetSubtype="6"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1+#ppt_w/2"/>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par>
                                <p:cTn id="98" presetID="2" presetClass="entr" presetSubtype="6" fill="hold" grpId="0" nodeType="withEffect">
                                  <p:stCondLst>
                                    <p:cond delay="10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1+#ppt_w/2"/>
                                          </p:val>
                                        </p:tav>
                                        <p:tav tm="100000">
                                          <p:val>
                                            <p:strVal val="#ppt_x"/>
                                          </p:val>
                                        </p:tav>
                                      </p:tavLst>
                                    </p:anim>
                                    <p:anim calcmode="lin" valueType="num">
                                      <p:cBhvr additive="base">
                                        <p:cTn id="101" dur="500" fill="hold"/>
                                        <p:tgtEl>
                                          <p:spTgt spid="10"/>
                                        </p:tgtEl>
                                        <p:attrNameLst>
                                          <p:attrName>ppt_y</p:attrName>
                                        </p:attrNameLst>
                                      </p:cBhvr>
                                      <p:tavLst>
                                        <p:tav tm="0">
                                          <p:val>
                                            <p:strVal val="1+#ppt_h/2"/>
                                          </p:val>
                                        </p:tav>
                                        <p:tav tm="100000">
                                          <p:val>
                                            <p:strVal val="#ppt_y"/>
                                          </p:val>
                                        </p:tav>
                                      </p:tavLst>
                                    </p:anim>
                                  </p:childTnLst>
                                </p:cTn>
                              </p:par>
                              <p:par>
                                <p:cTn id="102" presetID="2" presetClass="entr" presetSubtype="6" fill="hold" grpId="0" nodeType="withEffect">
                                  <p:stCondLst>
                                    <p:cond delay="20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1+#ppt_w/2"/>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par>
                                <p:cTn id="106" presetID="2" presetClass="entr" presetSubtype="6" fill="hold" grpId="0" nodeType="withEffect">
                                  <p:stCondLst>
                                    <p:cond delay="3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500" fill="hold"/>
                                        <p:tgtEl>
                                          <p:spTgt spid="12"/>
                                        </p:tgtEl>
                                        <p:attrNameLst>
                                          <p:attrName>ppt_x</p:attrName>
                                        </p:attrNameLst>
                                      </p:cBhvr>
                                      <p:tavLst>
                                        <p:tav tm="0">
                                          <p:val>
                                            <p:strVal val="1+#ppt_w/2"/>
                                          </p:val>
                                        </p:tav>
                                        <p:tav tm="100000">
                                          <p:val>
                                            <p:strVal val="#ppt_x"/>
                                          </p:val>
                                        </p:tav>
                                      </p:tavLst>
                                    </p:anim>
                                    <p:anim calcmode="lin" valueType="num">
                                      <p:cBhvr additive="base">
                                        <p:cTn id="109" dur="500" fill="hold"/>
                                        <p:tgtEl>
                                          <p:spTgt spid="12"/>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3300"/>
                            </p:stCondLst>
                            <p:childTnLst>
                              <p:par>
                                <p:cTn id="111" presetID="47" presetClass="entr" presetSubtype="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300"/>
                                        <p:tgtEl>
                                          <p:spTgt spid="25"/>
                                        </p:tgtEl>
                                      </p:cBhvr>
                                    </p:animEffect>
                                    <p:anim calcmode="lin" valueType="num">
                                      <p:cBhvr>
                                        <p:cTn id="114" dur="300" fill="hold"/>
                                        <p:tgtEl>
                                          <p:spTgt spid="25"/>
                                        </p:tgtEl>
                                        <p:attrNameLst>
                                          <p:attrName>ppt_x</p:attrName>
                                        </p:attrNameLst>
                                      </p:cBhvr>
                                      <p:tavLst>
                                        <p:tav tm="0">
                                          <p:val>
                                            <p:strVal val="#ppt_x"/>
                                          </p:val>
                                        </p:tav>
                                        <p:tav tm="100000">
                                          <p:val>
                                            <p:strVal val="#ppt_x"/>
                                          </p:val>
                                        </p:tav>
                                      </p:tavLst>
                                    </p:anim>
                                    <p:anim calcmode="lin" valueType="num">
                                      <p:cBhvr>
                                        <p:cTn id="115" dur="300" fill="hold"/>
                                        <p:tgtEl>
                                          <p:spTgt spid="25"/>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300"/>
                                        <p:tgtEl>
                                          <p:spTgt spid="26"/>
                                        </p:tgtEl>
                                      </p:cBhvr>
                                    </p:animEffect>
                                    <p:anim calcmode="lin" valueType="num">
                                      <p:cBhvr>
                                        <p:cTn id="119" dur="300" fill="hold"/>
                                        <p:tgtEl>
                                          <p:spTgt spid="26"/>
                                        </p:tgtEl>
                                        <p:attrNameLst>
                                          <p:attrName>ppt_x</p:attrName>
                                        </p:attrNameLst>
                                      </p:cBhvr>
                                      <p:tavLst>
                                        <p:tav tm="0">
                                          <p:val>
                                            <p:strVal val="#ppt_x"/>
                                          </p:val>
                                        </p:tav>
                                        <p:tav tm="100000">
                                          <p:val>
                                            <p:strVal val="#ppt_x"/>
                                          </p:val>
                                        </p:tav>
                                      </p:tavLst>
                                    </p:anim>
                                    <p:anim calcmode="lin" valueType="num">
                                      <p:cBhvr>
                                        <p:cTn id="120" dur="300" fill="hold"/>
                                        <p:tgtEl>
                                          <p:spTgt spid="26"/>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300"/>
                                        <p:tgtEl>
                                          <p:spTgt spid="27"/>
                                        </p:tgtEl>
                                      </p:cBhvr>
                                    </p:animEffect>
                                    <p:anim calcmode="lin" valueType="num">
                                      <p:cBhvr>
                                        <p:cTn id="124" dur="300" fill="hold"/>
                                        <p:tgtEl>
                                          <p:spTgt spid="27"/>
                                        </p:tgtEl>
                                        <p:attrNameLst>
                                          <p:attrName>ppt_x</p:attrName>
                                        </p:attrNameLst>
                                      </p:cBhvr>
                                      <p:tavLst>
                                        <p:tav tm="0">
                                          <p:val>
                                            <p:strVal val="#ppt_x"/>
                                          </p:val>
                                        </p:tav>
                                        <p:tav tm="100000">
                                          <p:val>
                                            <p:strVal val="#ppt_x"/>
                                          </p:val>
                                        </p:tav>
                                      </p:tavLst>
                                    </p:anim>
                                    <p:anim calcmode="lin" valueType="num">
                                      <p:cBhvr>
                                        <p:cTn id="125" dur="300" fill="hold"/>
                                        <p:tgtEl>
                                          <p:spTgt spid="27"/>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300"/>
                                        <p:tgtEl>
                                          <p:spTgt spid="28"/>
                                        </p:tgtEl>
                                      </p:cBhvr>
                                    </p:animEffect>
                                    <p:anim calcmode="lin" valueType="num">
                                      <p:cBhvr>
                                        <p:cTn id="129" dur="300" fill="hold"/>
                                        <p:tgtEl>
                                          <p:spTgt spid="28"/>
                                        </p:tgtEl>
                                        <p:attrNameLst>
                                          <p:attrName>ppt_x</p:attrName>
                                        </p:attrNameLst>
                                      </p:cBhvr>
                                      <p:tavLst>
                                        <p:tav tm="0">
                                          <p:val>
                                            <p:strVal val="#ppt_x"/>
                                          </p:val>
                                        </p:tav>
                                        <p:tav tm="100000">
                                          <p:val>
                                            <p:strVal val="#ppt_x"/>
                                          </p:val>
                                        </p:tav>
                                      </p:tavLst>
                                    </p:anim>
                                    <p:anim calcmode="lin" valueType="num">
                                      <p:cBhvr>
                                        <p:cTn id="130" dur="3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4" grpId="0" animBg="1"/>
      <p:bldP spid="5" grpId="0" animBg="1"/>
      <p:bldP spid="6" grpId="0" animBg="1"/>
      <p:bldP spid="7" grpId="0" animBg="1"/>
      <p:bldP spid="8" grpId="0" animBg="1"/>
      <p:bldP spid="9" grpId="0" animBg="1"/>
      <p:bldP spid="10" grpId="0" animBg="1"/>
      <p:bldP spid="11" grpId="0" animBg="1"/>
      <p:bldP spid="12" grpId="0" animBg="1"/>
      <p:bldP spid="21" grpId="0"/>
      <p:bldP spid="22" grpId="0"/>
      <p:bldP spid="23" grpId="0"/>
      <p:bldP spid="24" grpId="0"/>
      <p:bldP spid="25" grpId="0"/>
      <p:bldP spid="26" grpId="0"/>
      <p:bldP spid="27" grpId="0"/>
      <p:bldP spid="28"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Oval 6"/>
          <p:cNvSpPr>
            <a:spLocks noChangeArrowheads="1"/>
          </p:cNvSpPr>
          <p:nvPr/>
        </p:nvSpPr>
        <p:spPr bwMode="auto">
          <a:xfrm>
            <a:off x="1382713" y="1203325"/>
            <a:ext cx="5026025" cy="5027613"/>
          </a:xfrm>
          <a:prstGeom prst="ellipse">
            <a:avLst/>
          </a:prstGeom>
          <a:noFill/>
          <a:ln w="9" cap="flat">
            <a:solidFill>
              <a:schemeClr val="tx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Oval 10"/>
          <p:cNvSpPr>
            <a:spLocks noChangeArrowheads="1"/>
          </p:cNvSpPr>
          <p:nvPr/>
        </p:nvSpPr>
        <p:spPr bwMode="auto">
          <a:xfrm>
            <a:off x="5149850" y="1431925"/>
            <a:ext cx="585788"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1</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6" name="Oval 11"/>
          <p:cNvSpPr>
            <a:spLocks noChangeArrowheads="1"/>
          </p:cNvSpPr>
          <p:nvPr/>
        </p:nvSpPr>
        <p:spPr bwMode="auto">
          <a:xfrm>
            <a:off x="5149850" y="5416550"/>
            <a:ext cx="585788"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5</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7" name="Oval 12"/>
          <p:cNvSpPr>
            <a:spLocks noChangeArrowheads="1"/>
          </p:cNvSpPr>
          <p:nvPr/>
        </p:nvSpPr>
        <p:spPr bwMode="auto">
          <a:xfrm>
            <a:off x="5854700" y="4491038"/>
            <a:ext cx="587375"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4</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8" name="Oval 13"/>
          <p:cNvSpPr>
            <a:spLocks noChangeArrowheads="1"/>
          </p:cNvSpPr>
          <p:nvPr/>
        </p:nvSpPr>
        <p:spPr bwMode="auto">
          <a:xfrm>
            <a:off x="5854700" y="2357438"/>
            <a:ext cx="587375"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2</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9" name="Oval 14"/>
          <p:cNvSpPr>
            <a:spLocks noChangeArrowheads="1"/>
          </p:cNvSpPr>
          <p:nvPr/>
        </p:nvSpPr>
        <p:spPr bwMode="auto">
          <a:xfrm>
            <a:off x="6083300" y="3424238"/>
            <a:ext cx="585788" cy="585788"/>
          </a:xfrm>
          <a:prstGeom prst="ellipse">
            <a:avLst/>
          </a:prstGeom>
          <a:solidFill>
            <a:schemeClr val="tx1"/>
          </a:solidFill>
          <a:ln>
            <a:noFill/>
          </a:ln>
        </p:spPr>
        <p:txBody>
          <a:bodyPr vert="horz" wrap="square" lIns="91440" tIns="45720" rIns="91440" bIns="45720" numCol="1" anchor="t" anchorCtr="0" compatLnSpc="1"/>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a:ln>
                  <a:noFill/>
                </a:ln>
                <a:solidFill>
                  <a:schemeClr val="accent2"/>
                </a:solidFill>
                <a:effectLst/>
                <a:uLnTx/>
                <a:uFillTx/>
                <a:latin typeface="+mj-ea"/>
                <a:ea typeface="+mj-ea"/>
                <a:cs typeface="+mn-cs"/>
              </a:rPr>
              <a:t>3</a:t>
            </a:r>
            <a:endParaRPr kumimoji="0" lang="zh-CN" altLang="en-US" sz="2400" b="1" i="0" u="none" strike="noStrike" kern="1200" cap="none" spc="0" normalizeH="0" baseline="0" noProof="0">
              <a:ln>
                <a:noFill/>
              </a:ln>
              <a:solidFill>
                <a:schemeClr val="accent2"/>
              </a:solidFill>
              <a:effectLst/>
              <a:uLnTx/>
              <a:uFillTx/>
              <a:latin typeface="+mj-ea"/>
              <a:ea typeface="+mj-ea"/>
              <a:cs typeface="+mn-cs"/>
            </a:endParaRPr>
          </a:p>
        </p:txBody>
      </p:sp>
      <p:sp>
        <p:nvSpPr>
          <p:cNvPr id="10" name="TextBox 9"/>
          <p:cNvSpPr txBox="1"/>
          <p:nvPr/>
        </p:nvSpPr>
        <p:spPr>
          <a:xfrm>
            <a:off x="5854700" y="1109663"/>
            <a:ext cx="5199063" cy="923925"/>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左侧图片更换方法是对图片点右键</a:t>
            </a:r>
            <a:r>
              <a:rPr kumimoji="0" lang="en-US" altLang="zh-CN" sz="1800" b="0" i="0" u="none" strike="noStrike" kern="1200" cap="none" spc="0" normalizeH="0" baseline="0" noProof="0">
                <a:ln>
                  <a:noFill/>
                </a:ln>
                <a:solidFill>
                  <a:schemeClr val="accent1"/>
                </a:solidFill>
                <a:effectLst/>
                <a:uLnTx/>
                <a:uFillTx/>
                <a:latin typeface="+mj-ea"/>
                <a:ea typeface="+mj-ea"/>
                <a:cs typeface="+mn-cs"/>
              </a:rPr>
              <a:t>-&gt;</a:t>
            </a:r>
            <a:r>
              <a:rPr kumimoji="0" lang="zh-CN" altLang="en-US" sz="1800" b="0" i="0" u="none" strike="noStrike" kern="1200" cap="none" spc="0" normalizeH="0" baseline="0" noProof="0">
                <a:ln>
                  <a:noFill/>
                </a:ln>
                <a:solidFill>
                  <a:schemeClr val="accent1"/>
                </a:solidFill>
                <a:effectLst/>
                <a:uLnTx/>
                <a:uFillTx/>
                <a:latin typeface="+mj-ea"/>
                <a:ea typeface="+mj-ea"/>
                <a:cs typeface="+mn-cs"/>
              </a:rPr>
              <a:t>设置对象格式</a:t>
            </a:r>
            <a:r>
              <a:rPr kumimoji="0" lang="en-US" altLang="zh-CN" sz="1800" b="0" i="0" u="none" strike="noStrike" kern="1200" cap="none" spc="0" normalizeH="0" baseline="0" noProof="0">
                <a:ln>
                  <a:noFill/>
                </a:ln>
                <a:solidFill>
                  <a:schemeClr val="accent1"/>
                </a:solidFill>
                <a:effectLst/>
                <a:uLnTx/>
                <a:uFillTx/>
                <a:latin typeface="+mj-ea"/>
                <a:ea typeface="+mj-ea"/>
                <a:cs typeface="+mn-cs"/>
              </a:rPr>
              <a:t>-&gt;</a:t>
            </a:r>
            <a:r>
              <a:rPr kumimoji="0" lang="zh-CN" altLang="en-US" sz="1800" b="0" i="0" u="none" strike="noStrike" kern="1200" cap="none" spc="0" normalizeH="0" baseline="0" noProof="0">
                <a:ln>
                  <a:noFill/>
                </a:ln>
                <a:solidFill>
                  <a:schemeClr val="accent1"/>
                </a:solidFill>
                <a:effectLst/>
                <a:uLnTx/>
                <a:uFillTx/>
                <a:latin typeface="+mj-ea"/>
                <a:ea typeface="+mj-ea"/>
                <a:cs typeface="+mn-cs"/>
              </a:rPr>
              <a:t>填充</a:t>
            </a:r>
            <a:r>
              <a:rPr kumimoji="0" lang="en-US" altLang="zh-CN" sz="1800" b="0" i="0" u="none" strike="noStrike" kern="1200" cap="none" spc="0" normalizeH="0" baseline="0" noProof="0">
                <a:ln>
                  <a:noFill/>
                </a:ln>
                <a:solidFill>
                  <a:schemeClr val="accent1"/>
                </a:solidFill>
                <a:effectLst/>
                <a:uLnTx/>
                <a:uFillTx/>
                <a:latin typeface="+mj-ea"/>
                <a:ea typeface="+mj-ea"/>
                <a:cs typeface="+mn-cs"/>
              </a:rPr>
              <a:t>-&gt;</a:t>
            </a:r>
            <a:r>
              <a:rPr kumimoji="0" lang="zh-CN" altLang="en-US" sz="1800" b="0" i="0" u="none" strike="noStrike" kern="1200" cap="none" spc="0" normalizeH="0" baseline="0" noProof="0">
                <a:ln>
                  <a:noFill/>
                </a:ln>
                <a:solidFill>
                  <a:schemeClr val="accent1"/>
                </a:solidFill>
                <a:effectLst/>
                <a:uLnTx/>
                <a:uFillTx/>
                <a:latin typeface="+mj-ea"/>
                <a:ea typeface="+mj-ea"/>
                <a:cs typeface="+mn-cs"/>
              </a:rPr>
              <a:t>填充效果</a:t>
            </a:r>
            <a:r>
              <a:rPr kumimoji="0" lang="en-US" altLang="zh-CN" sz="1800" b="0" i="0" u="none" strike="noStrike" kern="1200" cap="none" spc="0" normalizeH="0" baseline="0" noProof="0">
                <a:ln>
                  <a:noFill/>
                </a:ln>
                <a:solidFill>
                  <a:schemeClr val="accent1"/>
                </a:solidFill>
                <a:effectLst/>
                <a:uLnTx/>
                <a:uFillTx/>
                <a:latin typeface="+mj-ea"/>
                <a:ea typeface="+mj-ea"/>
                <a:cs typeface="+mn-cs"/>
              </a:rPr>
              <a:t>-&gt;</a:t>
            </a:r>
            <a:r>
              <a:rPr kumimoji="0" lang="zh-CN" altLang="en-US" sz="1800" b="0" i="0" u="none" strike="noStrike" kern="1200" cap="none" spc="0" normalizeH="0" baseline="0" noProof="0">
                <a:ln>
                  <a:noFill/>
                </a:ln>
                <a:solidFill>
                  <a:schemeClr val="accent1"/>
                </a:solidFill>
                <a:effectLst/>
                <a:uLnTx/>
                <a:uFillTx/>
                <a:latin typeface="+mj-ea"/>
                <a:ea typeface="+mj-ea"/>
                <a:cs typeface="+mn-cs"/>
              </a:rPr>
              <a:t>图片，选择事先准备好的图片即可。</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11" name="TextBox 10"/>
          <p:cNvSpPr txBox="1"/>
          <p:nvPr/>
        </p:nvSpPr>
        <p:spPr>
          <a:xfrm>
            <a:off x="6588125" y="2301875"/>
            <a:ext cx="4694238" cy="6461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更换图片后动画效果会保留下来，适用于对一个问题进行多项说明时使用。</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12" name="TextBox 11"/>
          <p:cNvSpPr txBox="1"/>
          <p:nvPr/>
        </p:nvSpPr>
        <p:spPr>
          <a:xfrm>
            <a:off x="6765925" y="3297238"/>
            <a:ext cx="4516438" cy="6461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对图片点右键</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设置对象格式</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填充</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填充效果</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图片，选择事先准备好的图片。</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13" name="TextBox 12"/>
          <p:cNvSpPr txBox="1"/>
          <p:nvPr/>
        </p:nvSpPr>
        <p:spPr>
          <a:xfrm>
            <a:off x="6507163" y="4438650"/>
            <a:ext cx="4343400" cy="6461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更换图片后动画效果会保留下来，适用于对一个问题进行多项说明时使用。</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14" name="TextBox 13"/>
          <p:cNvSpPr txBox="1"/>
          <p:nvPr/>
        </p:nvSpPr>
        <p:spPr>
          <a:xfrm>
            <a:off x="6015038" y="5373688"/>
            <a:ext cx="4764088" cy="6461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对图片点右键</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设置对象格式</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填充</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填充效果</a:t>
            </a:r>
            <a:r>
              <a:rPr kumimoji="0" lang="en-US" altLang="zh-CN" sz="1800" b="0" i="0" u="none" strike="noStrike" kern="1200" cap="none" spc="0" normalizeH="0" baseline="0" noProof="0">
                <a:ln>
                  <a:noFill/>
                </a:ln>
                <a:solidFill>
                  <a:schemeClr val="accent1"/>
                </a:solidFill>
                <a:effectLst/>
                <a:uLnTx/>
                <a:uFillTx/>
                <a:latin typeface="+mn-ea"/>
                <a:ea typeface="+mn-ea"/>
                <a:cs typeface="+mn-cs"/>
              </a:rPr>
              <a:t>-&gt;</a:t>
            </a:r>
            <a:r>
              <a:rPr kumimoji="0" lang="zh-CN" altLang="en-US" sz="1800" b="0" i="0" u="none" strike="noStrike" kern="1200" cap="none" spc="0" normalizeH="0" baseline="0" noProof="0">
                <a:ln>
                  <a:noFill/>
                </a:ln>
                <a:solidFill>
                  <a:schemeClr val="accent1"/>
                </a:solidFill>
                <a:effectLst/>
                <a:uLnTx/>
                <a:uFillTx/>
                <a:latin typeface="+mn-ea"/>
                <a:ea typeface="+mn-ea"/>
                <a:cs typeface="+mn-cs"/>
              </a:rPr>
              <a:t>图片，选择事先准备好的图片即可。</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15" name="Oval 7"/>
          <p:cNvSpPr>
            <a:spLocks noChangeArrowheads="1"/>
          </p:cNvSpPr>
          <p:nvPr/>
        </p:nvSpPr>
        <p:spPr bwMode="auto">
          <a:xfrm>
            <a:off x="1273175" y="1476375"/>
            <a:ext cx="4452938" cy="4449763"/>
          </a:xfrm>
          <a:prstGeom prst="ellipse">
            <a:avLst/>
          </a:prstGeom>
          <a:solidFill>
            <a:schemeClr val="accent1">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6" name="Oval 8"/>
          <p:cNvSpPr/>
          <p:nvPr/>
        </p:nvSpPr>
        <p:spPr>
          <a:xfrm>
            <a:off x="1577975" y="1779588"/>
            <a:ext cx="3843338" cy="3843337"/>
          </a:xfrm>
          <a:prstGeom prst="ellipse">
            <a:avLst/>
          </a:prstGeom>
          <a:blipFill rotWithShape="1">
            <a:blip r:embed="rId3"/>
            <a:stretch>
              <a:fillRect/>
            </a:stretch>
          </a:blipFill>
          <a:ln w="9">
            <a:noFill/>
          </a:ln>
        </p:spPr>
        <p:txBody>
          <a:bodyPr anchor="t"/>
          <a:lstStyle/>
          <a:p>
            <a:pPr lvl="0"/>
            <a:endParaRPr lang="zh-CN" altLang="en-US">
              <a:solidFill>
                <a:schemeClr val="accent1"/>
              </a:solidFill>
              <a:latin typeface="Arial" panose="020b0604020202020204" pitchFamily="34" charset="0"/>
              <a:ea typeface="宋体" panose="02010600030101010101" pitchFamily="2" charset="-122"/>
            </a:endParaRPr>
          </a:p>
        </p:txBody>
      </p:sp>
      <p:sp>
        <p:nvSpPr>
          <p:cNvPr id="17" name="Oval 9"/>
          <p:cNvSpPr/>
          <p:nvPr/>
        </p:nvSpPr>
        <p:spPr>
          <a:xfrm>
            <a:off x="1370013" y="4503738"/>
            <a:ext cx="1085850" cy="1085850"/>
          </a:xfrm>
          <a:prstGeom prst="ellipse">
            <a:avLst/>
          </a:prstGeom>
          <a:solidFill>
            <a:schemeClr val="bg2"/>
          </a:solidFill>
          <a:ln w="9525">
            <a:noFill/>
          </a:ln>
        </p:spPr>
        <p:txBody>
          <a:bodyPr anchor="t"/>
          <a:lstStyle/>
          <a:p>
            <a:pPr lvl="0"/>
            <a:endParaRPr lang="zh-CN" altLang="en-US">
              <a:solidFill>
                <a:schemeClr val="accent1"/>
              </a:solidFill>
              <a:latin typeface="Arial" panose="020b0604020202020204" pitchFamily="34" charset="0"/>
              <a:ea typeface="宋体" panose="02010600030101010101" pitchFamily="2" charset="-122"/>
            </a:endParaRPr>
          </a:p>
        </p:txBody>
      </p:sp>
      <p:sp>
        <p:nvSpPr>
          <p:cNvPr id="18" name="TextBox 17"/>
          <p:cNvSpPr txBox="1"/>
          <p:nvPr/>
        </p:nvSpPr>
        <p:spPr>
          <a:xfrm>
            <a:off x="1525588" y="4687888"/>
            <a:ext cx="774700" cy="708025"/>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2"/>
                </a:solidFill>
                <a:effectLst/>
                <a:uLnTx/>
                <a:uFillTx/>
                <a:latin typeface="+mn-ea"/>
                <a:ea typeface="+mn-ea"/>
                <a:cs typeface="+mn-cs"/>
              </a:rPr>
              <a:t>保障措施</a:t>
            </a:r>
            <a:endParaRPr kumimoji="0" lang="en-US" altLang="zh-CN" sz="2000" b="0" i="0" u="none" strike="noStrike" kern="1200" cap="none" spc="0" normalizeH="0" baseline="0" noProof="0">
              <a:ln>
                <a:noFill/>
              </a:ln>
              <a:solidFill>
                <a:schemeClr val="accent2"/>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1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1000"/>
                                        <p:tgtEl>
                                          <p:spTgt spid="15"/>
                                        </p:tgtEl>
                                      </p:cBhvr>
                                    </p:animEffect>
                                  </p:childTnLst>
                                </p:cTn>
                              </p:par>
                            </p:childTnLst>
                          </p:cTn>
                        </p:par>
                        <p:par>
                          <p:cTn id="25" fill="hold" nodeType="afterGroup">
                            <p:stCondLst>
                              <p:cond delay="1700"/>
                            </p:stCondLst>
                            <p:childTnLst>
                              <p:par>
                                <p:cTn id="26" presetID="21"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par>
                          <p:cTn id="29" fill="hold" nodeType="afterGroup">
                            <p:stCondLst>
                              <p:cond delay="370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35" presetClass="path" presetSubtype="0" accel="50000" decel="50000" fill="hold" grpId="1" nodeType="withEffect">
                                  <p:stCondLst>
                                    <p:cond delay="0"/>
                                  </p:stCondLst>
                                  <p:childTnLst>
                                    <p:animMotion origin="layout" path="M 2.29608E-06 1.11111E-06 L -0.17354 0.29051" pathEditMode="relative" rAng="0" ptsTypes="AA">
                                      <p:cBhvr>
                                        <p:cTn id="41" dur="500" spd="-100000" fill="hold"/>
                                        <p:tgtEl>
                                          <p:spTgt spid="5"/>
                                        </p:tgtEl>
                                        <p:attrNameLst>
                                          <p:attrName>ppt_x</p:attrName>
                                          <p:attrName>ppt_y</p:attrName>
                                        </p:attrNameLst>
                                      </p:cBhvr>
                                      <p:rCtr x="-8700" y="14500"/>
                                    </p:animMotion>
                                  </p:childTnLst>
                                </p:cTn>
                              </p:par>
                              <p:par>
                                <p:cTn id="42" presetID="35" presetClass="path" presetSubtype="0" accel="50000" decel="50000" fill="hold" grpId="1" nodeType="withEffect">
                                  <p:stCondLst>
                                    <p:cond delay="0"/>
                                  </p:stCondLst>
                                  <p:childTnLst>
                                    <p:animMotion origin="layout" path="M 2.35202E-06 -2.59259E-06 L -0.23143 0.15556" pathEditMode="relative" rAng="0" ptsTypes="AA">
                                      <p:cBhvr>
                                        <p:cTn id="43" dur="500" spd="-100000" fill="hold"/>
                                        <p:tgtEl>
                                          <p:spTgt spid="8"/>
                                        </p:tgtEl>
                                        <p:attrNameLst>
                                          <p:attrName>ppt_x</p:attrName>
                                          <p:attrName>ppt_y</p:attrName>
                                        </p:attrNameLst>
                                      </p:cBhvr>
                                      <p:rCtr x="-11600" y="7800"/>
                                    </p:animMotion>
                                  </p:childTnLst>
                                </p:cTn>
                              </p:par>
                              <p:par>
                                <p:cTn id="44" presetID="35" presetClass="path" presetSubtype="0" accel="50000" decel="50000" fill="hold" grpId="1" nodeType="withEffect">
                                  <p:stCondLst>
                                    <p:cond delay="0"/>
                                  </p:stCondLst>
                                  <p:childTnLst>
                                    <p:animMotion origin="layout" path="M 0 0 L -0.25 0 E" pathEditMode="relative" ptsTypes="">
                                      <p:cBhvr>
                                        <p:cTn id="45" dur="500" spd="-100000" fill="hold"/>
                                        <p:tgtEl>
                                          <p:spTgt spid="9"/>
                                        </p:tgtEl>
                                        <p:attrNameLst>
                                          <p:attrName>ppt_x</p:attrName>
                                          <p:attrName>ppt_y</p:attrName>
                                        </p:attrNameLst>
                                      </p:cBhvr>
                                    </p:animMotion>
                                  </p:childTnLst>
                                </p:cTn>
                              </p:par>
                              <p:par>
                                <p:cTn id="46" presetID="35" presetClass="path" presetSubtype="0" accel="50000" decel="50000" fill="hold" grpId="1" nodeType="withEffect">
                                  <p:stCondLst>
                                    <p:cond delay="0"/>
                                  </p:stCondLst>
                                  <p:childTnLst>
                                    <p:animMotion origin="layout" path="M 2.35202E-06 -3.7037E-06 L -0.23143 -0.15555" pathEditMode="relative" rAng="0" ptsTypes="AA">
                                      <p:cBhvr>
                                        <p:cTn id="47" dur="500" spd="-100000" fill="hold"/>
                                        <p:tgtEl>
                                          <p:spTgt spid="7"/>
                                        </p:tgtEl>
                                        <p:attrNameLst>
                                          <p:attrName>ppt_x</p:attrName>
                                          <p:attrName>ppt_y</p:attrName>
                                        </p:attrNameLst>
                                      </p:cBhvr>
                                      <p:rCtr x="-11600" y="-7800"/>
                                    </p:animMotion>
                                  </p:childTnLst>
                                </p:cTn>
                              </p:par>
                              <p:par>
                                <p:cTn id="48" presetID="35" presetClass="path" presetSubtype="0" accel="50000" decel="50000" fill="hold" grpId="1" nodeType="withEffect">
                                  <p:stCondLst>
                                    <p:cond delay="0"/>
                                  </p:stCondLst>
                                  <p:childTnLst>
                                    <p:animMotion origin="layout" path="M 2.29608E-06 2.59259E-06 L -0.17354 -0.29051" pathEditMode="relative" rAng="0" ptsTypes="AA">
                                      <p:cBhvr>
                                        <p:cTn id="49" dur="500" spd="-100000" fill="hold"/>
                                        <p:tgtEl>
                                          <p:spTgt spid="6"/>
                                        </p:tgtEl>
                                        <p:attrNameLst>
                                          <p:attrName>ppt_x</p:attrName>
                                          <p:attrName>ppt_y</p:attrName>
                                        </p:attrNameLst>
                                      </p:cBhvr>
                                      <p:rCtr x="-8700" y="-14500"/>
                                    </p:animMotion>
                                  </p:childTnLst>
                                </p:cTn>
                              </p:par>
                            </p:childTnLst>
                          </p:cTn>
                        </p:par>
                        <p:par>
                          <p:cTn id="50" fill="hold" nodeType="afterGroup">
                            <p:stCondLst>
                              <p:cond delay="42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nodeType="afterGroup">
                            <p:stCondLst>
                              <p:cond delay="4700"/>
                            </p:stCondLst>
                            <p:childTnLst>
                              <p:par>
                                <p:cTn id="67" presetID="52"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Scale>
                                      <p:cBhvr>
                                        <p:cTn id="6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0" dur="1000" decel="50000" fill="hold">
                                          <p:stCondLst>
                                            <p:cond delay="0"/>
                                          </p:stCondLst>
                                        </p:cTn>
                                        <p:tgtEl>
                                          <p:spTgt spid="17"/>
                                        </p:tgtEl>
                                        <p:attrNameLst>
                                          <p:attrName>ppt_x</p:attrName>
                                          <p:attrName>ppt_y</p:attrName>
                                        </p:attrNameLst>
                                      </p:cBhvr>
                                    </p:animMotion>
                                    <p:animEffect transition="in" filter="fade">
                                      <p:cBhvr>
                                        <p:cTn id="71" dur="1000"/>
                                        <p:tgtEl>
                                          <p:spTgt spid="17"/>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Scale>
                                      <p:cBhvr>
                                        <p:cTn id="7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5" dur="1000" decel="50000" fill="hold">
                                          <p:stCondLst>
                                            <p:cond delay="0"/>
                                          </p:stCondLst>
                                        </p:cTn>
                                        <p:tgtEl>
                                          <p:spTgt spid="18"/>
                                        </p:tgtEl>
                                        <p:attrNameLst>
                                          <p:attrName>ppt_x</p:attrName>
                                          <p:attrName>ppt_y</p:attrName>
                                        </p:attrNameLst>
                                      </p:cBhvr>
                                    </p:animMotion>
                                    <p:animEffect transition="in" filter="fade">
                                      <p:cBhvr>
                                        <p:cTn id="7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animBg="1"/>
      <p:bldP spid="16" grpId="0" animBg="1"/>
      <p:bldP spid="17" grpId="0" animBg="1"/>
      <p:bldP spid="18"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28" name="Freeform 6"/>
          <p:cNvSpPr/>
          <p:nvPr/>
        </p:nvSpPr>
        <p:spPr>
          <a:xfrm>
            <a:off x="1389063" y="1341438"/>
            <a:ext cx="239712" cy="4773612"/>
          </a:xfrm>
          <a:custGeom>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rect l="0" t="0" r="0" b="0"/>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tx1"/>
          </a:solidFill>
          <a:ln w="9525">
            <a:noFill/>
          </a:ln>
        </p:spPr>
        <p:txBody>
          <a:bodyPr/>
          <a:lstStyle/>
          <a:p>
            <a:endParaRPr lang="zh-CN" altLang="en-US"/>
          </a:p>
        </p:txBody>
      </p:sp>
      <p:sp>
        <p:nvSpPr>
          <p:cNvPr id="29" name="Freeform 7"/>
          <p:cNvSpPr/>
          <p:nvPr/>
        </p:nvSpPr>
        <p:spPr>
          <a:xfrm>
            <a:off x="2582863" y="1341438"/>
            <a:ext cx="239712" cy="4773612"/>
          </a:xfrm>
          <a:custGeom>
            <a:cxnLst>
              <a:cxn ang="0">
                <a:pos x="120277" y="0"/>
              </a:cxn>
              <a:cxn ang="0">
                <a:pos x="120277" y="0"/>
              </a:cxn>
              <a:cxn ang="0">
                <a:pos x="239712" y="119738"/>
              </a:cxn>
              <a:cxn ang="0">
                <a:pos x="239712" y="4653874"/>
              </a:cxn>
              <a:cxn ang="0">
                <a:pos x="120277" y="4773612"/>
              </a:cxn>
              <a:cxn ang="0">
                <a:pos x="120277" y="4773612"/>
              </a:cxn>
              <a:cxn ang="0">
                <a:pos x="0" y="4653874"/>
              </a:cxn>
              <a:cxn ang="0">
                <a:pos x="0" y="119738"/>
              </a:cxn>
              <a:cxn ang="0">
                <a:pos x="120277" y="0"/>
              </a:cxn>
            </a:cxnLst>
            <a:rect l="0" t="0" r="0" b="0"/>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tx1"/>
          </a:solidFill>
          <a:ln w="9525">
            <a:noFill/>
          </a:ln>
        </p:spPr>
        <p:txBody>
          <a:bodyPr/>
          <a:lstStyle/>
          <a:p>
            <a:endParaRPr lang="zh-CN" altLang="en-US"/>
          </a:p>
        </p:txBody>
      </p:sp>
      <p:sp>
        <p:nvSpPr>
          <p:cNvPr id="30" name="Freeform 8"/>
          <p:cNvSpPr/>
          <p:nvPr/>
        </p:nvSpPr>
        <p:spPr>
          <a:xfrm>
            <a:off x="3776663" y="1341438"/>
            <a:ext cx="239712" cy="4773612"/>
          </a:xfrm>
          <a:custGeom>
            <a:cxnLst>
              <a:cxn ang="0">
                <a:pos x="120277" y="0"/>
              </a:cxn>
              <a:cxn ang="0">
                <a:pos x="120277" y="0"/>
              </a:cxn>
              <a:cxn ang="0">
                <a:pos x="239712" y="119738"/>
              </a:cxn>
              <a:cxn ang="0">
                <a:pos x="239712" y="4653874"/>
              </a:cxn>
              <a:cxn ang="0">
                <a:pos x="120277" y="4773612"/>
              </a:cxn>
              <a:cxn ang="0">
                <a:pos x="120277" y="4773612"/>
              </a:cxn>
              <a:cxn ang="0">
                <a:pos x="0" y="4653874"/>
              </a:cxn>
              <a:cxn ang="0">
                <a:pos x="0" y="119738"/>
              </a:cxn>
              <a:cxn ang="0">
                <a:pos x="120277" y="0"/>
              </a:cxn>
            </a:cxnLst>
            <a:rect l="0" t="0" r="0" b="0"/>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tx1"/>
          </a:solidFill>
          <a:ln w="9525">
            <a:noFill/>
          </a:ln>
        </p:spPr>
        <p:txBody>
          <a:bodyPr/>
          <a:lstStyle/>
          <a:p>
            <a:endParaRPr lang="zh-CN" altLang="en-US"/>
          </a:p>
        </p:txBody>
      </p:sp>
      <p:sp>
        <p:nvSpPr>
          <p:cNvPr id="31" name="Freeform 9"/>
          <p:cNvSpPr/>
          <p:nvPr/>
        </p:nvSpPr>
        <p:spPr>
          <a:xfrm>
            <a:off x="4972050" y="1341438"/>
            <a:ext cx="238125" cy="4773612"/>
          </a:xfrm>
          <a:custGeom>
            <a:cxnLst>
              <a:cxn ang="0">
                <a:pos x="119480" y="0"/>
              </a:cxn>
              <a:cxn ang="0">
                <a:pos x="119480" y="0"/>
              </a:cxn>
              <a:cxn ang="0">
                <a:pos x="238125" y="119738"/>
              </a:cxn>
              <a:cxn ang="0">
                <a:pos x="238125" y="4653874"/>
              </a:cxn>
              <a:cxn ang="0">
                <a:pos x="119480" y="4773612"/>
              </a:cxn>
              <a:cxn ang="0">
                <a:pos x="119480" y="4773612"/>
              </a:cxn>
              <a:cxn ang="0">
                <a:pos x="0" y="4653874"/>
              </a:cxn>
              <a:cxn ang="0">
                <a:pos x="0" y="119738"/>
              </a:cxn>
              <a:cxn ang="0">
                <a:pos x="119480" y="0"/>
              </a:cxn>
            </a:cxnLst>
            <a:rect l="0" t="0" r="0" b="0"/>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5" y="5701"/>
                  <a:pt x="0" y="5637"/>
                  <a:pt x="0" y="5558"/>
                </a:cubicBezTo>
                <a:lnTo>
                  <a:pt x="0" y="143"/>
                </a:lnTo>
                <a:cubicBezTo>
                  <a:pt x="0" y="64"/>
                  <a:pt x="65" y="0"/>
                  <a:pt x="143" y="0"/>
                </a:cubicBezTo>
                <a:close/>
              </a:path>
            </a:pathLst>
          </a:custGeom>
          <a:solidFill>
            <a:schemeClr val="tx1"/>
          </a:solidFill>
          <a:ln w="9525">
            <a:noFill/>
          </a:ln>
        </p:spPr>
        <p:txBody>
          <a:bodyPr/>
          <a:lstStyle/>
          <a:p>
            <a:endParaRPr lang="zh-CN" altLang="en-US"/>
          </a:p>
        </p:txBody>
      </p:sp>
      <p:sp>
        <p:nvSpPr>
          <p:cNvPr id="33" name="Freeform 10"/>
          <p:cNvSpPr/>
          <p:nvPr/>
        </p:nvSpPr>
        <p:spPr>
          <a:xfrm>
            <a:off x="6165850" y="1341438"/>
            <a:ext cx="239713" cy="4773612"/>
          </a:xfrm>
          <a:custGeom>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rect l="0" t="0" r="0" b="0"/>
            <a:pathLst>
              <a:path w="285" h="5701">
                <a:moveTo>
                  <a:pt x="142" y="0"/>
                </a:moveTo>
                <a:lnTo>
                  <a:pt x="142" y="0"/>
                </a:lnTo>
                <a:cubicBezTo>
                  <a:pt x="220" y="0"/>
                  <a:pt x="285" y="64"/>
                  <a:pt x="285" y="143"/>
                </a:cubicBezTo>
                <a:lnTo>
                  <a:pt x="285" y="5558"/>
                </a:lnTo>
                <a:cubicBezTo>
                  <a:pt x="285" y="5637"/>
                  <a:pt x="220" y="5701"/>
                  <a:pt x="142" y="5701"/>
                </a:cubicBezTo>
                <a:lnTo>
                  <a:pt x="142" y="5701"/>
                </a:lnTo>
                <a:cubicBezTo>
                  <a:pt x="64" y="5701"/>
                  <a:pt x="0" y="5637"/>
                  <a:pt x="0" y="5558"/>
                </a:cubicBezTo>
                <a:lnTo>
                  <a:pt x="0" y="143"/>
                </a:lnTo>
                <a:cubicBezTo>
                  <a:pt x="0" y="64"/>
                  <a:pt x="64" y="0"/>
                  <a:pt x="142" y="0"/>
                </a:cubicBezTo>
                <a:close/>
              </a:path>
            </a:pathLst>
          </a:custGeom>
          <a:solidFill>
            <a:schemeClr val="tx1"/>
          </a:solidFill>
          <a:ln w="9525">
            <a:noFill/>
          </a:ln>
        </p:spPr>
        <p:txBody>
          <a:bodyPr/>
          <a:lstStyle/>
          <a:p>
            <a:endParaRPr lang="zh-CN" altLang="en-US"/>
          </a:p>
        </p:txBody>
      </p:sp>
      <p:sp>
        <p:nvSpPr>
          <p:cNvPr id="34" name="Freeform 11"/>
          <p:cNvSpPr/>
          <p:nvPr/>
        </p:nvSpPr>
        <p:spPr>
          <a:xfrm>
            <a:off x="7359650" y="1341438"/>
            <a:ext cx="239713" cy="4773612"/>
          </a:xfrm>
          <a:custGeom>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rect l="0" t="0" r="0" b="0"/>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tx1"/>
          </a:solidFill>
          <a:ln w="9525">
            <a:noFill/>
          </a:ln>
        </p:spPr>
        <p:txBody>
          <a:bodyPr/>
          <a:lstStyle/>
          <a:p>
            <a:endParaRPr lang="zh-CN" altLang="en-US"/>
          </a:p>
        </p:txBody>
      </p:sp>
      <p:sp>
        <p:nvSpPr>
          <p:cNvPr id="35" name="Oval 12"/>
          <p:cNvSpPr/>
          <p:nvPr/>
        </p:nvSpPr>
        <p:spPr>
          <a:xfrm>
            <a:off x="1209675" y="1951038"/>
            <a:ext cx="581025" cy="579437"/>
          </a:xfrm>
          <a:prstGeom prst="ellipse">
            <a:avLst/>
          </a:prstGeom>
          <a:solidFill>
            <a:schemeClr val="bg2"/>
          </a:solidFill>
          <a:ln w="2857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6" name="TextBox 35"/>
          <p:cNvSpPr txBox="1"/>
          <p:nvPr/>
        </p:nvSpPr>
        <p:spPr>
          <a:xfrm>
            <a:off x="1203325" y="2055813"/>
            <a:ext cx="646113" cy="369887"/>
          </a:xfrm>
          <a:prstGeom prst="rect">
            <a:avLst/>
          </a:prstGeom>
          <a:noFill/>
          <a:ln w="9525">
            <a:noFill/>
          </a:ln>
        </p:spPr>
        <p:txBody>
          <a:bodyPr wrap="none" anchor="t">
            <a:spAutoFit/>
          </a:bodyPr>
          <a:lstStyle/>
          <a:p>
            <a:pPr lvl="0"/>
            <a:r>
              <a:rPr lang="en-US" altLang="zh-CN">
                <a:solidFill>
                  <a:schemeClr val="accent2"/>
                </a:solidFill>
                <a:latin typeface="Arial" panose="020b0604020202020204" pitchFamily="34" charset="0"/>
                <a:ea typeface="宋体" panose="02010600030101010101" pitchFamily="2" charset="-122"/>
              </a:rPr>
              <a:t>83%</a:t>
            </a:r>
            <a:endParaRPr lang="zh-CN" altLang="en-US">
              <a:solidFill>
                <a:schemeClr val="accent2"/>
              </a:solidFill>
              <a:latin typeface="Arial" panose="020b0604020202020204" pitchFamily="34" charset="0"/>
              <a:ea typeface="宋体" panose="02010600030101010101" pitchFamily="2" charset="-122"/>
            </a:endParaRPr>
          </a:p>
        </p:txBody>
      </p:sp>
      <p:sp>
        <p:nvSpPr>
          <p:cNvPr id="37" name="Oval 12"/>
          <p:cNvSpPr/>
          <p:nvPr/>
        </p:nvSpPr>
        <p:spPr>
          <a:xfrm>
            <a:off x="2397125" y="3260725"/>
            <a:ext cx="581025" cy="579438"/>
          </a:xfrm>
          <a:prstGeom prst="ellipse">
            <a:avLst/>
          </a:prstGeom>
          <a:solidFill>
            <a:schemeClr val="bg2"/>
          </a:solidFill>
          <a:ln w="2857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8" name="TextBox 37"/>
          <p:cNvSpPr txBox="1"/>
          <p:nvPr/>
        </p:nvSpPr>
        <p:spPr>
          <a:xfrm>
            <a:off x="2390775" y="3365500"/>
            <a:ext cx="646113" cy="369888"/>
          </a:xfrm>
          <a:prstGeom prst="rect">
            <a:avLst/>
          </a:prstGeom>
          <a:noFill/>
          <a:ln w="9525">
            <a:noFill/>
          </a:ln>
        </p:spPr>
        <p:txBody>
          <a:bodyPr wrap="none" anchor="t">
            <a:spAutoFit/>
          </a:bodyPr>
          <a:lstStyle/>
          <a:p>
            <a:pPr lvl="0"/>
            <a:r>
              <a:rPr lang="en-US" altLang="zh-CN">
                <a:solidFill>
                  <a:schemeClr val="accent2"/>
                </a:solidFill>
                <a:latin typeface="Arial" panose="020b0604020202020204" pitchFamily="34" charset="0"/>
                <a:ea typeface="宋体" panose="02010600030101010101" pitchFamily="2" charset="-122"/>
              </a:rPr>
              <a:t>65%</a:t>
            </a:r>
            <a:endParaRPr lang="zh-CN" altLang="en-US">
              <a:solidFill>
                <a:schemeClr val="accent2"/>
              </a:solidFill>
              <a:latin typeface="Arial" panose="020b0604020202020204" pitchFamily="34" charset="0"/>
              <a:ea typeface="宋体" panose="02010600030101010101" pitchFamily="2" charset="-122"/>
            </a:endParaRPr>
          </a:p>
        </p:txBody>
      </p:sp>
      <p:sp>
        <p:nvSpPr>
          <p:cNvPr id="39" name="Oval 12"/>
          <p:cNvSpPr/>
          <p:nvPr/>
        </p:nvSpPr>
        <p:spPr>
          <a:xfrm>
            <a:off x="3584575" y="3930650"/>
            <a:ext cx="581025" cy="579438"/>
          </a:xfrm>
          <a:prstGeom prst="ellipse">
            <a:avLst/>
          </a:prstGeom>
          <a:solidFill>
            <a:schemeClr val="bg2"/>
          </a:solidFill>
          <a:ln w="2857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0" name="TextBox 39"/>
          <p:cNvSpPr txBox="1"/>
          <p:nvPr/>
        </p:nvSpPr>
        <p:spPr>
          <a:xfrm>
            <a:off x="3578225" y="4035425"/>
            <a:ext cx="646113" cy="368300"/>
          </a:xfrm>
          <a:prstGeom prst="rect">
            <a:avLst/>
          </a:prstGeom>
          <a:noFill/>
          <a:ln w="9525">
            <a:noFill/>
          </a:ln>
        </p:spPr>
        <p:txBody>
          <a:bodyPr wrap="none" anchor="t">
            <a:spAutoFit/>
          </a:bodyPr>
          <a:lstStyle/>
          <a:p>
            <a:pPr lvl="0"/>
            <a:r>
              <a:rPr lang="en-US" altLang="zh-CN">
                <a:solidFill>
                  <a:schemeClr val="accent2"/>
                </a:solidFill>
                <a:latin typeface="Arial" panose="020b0604020202020204" pitchFamily="34" charset="0"/>
                <a:ea typeface="宋体" panose="02010600030101010101" pitchFamily="2" charset="-122"/>
              </a:rPr>
              <a:t>43%</a:t>
            </a:r>
            <a:endParaRPr lang="zh-CN" altLang="en-US">
              <a:solidFill>
                <a:schemeClr val="accent2"/>
              </a:solidFill>
              <a:latin typeface="Arial" panose="020b0604020202020204" pitchFamily="34" charset="0"/>
              <a:ea typeface="宋体" panose="02010600030101010101" pitchFamily="2" charset="-122"/>
            </a:endParaRPr>
          </a:p>
        </p:txBody>
      </p:sp>
      <p:sp>
        <p:nvSpPr>
          <p:cNvPr id="41" name="Oval 12"/>
          <p:cNvSpPr/>
          <p:nvPr/>
        </p:nvSpPr>
        <p:spPr>
          <a:xfrm>
            <a:off x="4784725" y="2470150"/>
            <a:ext cx="581025" cy="579438"/>
          </a:xfrm>
          <a:prstGeom prst="ellipse">
            <a:avLst/>
          </a:prstGeom>
          <a:solidFill>
            <a:schemeClr val="bg2"/>
          </a:solidFill>
          <a:ln w="2857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2" name="TextBox 41"/>
          <p:cNvSpPr txBox="1"/>
          <p:nvPr/>
        </p:nvSpPr>
        <p:spPr>
          <a:xfrm>
            <a:off x="4779963" y="2574925"/>
            <a:ext cx="646112" cy="369888"/>
          </a:xfrm>
          <a:prstGeom prst="rect">
            <a:avLst/>
          </a:prstGeom>
          <a:noFill/>
          <a:ln w="9525">
            <a:noFill/>
          </a:ln>
        </p:spPr>
        <p:txBody>
          <a:bodyPr wrap="none" anchor="t">
            <a:spAutoFit/>
          </a:bodyPr>
          <a:lstStyle/>
          <a:p>
            <a:pPr lvl="0"/>
            <a:r>
              <a:rPr lang="en-US" altLang="zh-CN">
                <a:solidFill>
                  <a:schemeClr val="accent2"/>
                </a:solidFill>
                <a:latin typeface="Arial" panose="020b0604020202020204" pitchFamily="34" charset="0"/>
                <a:ea typeface="宋体" panose="02010600030101010101" pitchFamily="2" charset="-122"/>
              </a:rPr>
              <a:t>75%</a:t>
            </a:r>
            <a:endParaRPr lang="zh-CN" altLang="en-US">
              <a:solidFill>
                <a:schemeClr val="accent2"/>
              </a:solidFill>
              <a:latin typeface="Arial" panose="020b0604020202020204" pitchFamily="34" charset="0"/>
              <a:ea typeface="宋体" panose="02010600030101010101" pitchFamily="2" charset="-122"/>
            </a:endParaRPr>
          </a:p>
        </p:txBody>
      </p:sp>
      <p:sp>
        <p:nvSpPr>
          <p:cNvPr id="43" name="Oval 12"/>
          <p:cNvSpPr/>
          <p:nvPr/>
        </p:nvSpPr>
        <p:spPr>
          <a:xfrm>
            <a:off x="6000750" y="3821113"/>
            <a:ext cx="581025" cy="579437"/>
          </a:xfrm>
          <a:prstGeom prst="ellipse">
            <a:avLst/>
          </a:prstGeom>
          <a:solidFill>
            <a:schemeClr val="bg2"/>
          </a:solidFill>
          <a:ln w="2857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4" name="TextBox 43"/>
          <p:cNvSpPr txBox="1"/>
          <p:nvPr/>
        </p:nvSpPr>
        <p:spPr>
          <a:xfrm>
            <a:off x="5994400" y="3925888"/>
            <a:ext cx="646113" cy="369887"/>
          </a:xfrm>
          <a:prstGeom prst="rect">
            <a:avLst/>
          </a:prstGeom>
          <a:noFill/>
          <a:ln w="9525">
            <a:noFill/>
          </a:ln>
        </p:spPr>
        <p:txBody>
          <a:bodyPr wrap="none" anchor="t">
            <a:spAutoFit/>
          </a:bodyPr>
          <a:lstStyle/>
          <a:p>
            <a:pPr lvl="0"/>
            <a:r>
              <a:rPr lang="en-US" altLang="zh-CN">
                <a:solidFill>
                  <a:schemeClr val="accent2"/>
                </a:solidFill>
                <a:latin typeface="Arial" panose="020b0604020202020204" pitchFamily="34" charset="0"/>
                <a:ea typeface="宋体" panose="02010600030101010101" pitchFamily="2" charset="-122"/>
              </a:rPr>
              <a:t>48%</a:t>
            </a:r>
            <a:endParaRPr lang="zh-CN" altLang="en-US">
              <a:solidFill>
                <a:schemeClr val="accent2"/>
              </a:solidFill>
              <a:latin typeface="Arial" panose="020b0604020202020204" pitchFamily="34" charset="0"/>
              <a:ea typeface="宋体" panose="02010600030101010101" pitchFamily="2" charset="-122"/>
            </a:endParaRPr>
          </a:p>
        </p:txBody>
      </p:sp>
      <p:sp>
        <p:nvSpPr>
          <p:cNvPr id="45" name="Oval 12"/>
          <p:cNvSpPr/>
          <p:nvPr/>
        </p:nvSpPr>
        <p:spPr>
          <a:xfrm>
            <a:off x="7173913" y="2892425"/>
            <a:ext cx="581025" cy="579438"/>
          </a:xfrm>
          <a:prstGeom prst="ellipse">
            <a:avLst/>
          </a:prstGeom>
          <a:solidFill>
            <a:schemeClr val="bg2"/>
          </a:solidFill>
          <a:ln w="28575" cap="flat" cmpd="sng">
            <a:solidFill>
              <a:srgbClr val="FFFFFF"/>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6" name="TextBox 45"/>
          <p:cNvSpPr txBox="1"/>
          <p:nvPr/>
        </p:nvSpPr>
        <p:spPr>
          <a:xfrm>
            <a:off x="7167563" y="2997200"/>
            <a:ext cx="646112" cy="369888"/>
          </a:xfrm>
          <a:prstGeom prst="rect">
            <a:avLst/>
          </a:prstGeom>
          <a:noFill/>
          <a:ln w="9525">
            <a:noFill/>
          </a:ln>
        </p:spPr>
        <p:txBody>
          <a:bodyPr wrap="none" anchor="t">
            <a:spAutoFit/>
          </a:bodyPr>
          <a:lstStyle/>
          <a:p>
            <a:pPr lvl="0"/>
            <a:r>
              <a:rPr lang="en-US" altLang="zh-CN">
                <a:solidFill>
                  <a:schemeClr val="accent2"/>
                </a:solidFill>
                <a:latin typeface="Arial" panose="020b0604020202020204" pitchFamily="34" charset="0"/>
                <a:ea typeface="宋体" panose="02010600030101010101" pitchFamily="2" charset="-122"/>
              </a:rPr>
              <a:t>70%</a:t>
            </a:r>
            <a:endParaRPr lang="zh-CN" altLang="en-US">
              <a:solidFill>
                <a:schemeClr val="accent2"/>
              </a:solidFill>
              <a:latin typeface="Arial" panose="020b0604020202020204" pitchFamily="34" charset="0"/>
              <a:ea typeface="宋体" panose="02010600030101010101" pitchFamily="2" charset="-122"/>
            </a:endParaRPr>
          </a:p>
        </p:txBody>
      </p:sp>
      <p:sp>
        <p:nvSpPr>
          <p:cNvPr id="47" name="TextBox 46"/>
          <p:cNvSpPr txBox="1"/>
          <p:nvPr/>
        </p:nvSpPr>
        <p:spPr>
          <a:xfrm>
            <a:off x="942975" y="6135688"/>
            <a:ext cx="923925" cy="369888"/>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文本一</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48" name="TextBox 47"/>
          <p:cNvSpPr txBox="1"/>
          <p:nvPr/>
        </p:nvSpPr>
        <p:spPr>
          <a:xfrm>
            <a:off x="2198688" y="6135688"/>
            <a:ext cx="922338" cy="369888"/>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文本二</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49" name="TextBox 48"/>
          <p:cNvSpPr txBox="1"/>
          <p:nvPr/>
        </p:nvSpPr>
        <p:spPr>
          <a:xfrm>
            <a:off x="3413125" y="6135688"/>
            <a:ext cx="923925" cy="369888"/>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文本三</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50" name="TextBox 49"/>
          <p:cNvSpPr txBox="1"/>
          <p:nvPr/>
        </p:nvSpPr>
        <p:spPr>
          <a:xfrm>
            <a:off x="4613275" y="6135688"/>
            <a:ext cx="923925" cy="369888"/>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文本四</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51" name="TextBox 50"/>
          <p:cNvSpPr txBox="1"/>
          <p:nvPr/>
        </p:nvSpPr>
        <p:spPr>
          <a:xfrm>
            <a:off x="5815013" y="6135688"/>
            <a:ext cx="923925" cy="369888"/>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文本五</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52" name="TextBox 51"/>
          <p:cNvSpPr txBox="1"/>
          <p:nvPr/>
        </p:nvSpPr>
        <p:spPr>
          <a:xfrm>
            <a:off x="7029450" y="6135688"/>
            <a:ext cx="923925" cy="369888"/>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文本六</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53" name="TextBox 52"/>
          <p:cNvSpPr txBox="1"/>
          <p:nvPr/>
        </p:nvSpPr>
        <p:spPr>
          <a:xfrm>
            <a:off x="8547100" y="2617788"/>
            <a:ext cx="1760538" cy="43180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200" b="1" i="0" u="none" strike="noStrike" kern="1200" cap="none" spc="0" normalizeH="0" baseline="0" noProof="0">
                <a:ln>
                  <a:noFill/>
                </a:ln>
                <a:solidFill>
                  <a:schemeClr val="accent1"/>
                </a:solidFill>
                <a:effectLst/>
                <a:uLnTx/>
                <a:uFillTx/>
                <a:latin typeface="+mn-ea"/>
                <a:ea typeface="+mn-ea"/>
                <a:cs typeface="+mn-cs"/>
              </a:rPr>
              <a:t>添加标题</a:t>
            </a:r>
            <a:endParaRPr kumimoji="0" lang="en-US" altLang="zh-CN" sz="2200" b="1" i="0" u="none" strike="noStrike" kern="1200" cap="none" spc="0" normalizeH="0" baseline="0" noProof="0">
              <a:ln>
                <a:noFill/>
              </a:ln>
              <a:solidFill>
                <a:schemeClr val="accent1"/>
              </a:solidFill>
              <a:effectLst/>
              <a:uLnTx/>
              <a:uFillTx/>
              <a:latin typeface="+mn-ea"/>
              <a:ea typeface="+mn-ea"/>
              <a:cs typeface="+mn-cs"/>
            </a:endParaRPr>
          </a:p>
        </p:txBody>
      </p:sp>
      <p:sp>
        <p:nvSpPr>
          <p:cNvPr id="54" name="TextBox 53"/>
          <p:cNvSpPr txBox="1"/>
          <p:nvPr/>
        </p:nvSpPr>
        <p:spPr>
          <a:xfrm>
            <a:off x="8561388" y="3168650"/>
            <a:ext cx="2889250" cy="22463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1"/>
                </a:solidFill>
                <a:effectLst/>
                <a:uLnTx/>
                <a:uFillTx/>
                <a:latin typeface="+mn-ea"/>
                <a:ea typeface="+mn-ea"/>
                <a:cs typeface="+mn-cs"/>
              </a:rPr>
              <a:t>这里可以添加主要内容这里可以添加主要内容这里可以添加主要内容这里可以添加主要内容添加主要内容这里可以添加主要内容</a:t>
            </a: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accent1"/>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 presetClass="entr" presetSubtype="9"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0-#ppt_w/2"/>
                                          </p:val>
                                        </p:tav>
                                        <p:tav tm="100000">
                                          <p:val>
                                            <p:strVal val="#ppt_x"/>
                                          </p:val>
                                        </p:tav>
                                      </p:tavLst>
                                    </p:anim>
                                    <p:anim calcmode="lin" valueType="num">
                                      <p:cBhvr additive="base">
                                        <p:cTn id="22" dur="5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1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20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30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0-#ppt_w/2"/>
                                          </p:val>
                                        </p:tav>
                                        <p:tav tm="100000">
                                          <p:val>
                                            <p:strVal val="#ppt_x"/>
                                          </p:val>
                                        </p:tav>
                                      </p:tavLst>
                                    </p:anim>
                                    <p:anim calcmode="lin" valueType="num">
                                      <p:cBhvr additive="base">
                                        <p:cTn id="34" dur="500" fill="hold"/>
                                        <p:tgtEl>
                                          <p:spTgt spid="50"/>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40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0-#ppt_w/2"/>
                                          </p:val>
                                        </p:tav>
                                        <p:tav tm="100000">
                                          <p:val>
                                            <p:strVal val="#ppt_x"/>
                                          </p:val>
                                        </p:tav>
                                      </p:tavLst>
                                    </p:anim>
                                    <p:anim calcmode="lin" valueType="num">
                                      <p:cBhvr additive="base">
                                        <p:cTn id="38" dur="500" fill="hold"/>
                                        <p:tgtEl>
                                          <p:spTgt spid="51"/>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50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0-#ppt_w/2"/>
                                          </p:val>
                                        </p:tav>
                                        <p:tav tm="100000">
                                          <p:val>
                                            <p:strVal val="#ppt_x"/>
                                          </p:val>
                                        </p:tav>
                                      </p:tavLst>
                                    </p:anim>
                                    <p:anim calcmode="lin" valueType="num">
                                      <p:cBhvr additive="base">
                                        <p:cTn id="42" dur="500" fill="hold"/>
                                        <p:tgtEl>
                                          <p:spTgt spid="52"/>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1700"/>
                            </p:stCondLst>
                            <p:childTnLst>
                              <p:par>
                                <p:cTn id="44" presetID="2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nodeType="withEffect">
                                  <p:stCondLst>
                                    <p:cond delay="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nodeType="withEffect">
                                  <p:stCondLst>
                                    <p:cond delay="20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4" fill="hold" nodeType="withEffect">
                                  <p:stCondLst>
                                    <p:cond delay="30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par>
                                <p:cTn id="56" presetID="22" presetClass="entr" presetSubtype="4" fill="hold" nodeType="withEffect">
                                  <p:stCondLst>
                                    <p:cond delay="40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par>
                                <p:cTn id="59" presetID="22" presetClass="entr" presetSubtype="4" fill="hold" nodeType="withEffect">
                                  <p:stCondLst>
                                    <p:cond delay="500"/>
                                  </p:stCondLst>
                                  <p:childTnLst>
                                    <p:set>
                                      <p:cBhvr>
                                        <p:cTn id="60" dur="1" fill="hold">
                                          <p:stCondLst>
                                            <p:cond delay="0"/>
                                          </p:stCondLst>
                                        </p:cTn>
                                        <p:tgtEl>
                                          <p:spTgt spid="34"/>
                                        </p:tgtEl>
                                        <p:attrNameLst>
                                          <p:attrName>style.visibility</p:attrName>
                                        </p:attrNameLst>
                                      </p:cBhvr>
                                      <p:to>
                                        <p:strVal val="visible"/>
                                      </p:to>
                                    </p:set>
                                    <p:animEffect transition="in" filter="wipe(down)">
                                      <p:cBhvr>
                                        <p:cTn id="61" dur="500"/>
                                        <p:tgtEl>
                                          <p:spTgt spid="34"/>
                                        </p:tgtEl>
                                      </p:cBhvr>
                                    </p:animEffect>
                                  </p:childTnLst>
                                </p:cTn>
                              </p:par>
                            </p:childTnLst>
                          </p:cTn>
                        </p:par>
                        <p:par>
                          <p:cTn id="62" fill="hold" nodeType="afterGroup">
                            <p:stCondLst>
                              <p:cond delay="2700"/>
                            </p:stCondLst>
                            <p:childTnLst>
                              <p:par>
                                <p:cTn id="63" presetID="1" presetClass="entr" presetSubtype="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64" presetClass="path" presetSubtype="0" accel="50000" decel="50000" fill="hold" grpId="1" nodeType="withEffect">
                                  <p:stCondLst>
                                    <p:cond delay="0"/>
                                  </p:stCondLst>
                                  <p:childTnLst>
                                    <p:animMotion origin="layout" path="M -4.82503E-06 0.56181 L -4.82503E-06 -3.7037E-07" pathEditMode="relative" rAng="0" ptsTypes="AA">
                                      <p:cBhvr>
                                        <p:cTn id="66" dur="1000" fill="hold"/>
                                        <p:tgtEl>
                                          <p:spTgt spid="35"/>
                                        </p:tgtEl>
                                        <p:attrNameLst>
                                          <p:attrName>ppt_x</p:attrName>
                                          <p:attrName>ppt_y</p:attrName>
                                        </p:attrNameLst>
                                      </p:cBhvr>
                                      <p:rCtr x="0" y="-28100"/>
                                    </p:animMotion>
                                  </p:childTnLst>
                                </p:cTn>
                              </p:par>
                            </p:childTnLst>
                          </p:cTn>
                        </p:par>
                        <p:par>
                          <p:cTn id="67" fill="hold" nodeType="afterGroup">
                            <p:stCondLst>
                              <p:cond delay="3700"/>
                            </p:stCondLst>
                            <p:childTnLst>
                              <p:par>
                                <p:cTn id="68" presetID="31"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 calcmode="lin" valueType="num">
                                      <p:cBhvr>
                                        <p:cTn id="72" dur="500" fill="hold"/>
                                        <p:tgtEl>
                                          <p:spTgt spid="36"/>
                                        </p:tgtEl>
                                        <p:attrNameLst>
                                          <p:attrName>style.rotation</p:attrName>
                                        </p:attrNameLst>
                                      </p:cBhvr>
                                      <p:tavLst>
                                        <p:tav tm="0">
                                          <p:val>
                                            <p:fltVal val="90"/>
                                          </p:val>
                                        </p:tav>
                                        <p:tav tm="100000">
                                          <p:val>
                                            <p:fltVal val="0"/>
                                          </p:val>
                                        </p:tav>
                                      </p:tavLst>
                                    </p:anim>
                                    <p:animEffect transition="in" filter="fade">
                                      <p:cBhvr>
                                        <p:cTn id="73" dur="500"/>
                                        <p:tgtEl>
                                          <p:spTgt spid="36"/>
                                        </p:tgtEl>
                                      </p:cBhvr>
                                    </p:animEffect>
                                  </p:childTnLst>
                                </p:cTn>
                              </p:par>
                            </p:childTnLst>
                          </p:cTn>
                        </p:par>
                        <p:par>
                          <p:cTn id="74" fill="hold" nodeType="afterGroup">
                            <p:stCondLst>
                              <p:cond delay="4200"/>
                            </p:stCondLst>
                            <p:childTnLst>
                              <p:par>
                                <p:cTn id="75" presetID="1"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64" presetClass="path" presetSubtype="0" accel="50000" decel="50000" fill="hold" grpId="1" nodeType="withEffect">
                                  <p:stCondLst>
                                    <p:cond delay="0"/>
                                  </p:stCondLst>
                                  <p:childTnLst>
                                    <p:animMotion origin="layout" path="M -1.96696E-06 0.37084 L -1.96696E-06 -2.59259E-06" pathEditMode="relative" rAng="0" ptsTypes="AA">
                                      <p:cBhvr>
                                        <p:cTn id="78" dur="1000" fill="hold"/>
                                        <p:tgtEl>
                                          <p:spTgt spid="37"/>
                                        </p:tgtEl>
                                        <p:attrNameLst>
                                          <p:attrName>ppt_x</p:attrName>
                                          <p:attrName>ppt_y</p:attrName>
                                        </p:attrNameLst>
                                      </p:cBhvr>
                                      <p:rCtr x="0" y="-18500"/>
                                    </p:animMotion>
                                  </p:childTnLst>
                                </p:cTn>
                              </p:par>
                            </p:childTnLst>
                          </p:cTn>
                        </p:par>
                        <p:par>
                          <p:cTn id="79" fill="hold" nodeType="afterGroup">
                            <p:stCondLst>
                              <p:cond delay="5200"/>
                            </p:stCondLst>
                            <p:childTnLst>
                              <p:par>
                                <p:cTn id="80" presetID="31"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 calcmode="lin" valueType="num">
                                      <p:cBhvr>
                                        <p:cTn id="84" dur="500" fill="hold"/>
                                        <p:tgtEl>
                                          <p:spTgt spid="38"/>
                                        </p:tgtEl>
                                        <p:attrNameLst>
                                          <p:attrName>style.rotation</p:attrName>
                                        </p:attrNameLst>
                                      </p:cBhvr>
                                      <p:tavLst>
                                        <p:tav tm="0">
                                          <p:val>
                                            <p:fltVal val="90"/>
                                          </p:val>
                                        </p:tav>
                                        <p:tav tm="100000">
                                          <p:val>
                                            <p:fltVal val="0"/>
                                          </p:val>
                                        </p:tav>
                                      </p:tavLst>
                                    </p:anim>
                                    <p:animEffect transition="in" filter="fade">
                                      <p:cBhvr>
                                        <p:cTn id="85" dur="500"/>
                                        <p:tgtEl>
                                          <p:spTgt spid="38"/>
                                        </p:tgtEl>
                                      </p:cBhvr>
                                    </p:animEffect>
                                  </p:childTnLst>
                                </p:cTn>
                              </p:par>
                            </p:childTnLst>
                          </p:cTn>
                        </p:par>
                        <p:par>
                          <p:cTn id="86" fill="hold" nodeType="afterGroup">
                            <p:stCondLst>
                              <p:cond delay="5700"/>
                            </p:stCondLst>
                            <p:childTnLst>
                              <p:par>
                                <p:cTn id="87" presetID="1" presetClass="entr" presetSubtype="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64" presetClass="path" presetSubtype="0" accel="50000" decel="50000" fill="hold" grpId="1" nodeType="withEffect">
                                  <p:stCondLst>
                                    <p:cond delay="0"/>
                                  </p:stCondLst>
                                  <p:childTnLst>
                                    <p:animMotion origin="layout" path="M 8.91115E-07 0.27315 L 8.91115E-07 2.22222E-06" pathEditMode="relative" rAng="0" ptsTypes="AA">
                                      <p:cBhvr>
                                        <p:cTn id="90" dur="1000" fill="hold"/>
                                        <p:tgtEl>
                                          <p:spTgt spid="39"/>
                                        </p:tgtEl>
                                        <p:attrNameLst>
                                          <p:attrName>ppt_x</p:attrName>
                                          <p:attrName>ppt_y</p:attrName>
                                        </p:attrNameLst>
                                      </p:cBhvr>
                                      <p:rCtr x="0" y="-13700"/>
                                    </p:animMotion>
                                  </p:childTnLst>
                                </p:cTn>
                              </p:par>
                            </p:childTnLst>
                          </p:cTn>
                        </p:par>
                        <p:par>
                          <p:cTn id="91" fill="hold" nodeType="afterGroup">
                            <p:stCondLst>
                              <p:cond delay="6700"/>
                            </p:stCondLst>
                            <p:childTnLst>
                              <p:par>
                                <p:cTn id="92" presetID="31" presetClass="entr" presetSubtype="0"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p:cTn id="94" dur="500" fill="hold"/>
                                        <p:tgtEl>
                                          <p:spTgt spid="40"/>
                                        </p:tgtEl>
                                        <p:attrNameLst>
                                          <p:attrName>ppt_w</p:attrName>
                                        </p:attrNameLst>
                                      </p:cBhvr>
                                      <p:tavLst>
                                        <p:tav tm="0">
                                          <p:val>
                                            <p:fltVal val="0"/>
                                          </p:val>
                                        </p:tav>
                                        <p:tav tm="100000">
                                          <p:val>
                                            <p:strVal val="#ppt_w"/>
                                          </p:val>
                                        </p:tav>
                                      </p:tavLst>
                                    </p:anim>
                                    <p:anim calcmode="lin" valueType="num">
                                      <p:cBhvr>
                                        <p:cTn id="95" dur="500" fill="hold"/>
                                        <p:tgtEl>
                                          <p:spTgt spid="40"/>
                                        </p:tgtEl>
                                        <p:attrNameLst>
                                          <p:attrName>ppt_h</p:attrName>
                                        </p:attrNameLst>
                                      </p:cBhvr>
                                      <p:tavLst>
                                        <p:tav tm="0">
                                          <p:val>
                                            <p:fltVal val="0"/>
                                          </p:val>
                                        </p:tav>
                                        <p:tav tm="100000">
                                          <p:val>
                                            <p:strVal val="#ppt_h"/>
                                          </p:val>
                                        </p:tav>
                                      </p:tavLst>
                                    </p:anim>
                                    <p:anim calcmode="lin" valueType="num">
                                      <p:cBhvr>
                                        <p:cTn id="96" dur="500" fill="hold"/>
                                        <p:tgtEl>
                                          <p:spTgt spid="40"/>
                                        </p:tgtEl>
                                        <p:attrNameLst>
                                          <p:attrName>style.rotation</p:attrName>
                                        </p:attrNameLst>
                                      </p:cBhvr>
                                      <p:tavLst>
                                        <p:tav tm="0">
                                          <p:val>
                                            <p:fltVal val="90"/>
                                          </p:val>
                                        </p:tav>
                                        <p:tav tm="100000">
                                          <p:val>
                                            <p:fltVal val="0"/>
                                          </p:val>
                                        </p:tav>
                                      </p:tavLst>
                                    </p:anim>
                                    <p:animEffect transition="in" filter="fade">
                                      <p:cBhvr>
                                        <p:cTn id="97" dur="500"/>
                                        <p:tgtEl>
                                          <p:spTgt spid="40"/>
                                        </p:tgtEl>
                                      </p:cBhvr>
                                    </p:animEffect>
                                  </p:childTnLst>
                                </p:cTn>
                              </p:par>
                            </p:childTnLst>
                          </p:cTn>
                        </p:par>
                        <p:par>
                          <p:cTn id="98" fill="hold" nodeType="afterGroup">
                            <p:stCondLst>
                              <p:cond delay="7200"/>
                            </p:stCondLst>
                            <p:childTnLst>
                              <p:par>
                                <p:cTn id="99" presetID="1" presetClass="entr" presetSubtype="0"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childTnLst>
                                </p:cTn>
                              </p:par>
                              <p:par>
                                <p:cTn id="101" presetID="64" presetClass="path" presetSubtype="0" accel="50000" decel="50000" fill="hold" grpId="1" nodeType="withEffect">
                                  <p:stCondLst>
                                    <p:cond delay="0"/>
                                  </p:stCondLst>
                                  <p:childTnLst>
                                    <p:animMotion origin="layout" path="M 3.03109E-06 0.48612 L 3.03109E-06 -4.81481E-06" pathEditMode="relative" rAng="0" ptsTypes="AA">
                                      <p:cBhvr>
                                        <p:cTn id="102" dur="1000" fill="hold"/>
                                        <p:tgtEl>
                                          <p:spTgt spid="41"/>
                                        </p:tgtEl>
                                        <p:attrNameLst>
                                          <p:attrName>ppt_x</p:attrName>
                                          <p:attrName>ppt_y</p:attrName>
                                        </p:attrNameLst>
                                      </p:cBhvr>
                                      <p:rCtr x="0" y="-24300"/>
                                    </p:animMotion>
                                  </p:childTnLst>
                                </p:cTn>
                              </p:par>
                            </p:childTnLst>
                          </p:cTn>
                        </p:par>
                        <p:par>
                          <p:cTn id="103" fill="hold" nodeType="afterGroup">
                            <p:stCondLst>
                              <p:cond delay="8200"/>
                            </p:stCondLst>
                            <p:childTnLst>
                              <p:par>
                                <p:cTn id="104" presetID="31" presetClass="entr" presetSubtype="0"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 calcmode="lin" valueType="num">
                                      <p:cBhvr>
                                        <p:cTn id="108" dur="500" fill="hold"/>
                                        <p:tgtEl>
                                          <p:spTgt spid="42"/>
                                        </p:tgtEl>
                                        <p:attrNameLst>
                                          <p:attrName>style.rotation</p:attrName>
                                        </p:attrNameLst>
                                      </p:cBhvr>
                                      <p:tavLst>
                                        <p:tav tm="0">
                                          <p:val>
                                            <p:fltVal val="90"/>
                                          </p:val>
                                        </p:tav>
                                        <p:tav tm="100000">
                                          <p:val>
                                            <p:fltVal val="0"/>
                                          </p:val>
                                        </p:tav>
                                      </p:tavLst>
                                    </p:anim>
                                    <p:animEffect transition="in" filter="fade">
                                      <p:cBhvr>
                                        <p:cTn id="109" dur="500"/>
                                        <p:tgtEl>
                                          <p:spTgt spid="42"/>
                                        </p:tgtEl>
                                      </p:cBhvr>
                                    </p:animEffect>
                                  </p:childTnLst>
                                </p:cTn>
                              </p:par>
                            </p:childTnLst>
                          </p:cTn>
                        </p:par>
                        <p:par>
                          <p:cTn id="110" fill="hold" nodeType="afterGroup">
                            <p:stCondLst>
                              <p:cond delay="8700"/>
                            </p:stCondLst>
                            <p:childTnLst>
                              <p:par>
                                <p:cTn id="111" presetID="1" presetClass="entr" presetSubtype="0"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par>
                                <p:cTn id="113" presetID="64" presetClass="path" presetSubtype="0" accel="50000" decel="50000" fill="hold" grpId="1" nodeType="withEffect">
                                  <p:stCondLst>
                                    <p:cond delay="0"/>
                                  </p:stCondLst>
                                  <p:childTnLst>
                                    <p:animMotion origin="layout" path="M 8.91115E-07 0.27315 L 8.91115E-07 2.22222E-06" pathEditMode="relative" rAng="0" ptsTypes="AA">
                                      <p:cBhvr>
                                        <p:cTn id="114" dur="1000" fill="hold"/>
                                        <p:tgtEl>
                                          <p:spTgt spid="43"/>
                                        </p:tgtEl>
                                        <p:attrNameLst>
                                          <p:attrName>ppt_x</p:attrName>
                                          <p:attrName>ppt_y</p:attrName>
                                        </p:attrNameLst>
                                      </p:cBhvr>
                                      <p:rCtr x="0" y="-13700"/>
                                    </p:animMotion>
                                  </p:childTnLst>
                                </p:cTn>
                              </p:par>
                            </p:childTnLst>
                          </p:cTn>
                        </p:par>
                        <p:par>
                          <p:cTn id="115" fill="hold" nodeType="afterGroup">
                            <p:stCondLst>
                              <p:cond delay="9700"/>
                            </p:stCondLst>
                            <p:childTnLst>
                              <p:par>
                                <p:cTn id="116" presetID="31" presetClass="entr" presetSubtype="0"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p:cTn id="118" dur="500" fill="hold"/>
                                        <p:tgtEl>
                                          <p:spTgt spid="44"/>
                                        </p:tgtEl>
                                        <p:attrNameLst>
                                          <p:attrName>ppt_w</p:attrName>
                                        </p:attrNameLst>
                                      </p:cBhvr>
                                      <p:tavLst>
                                        <p:tav tm="0">
                                          <p:val>
                                            <p:fltVal val="0"/>
                                          </p:val>
                                        </p:tav>
                                        <p:tav tm="100000">
                                          <p:val>
                                            <p:strVal val="#ppt_w"/>
                                          </p:val>
                                        </p:tav>
                                      </p:tavLst>
                                    </p:anim>
                                    <p:anim calcmode="lin" valueType="num">
                                      <p:cBhvr>
                                        <p:cTn id="119" dur="500" fill="hold"/>
                                        <p:tgtEl>
                                          <p:spTgt spid="44"/>
                                        </p:tgtEl>
                                        <p:attrNameLst>
                                          <p:attrName>ppt_h</p:attrName>
                                        </p:attrNameLst>
                                      </p:cBhvr>
                                      <p:tavLst>
                                        <p:tav tm="0">
                                          <p:val>
                                            <p:fltVal val="0"/>
                                          </p:val>
                                        </p:tav>
                                        <p:tav tm="100000">
                                          <p:val>
                                            <p:strVal val="#ppt_h"/>
                                          </p:val>
                                        </p:tav>
                                      </p:tavLst>
                                    </p:anim>
                                    <p:anim calcmode="lin" valueType="num">
                                      <p:cBhvr>
                                        <p:cTn id="120" dur="500" fill="hold"/>
                                        <p:tgtEl>
                                          <p:spTgt spid="44"/>
                                        </p:tgtEl>
                                        <p:attrNameLst>
                                          <p:attrName>style.rotation</p:attrName>
                                        </p:attrNameLst>
                                      </p:cBhvr>
                                      <p:tavLst>
                                        <p:tav tm="0">
                                          <p:val>
                                            <p:fltVal val="90"/>
                                          </p:val>
                                        </p:tav>
                                        <p:tav tm="100000">
                                          <p:val>
                                            <p:fltVal val="0"/>
                                          </p:val>
                                        </p:tav>
                                      </p:tavLst>
                                    </p:anim>
                                    <p:animEffect transition="in" filter="fade">
                                      <p:cBhvr>
                                        <p:cTn id="121" dur="500"/>
                                        <p:tgtEl>
                                          <p:spTgt spid="44"/>
                                        </p:tgtEl>
                                      </p:cBhvr>
                                    </p:animEffect>
                                  </p:childTnLst>
                                </p:cTn>
                              </p:par>
                            </p:childTnLst>
                          </p:cTn>
                        </p:par>
                        <p:par>
                          <p:cTn id="122" fill="hold" nodeType="afterGroup">
                            <p:stCondLst>
                              <p:cond delay="10200"/>
                            </p:stCondLst>
                            <p:childTnLst>
                              <p:par>
                                <p:cTn id="123" presetID="1"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childTnLst>
                                </p:cTn>
                              </p:par>
                              <p:par>
                                <p:cTn id="125" presetID="64" presetClass="path" presetSubtype="0" accel="50000" decel="50000" fill="hold" grpId="1" nodeType="withEffect">
                                  <p:stCondLst>
                                    <p:cond delay="0"/>
                                  </p:stCondLst>
                                  <p:childTnLst>
                                    <p:animMotion origin="layout" path="M -2.06062E-06 0.42454 L -2.06062E-06 1.11111E-06" pathEditMode="relative" rAng="0" ptsTypes="AA">
                                      <p:cBhvr>
                                        <p:cTn id="126" dur="1000" fill="hold"/>
                                        <p:tgtEl>
                                          <p:spTgt spid="45"/>
                                        </p:tgtEl>
                                        <p:attrNameLst>
                                          <p:attrName>ppt_x</p:attrName>
                                          <p:attrName>ppt_y</p:attrName>
                                        </p:attrNameLst>
                                      </p:cBhvr>
                                      <p:rCtr x="0" y="-21200"/>
                                    </p:animMotion>
                                  </p:childTnLst>
                                </p:cTn>
                              </p:par>
                            </p:childTnLst>
                          </p:cTn>
                        </p:par>
                        <p:par>
                          <p:cTn id="127" fill="hold" nodeType="afterGroup">
                            <p:stCondLst>
                              <p:cond delay="11200"/>
                            </p:stCondLst>
                            <p:childTnLst>
                              <p:par>
                                <p:cTn id="128" presetID="31" presetClass="entr" presetSubtype="0"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500" fill="hold"/>
                                        <p:tgtEl>
                                          <p:spTgt spid="46"/>
                                        </p:tgtEl>
                                        <p:attrNameLst>
                                          <p:attrName>ppt_w</p:attrName>
                                        </p:attrNameLst>
                                      </p:cBhvr>
                                      <p:tavLst>
                                        <p:tav tm="0">
                                          <p:val>
                                            <p:fltVal val="0"/>
                                          </p:val>
                                        </p:tav>
                                        <p:tav tm="100000">
                                          <p:val>
                                            <p:strVal val="#ppt_w"/>
                                          </p:val>
                                        </p:tav>
                                      </p:tavLst>
                                    </p:anim>
                                    <p:anim calcmode="lin" valueType="num">
                                      <p:cBhvr>
                                        <p:cTn id="131" dur="500" fill="hold"/>
                                        <p:tgtEl>
                                          <p:spTgt spid="46"/>
                                        </p:tgtEl>
                                        <p:attrNameLst>
                                          <p:attrName>ppt_h</p:attrName>
                                        </p:attrNameLst>
                                      </p:cBhvr>
                                      <p:tavLst>
                                        <p:tav tm="0">
                                          <p:val>
                                            <p:fltVal val="0"/>
                                          </p:val>
                                        </p:tav>
                                        <p:tav tm="100000">
                                          <p:val>
                                            <p:strVal val="#ppt_h"/>
                                          </p:val>
                                        </p:tav>
                                      </p:tavLst>
                                    </p:anim>
                                    <p:anim calcmode="lin" valueType="num">
                                      <p:cBhvr>
                                        <p:cTn id="132" dur="500" fill="hold"/>
                                        <p:tgtEl>
                                          <p:spTgt spid="46"/>
                                        </p:tgtEl>
                                        <p:attrNameLst>
                                          <p:attrName>style.rotation</p:attrName>
                                        </p:attrNameLst>
                                      </p:cBhvr>
                                      <p:tavLst>
                                        <p:tav tm="0">
                                          <p:val>
                                            <p:fltVal val="90"/>
                                          </p:val>
                                        </p:tav>
                                        <p:tav tm="100000">
                                          <p:val>
                                            <p:fltVal val="0"/>
                                          </p:val>
                                        </p:tav>
                                      </p:tavLst>
                                    </p:anim>
                                    <p:animEffect transition="in" filter="fade">
                                      <p:cBhvr>
                                        <p:cTn id="133" dur="500"/>
                                        <p:tgtEl>
                                          <p:spTgt spid="46"/>
                                        </p:tgtEl>
                                      </p:cBhvr>
                                    </p:animEffect>
                                  </p:childTnLst>
                                </p:cTn>
                              </p:par>
                            </p:childTnLst>
                          </p:cTn>
                        </p:par>
                        <p:par>
                          <p:cTn id="134" fill="hold" nodeType="afterGroup">
                            <p:stCondLst>
                              <p:cond delay="11700"/>
                            </p:stCondLst>
                            <p:childTnLst>
                              <p:par>
                                <p:cTn id="135" presetID="31" presetClass="entr" presetSubtype="0" fill="hold" grpId="0" nodeType="afterEffect">
                                  <p:stCondLst>
                                    <p:cond delay="0"/>
                                  </p:stCondLst>
                                  <p:childTnLst>
                                    <p:set>
                                      <p:cBhvr>
                                        <p:cTn id="136" dur="1" fill="hold">
                                          <p:stCondLst>
                                            <p:cond delay="0"/>
                                          </p:stCondLst>
                                        </p:cTn>
                                        <p:tgtEl>
                                          <p:spTgt spid="53"/>
                                        </p:tgtEl>
                                        <p:attrNameLst>
                                          <p:attrName>style.visibility</p:attrName>
                                        </p:attrNameLst>
                                      </p:cBhvr>
                                      <p:to>
                                        <p:strVal val="visible"/>
                                      </p:to>
                                    </p:set>
                                    <p:anim calcmode="lin" valueType="num">
                                      <p:cBhvr>
                                        <p:cTn id="137" dur="500" fill="hold"/>
                                        <p:tgtEl>
                                          <p:spTgt spid="53"/>
                                        </p:tgtEl>
                                        <p:attrNameLst>
                                          <p:attrName>ppt_w</p:attrName>
                                        </p:attrNameLst>
                                      </p:cBhvr>
                                      <p:tavLst>
                                        <p:tav tm="0">
                                          <p:val>
                                            <p:fltVal val="0"/>
                                          </p:val>
                                        </p:tav>
                                        <p:tav tm="100000">
                                          <p:val>
                                            <p:strVal val="#ppt_w"/>
                                          </p:val>
                                        </p:tav>
                                      </p:tavLst>
                                    </p:anim>
                                    <p:anim calcmode="lin" valueType="num">
                                      <p:cBhvr>
                                        <p:cTn id="138" dur="500" fill="hold"/>
                                        <p:tgtEl>
                                          <p:spTgt spid="53"/>
                                        </p:tgtEl>
                                        <p:attrNameLst>
                                          <p:attrName>ppt_h</p:attrName>
                                        </p:attrNameLst>
                                      </p:cBhvr>
                                      <p:tavLst>
                                        <p:tav tm="0">
                                          <p:val>
                                            <p:fltVal val="0"/>
                                          </p:val>
                                        </p:tav>
                                        <p:tav tm="100000">
                                          <p:val>
                                            <p:strVal val="#ppt_h"/>
                                          </p:val>
                                        </p:tav>
                                      </p:tavLst>
                                    </p:anim>
                                    <p:anim calcmode="lin" valueType="num">
                                      <p:cBhvr>
                                        <p:cTn id="139" dur="500" fill="hold"/>
                                        <p:tgtEl>
                                          <p:spTgt spid="53"/>
                                        </p:tgtEl>
                                        <p:attrNameLst>
                                          <p:attrName>style.rotation</p:attrName>
                                        </p:attrNameLst>
                                      </p:cBhvr>
                                      <p:tavLst>
                                        <p:tav tm="0">
                                          <p:val>
                                            <p:fltVal val="90"/>
                                          </p:val>
                                        </p:tav>
                                        <p:tav tm="100000">
                                          <p:val>
                                            <p:fltVal val="0"/>
                                          </p:val>
                                        </p:tav>
                                      </p:tavLst>
                                    </p:anim>
                                    <p:animEffect transition="in" filter="fade">
                                      <p:cBhvr>
                                        <p:cTn id="140" dur="500"/>
                                        <p:tgtEl>
                                          <p:spTgt spid="53"/>
                                        </p:tgtEl>
                                      </p:cBhvr>
                                    </p:animEffect>
                                  </p:childTnLst>
                                </p:cTn>
                              </p:par>
                            </p:childTnLst>
                          </p:cTn>
                        </p:par>
                        <p:par>
                          <p:cTn id="141" fill="hold" nodeType="afterGroup">
                            <p:stCondLst>
                              <p:cond delay="12200"/>
                            </p:stCondLst>
                            <p:childTnLst>
                              <p:par>
                                <p:cTn id="142" presetID="22" presetClass="entr" presetSubtype="1" fill="hold" grpId="0" nodeType="after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wipe(up)">
                                      <p:cBhvr>
                                        <p:cTn id="1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35" grpId="0" animBg="1"/>
      <p:bldP spid="35" grpId="1" animBg="1"/>
      <p:bldP spid="36" grpId="0"/>
      <p:bldP spid="37" grpId="0" animBg="1"/>
      <p:bldP spid="37" grpId="1" animBg="1"/>
      <p:bldP spid="38" grpId="0"/>
      <p:bldP spid="39" grpId="0" animBg="1"/>
      <p:bldP spid="39" grpId="1" animBg="1"/>
      <p:bldP spid="40" grpId="0"/>
      <p:bldP spid="41" grpId="0" animBg="1"/>
      <p:bldP spid="41" grpId="1" animBg="1"/>
      <p:bldP spid="42" grpId="0"/>
      <p:bldP spid="43" grpId="0" animBg="1"/>
      <p:bldP spid="43" grpId="1" animBg="1"/>
      <p:bldP spid="44" grpId="0"/>
      <p:bldP spid="45" grpId="0" animBg="1"/>
      <p:bldP spid="45" grpId="1" animBg="1"/>
      <p:bldP spid="46" grpId="0"/>
      <p:bldP spid="47" grpId="0"/>
      <p:bldP spid="48" grpId="0"/>
      <p:bldP spid="49" grpId="0"/>
      <p:bldP spid="50" grpId="0"/>
      <p:bldP spid="51" grpId="0"/>
      <p:bldP spid="52" grpId="0"/>
      <p:bldP spid="53" grpId="0"/>
      <p:bldP spid="5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38" name="Freeform 6"/>
          <p:cNvSpPr/>
          <p:nvPr/>
        </p:nvSpPr>
        <p:spPr>
          <a:xfrm>
            <a:off x="1138238" y="2732088"/>
            <a:ext cx="2065337" cy="1787525"/>
          </a:xfrm>
          <a:custGeom>
            <a:cxnLst>
              <a:cxn ang="0">
                <a:pos x="1548642" y="0"/>
              </a:cxn>
              <a:cxn ang="0">
                <a:pos x="1807351" y="447062"/>
              </a:cxn>
              <a:cxn ang="0">
                <a:pos x="2065338" y="894124"/>
              </a:cxn>
              <a:cxn ang="0">
                <a:pos x="1807351" y="1340463"/>
              </a:cxn>
              <a:cxn ang="0">
                <a:pos x="1548642" y="1787525"/>
              </a:cxn>
              <a:cxn ang="0">
                <a:pos x="1032669" y="1787525"/>
              </a:cxn>
              <a:cxn ang="0">
                <a:pos x="515973" y="1787525"/>
              </a:cxn>
              <a:cxn ang="0">
                <a:pos x="257987" y="1340463"/>
              </a:cxn>
              <a:cxn ang="0">
                <a:pos x="0" y="894124"/>
              </a:cxn>
              <a:cxn ang="0">
                <a:pos x="257987" y="447062"/>
              </a:cxn>
              <a:cxn ang="0">
                <a:pos x="515973" y="0"/>
              </a:cxn>
              <a:cxn ang="0">
                <a:pos x="1032669" y="0"/>
              </a:cxn>
              <a:cxn ang="0">
                <a:pos x="1548642" y="0"/>
              </a:cxn>
            </a:cxnLst>
            <a:rect l="0" t="0" r="0" b="0"/>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tx1"/>
          </a:solidFill>
          <a:ln w="9" cap="flat" cmpd="sng">
            <a:solidFill>
              <a:schemeClr val="accent2"/>
            </a:solidFill>
            <a:prstDash val="solid"/>
            <a:miter/>
            <a:headEnd type="none" w="med" len="med"/>
            <a:tailEnd type="none" w="med" len="med"/>
          </a:ln>
        </p:spPr>
        <p:txBody>
          <a:bodyPr/>
          <a:lstStyle/>
          <a:p>
            <a:endParaRPr lang="zh-CN" altLang="en-US"/>
          </a:p>
        </p:txBody>
      </p:sp>
      <p:sp>
        <p:nvSpPr>
          <p:cNvPr id="39" name="Line 7"/>
          <p:cNvSpPr/>
          <p:nvPr/>
        </p:nvSpPr>
        <p:spPr>
          <a:xfrm flipV="1">
            <a:off x="2690813" y="1898650"/>
            <a:ext cx="1055687" cy="833438"/>
          </a:xfrm>
          <a:prstGeom prst="line">
            <a:avLst/>
          </a:prstGeom>
          <a:ln w="9" cap="flat" cmpd="sng">
            <a:solidFill>
              <a:srgbClr val="2E2C2C"/>
            </a:solidFill>
            <a:prstDash val="solid"/>
            <a:miter/>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0" name="Line 8"/>
          <p:cNvSpPr/>
          <p:nvPr/>
        </p:nvSpPr>
        <p:spPr>
          <a:xfrm flipV="1">
            <a:off x="3201988" y="3629025"/>
            <a:ext cx="549275" cy="0"/>
          </a:xfrm>
          <a:prstGeom prst="line">
            <a:avLst/>
          </a:prstGeom>
          <a:ln w="9" cap="flat" cmpd="sng">
            <a:solidFill>
              <a:srgbClr val="2E2C2C"/>
            </a:solidFill>
            <a:prstDash val="solid"/>
            <a:miter/>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1" name="Rectangle 9"/>
          <p:cNvSpPr>
            <a:spLocks noChangeArrowheads="1"/>
          </p:cNvSpPr>
          <p:nvPr/>
        </p:nvSpPr>
        <p:spPr bwMode="auto">
          <a:xfrm>
            <a:off x="3751263" y="1266825"/>
            <a:ext cx="6194425" cy="1293813"/>
          </a:xfrm>
          <a:prstGeom prst="rect">
            <a:avLst/>
          </a:prstGeom>
          <a:solidFill>
            <a:schemeClr val="accent2">
              <a:lumMod val="95000"/>
            </a:schemeClr>
          </a:solidFill>
          <a:ln w="9" cap="flat">
            <a:solidFill>
              <a:schemeClr val="accent1">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Rectangle 10"/>
          <p:cNvSpPr/>
          <p:nvPr/>
        </p:nvSpPr>
        <p:spPr>
          <a:xfrm>
            <a:off x="5057775" y="1060450"/>
            <a:ext cx="3581400" cy="422275"/>
          </a:xfrm>
          <a:prstGeom prst="rect">
            <a:avLst/>
          </a:prstGeom>
          <a:solidFill>
            <a:schemeClr val="bg2"/>
          </a:solidFill>
          <a:ln w="9" cap="flat" cmpd="sng">
            <a:solidFill>
              <a:schemeClr val="accent2"/>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3" name="Rectangle 11"/>
          <p:cNvSpPr>
            <a:spLocks noChangeArrowheads="1"/>
          </p:cNvSpPr>
          <p:nvPr/>
        </p:nvSpPr>
        <p:spPr bwMode="auto">
          <a:xfrm>
            <a:off x="3751263" y="3014663"/>
            <a:ext cx="6194425" cy="1292225"/>
          </a:xfrm>
          <a:prstGeom prst="rect">
            <a:avLst/>
          </a:prstGeom>
          <a:solidFill>
            <a:schemeClr val="accent2">
              <a:lumMod val="95000"/>
            </a:schemeClr>
          </a:solidFill>
          <a:ln w="9" cap="flat">
            <a:solidFill>
              <a:schemeClr val="accent1">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Rectangle 12"/>
          <p:cNvSpPr/>
          <p:nvPr/>
        </p:nvSpPr>
        <p:spPr>
          <a:xfrm>
            <a:off x="5057775" y="2806700"/>
            <a:ext cx="3581400" cy="423863"/>
          </a:xfrm>
          <a:prstGeom prst="rect">
            <a:avLst/>
          </a:prstGeom>
          <a:solidFill>
            <a:schemeClr val="bg2"/>
          </a:solidFill>
          <a:ln w="9" cap="flat" cmpd="sng">
            <a:solidFill>
              <a:schemeClr val="accent2"/>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5" name="Line 13"/>
          <p:cNvSpPr/>
          <p:nvPr/>
        </p:nvSpPr>
        <p:spPr>
          <a:xfrm>
            <a:off x="2690813" y="4521200"/>
            <a:ext cx="1055687" cy="833438"/>
          </a:xfrm>
          <a:prstGeom prst="line">
            <a:avLst/>
          </a:prstGeom>
          <a:ln w="9" cap="flat" cmpd="sng">
            <a:solidFill>
              <a:srgbClr val="2E2C2C"/>
            </a:solidFill>
            <a:prstDash val="solid"/>
            <a:miter/>
            <a:headEnd type="none" w="med" len="med"/>
            <a:tailEnd type="triangl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6" name="Rectangle 14"/>
          <p:cNvSpPr>
            <a:spLocks noChangeArrowheads="1"/>
          </p:cNvSpPr>
          <p:nvPr/>
        </p:nvSpPr>
        <p:spPr bwMode="auto">
          <a:xfrm>
            <a:off x="3751263" y="4765675"/>
            <a:ext cx="6194425" cy="1293813"/>
          </a:xfrm>
          <a:prstGeom prst="rect">
            <a:avLst/>
          </a:prstGeom>
          <a:solidFill>
            <a:schemeClr val="accent2">
              <a:lumMod val="95000"/>
            </a:schemeClr>
          </a:solidFill>
          <a:ln w="9" cap="flat">
            <a:solidFill>
              <a:schemeClr val="accent1">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Rectangle 15"/>
          <p:cNvSpPr/>
          <p:nvPr/>
        </p:nvSpPr>
        <p:spPr>
          <a:xfrm>
            <a:off x="5057775" y="4559300"/>
            <a:ext cx="3581400" cy="423863"/>
          </a:xfrm>
          <a:prstGeom prst="rect">
            <a:avLst/>
          </a:prstGeom>
          <a:solidFill>
            <a:schemeClr val="bg2"/>
          </a:solidFill>
          <a:ln w="9" cap="flat" cmpd="sng">
            <a:solidFill>
              <a:schemeClr val="accent2"/>
            </a:solidFill>
            <a:prstDash val="solid"/>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48" name="TextBox 47"/>
          <p:cNvSpPr txBox="1"/>
          <p:nvPr/>
        </p:nvSpPr>
        <p:spPr>
          <a:xfrm>
            <a:off x="5294313" y="1082675"/>
            <a:ext cx="3108325" cy="430213"/>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a:ln>
                  <a:noFill/>
                </a:ln>
                <a:solidFill>
                  <a:schemeClr val="accent2"/>
                </a:solidFill>
                <a:effectLst/>
                <a:uLnTx/>
                <a:uFillTx/>
                <a:latin typeface="+mn-ea"/>
                <a:ea typeface="+mn-ea"/>
                <a:cs typeface="+mn-cs"/>
              </a:rPr>
              <a:t>这里输入您的文字</a:t>
            </a:r>
            <a:endParaRPr kumimoji="0" lang="en-US" altLang="zh-CN" sz="2200" b="0" i="0" u="none" strike="noStrike" kern="1200" cap="none" spc="0" normalizeH="0" baseline="0" noProof="0">
              <a:ln>
                <a:noFill/>
              </a:ln>
              <a:solidFill>
                <a:schemeClr val="accent2"/>
              </a:solidFill>
              <a:effectLst/>
              <a:uLnTx/>
              <a:uFillTx/>
              <a:latin typeface="+mn-ea"/>
              <a:ea typeface="+mn-ea"/>
              <a:cs typeface="+mn-cs"/>
            </a:endParaRPr>
          </a:p>
        </p:txBody>
      </p:sp>
      <p:sp>
        <p:nvSpPr>
          <p:cNvPr id="49" name="TextBox 48"/>
          <p:cNvSpPr txBox="1"/>
          <p:nvPr/>
        </p:nvSpPr>
        <p:spPr>
          <a:xfrm>
            <a:off x="3938588" y="1592263"/>
            <a:ext cx="5759450" cy="6461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这里可以添加主要内容这里可以添加主要内容这里可以添加主要内容这里可以添加主要内容可以添加主要内容</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50" name="TextBox 49"/>
          <p:cNvSpPr txBox="1"/>
          <p:nvPr/>
        </p:nvSpPr>
        <p:spPr>
          <a:xfrm>
            <a:off x="5294313" y="2816225"/>
            <a:ext cx="3108325" cy="430213"/>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a:ln>
                  <a:noFill/>
                </a:ln>
                <a:solidFill>
                  <a:schemeClr val="accent2"/>
                </a:solidFill>
                <a:effectLst/>
                <a:uLnTx/>
                <a:uFillTx/>
                <a:latin typeface="+mn-ea"/>
                <a:ea typeface="+mn-ea"/>
                <a:cs typeface="+mn-cs"/>
              </a:rPr>
              <a:t>这里输入您的文字</a:t>
            </a:r>
            <a:endParaRPr kumimoji="0" lang="en-US" altLang="zh-CN" sz="2200" b="0" i="0" u="none" strike="noStrike" kern="1200" cap="none" spc="0" normalizeH="0" baseline="0" noProof="0">
              <a:ln>
                <a:noFill/>
              </a:ln>
              <a:solidFill>
                <a:schemeClr val="accent2"/>
              </a:solidFill>
              <a:effectLst/>
              <a:uLnTx/>
              <a:uFillTx/>
              <a:latin typeface="+mn-ea"/>
              <a:ea typeface="+mn-ea"/>
              <a:cs typeface="+mn-cs"/>
            </a:endParaRPr>
          </a:p>
        </p:txBody>
      </p:sp>
      <p:sp>
        <p:nvSpPr>
          <p:cNvPr id="51" name="TextBox 50"/>
          <p:cNvSpPr txBox="1"/>
          <p:nvPr/>
        </p:nvSpPr>
        <p:spPr>
          <a:xfrm>
            <a:off x="3938588" y="3325813"/>
            <a:ext cx="5759450" cy="646113"/>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这里可以添加主要内容这里可以添加主要内容这里可以添加主要内容这里可以添加主要内容可以添加主要内容</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52" name="TextBox 51"/>
          <p:cNvSpPr txBox="1"/>
          <p:nvPr/>
        </p:nvSpPr>
        <p:spPr>
          <a:xfrm>
            <a:off x="5294313" y="4562475"/>
            <a:ext cx="3108325" cy="430213"/>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a:ln>
                  <a:noFill/>
                </a:ln>
                <a:solidFill>
                  <a:schemeClr val="accent2"/>
                </a:solidFill>
                <a:effectLst/>
                <a:uLnTx/>
                <a:uFillTx/>
                <a:latin typeface="+mn-ea"/>
                <a:ea typeface="+mn-ea"/>
                <a:cs typeface="+mn-cs"/>
              </a:rPr>
              <a:t>这里输入您的文字</a:t>
            </a:r>
            <a:endParaRPr kumimoji="0" lang="en-US" altLang="zh-CN" sz="2200" b="0" i="0" u="none" strike="noStrike" kern="1200" cap="none" spc="0" normalizeH="0" baseline="0" noProof="0">
              <a:ln>
                <a:noFill/>
              </a:ln>
              <a:solidFill>
                <a:schemeClr val="accent2"/>
              </a:solidFill>
              <a:effectLst/>
              <a:uLnTx/>
              <a:uFillTx/>
              <a:latin typeface="+mn-ea"/>
              <a:ea typeface="+mn-ea"/>
              <a:cs typeface="+mn-cs"/>
            </a:endParaRPr>
          </a:p>
        </p:txBody>
      </p:sp>
      <p:sp>
        <p:nvSpPr>
          <p:cNvPr id="54" name="TextBox 53"/>
          <p:cNvSpPr txBox="1"/>
          <p:nvPr/>
        </p:nvSpPr>
        <p:spPr>
          <a:xfrm>
            <a:off x="1420813" y="3246438"/>
            <a:ext cx="1500188" cy="892175"/>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accent2"/>
                </a:solidFill>
                <a:effectLst/>
                <a:uLnTx/>
                <a:uFillTx/>
                <a:latin typeface="+mn-ea"/>
                <a:ea typeface="+mn-ea"/>
                <a:cs typeface="+mn-cs"/>
              </a:rPr>
              <a:t>标题文字</a:t>
            </a:r>
            <a:endParaRPr kumimoji="0" lang="en-US" altLang="zh-CN" sz="2600" b="0" i="0" u="none" strike="noStrike" kern="1200" cap="none" spc="0" normalizeH="0" baseline="0" noProof="0">
              <a:ln>
                <a:noFill/>
              </a:ln>
              <a:solidFill>
                <a:schemeClr val="accent2"/>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3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 calcmode="lin" valueType="num">
                                      <p:cBhvr>
                                        <p:cTn id="23" dur="1000" fill="hold"/>
                                        <p:tgtEl>
                                          <p:spTgt spid="38"/>
                                        </p:tgtEl>
                                        <p:attrNameLst>
                                          <p:attrName>style.rotation</p:attrName>
                                        </p:attrNameLst>
                                      </p:cBhvr>
                                      <p:tavLst>
                                        <p:tav tm="0">
                                          <p:val>
                                            <p:fltVal val="90"/>
                                          </p:val>
                                        </p:tav>
                                        <p:tav tm="100000">
                                          <p:val>
                                            <p:fltVal val="0"/>
                                          </p:val>
                                        </p:tav>
                                      </p:tavLst>
                                    </p:anim>
                                    <p:animEffect transition="in" filter="fade">
                                      <p:cBhvr>
                                        <p:cTn id="24" dur="1000"/>
                                        <p:tgtEl>
                                          <p:spTgt spid="38"/>
                                        </p:tgtEl>
                                      </p:cBhvr>
                                    </p:animEffect>
                                  </p:childTnLst>
                                </p:cTn>
                              </p:par>
                            </p:childTnLst>
                          </p:cTn>
                        </p:par>
                        <p:par>
                          <p:cTn id="25" fill="hold" nodeType="afterGroup">
                            <p:stCondLst>
                              <p:cond delay="17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4"/>
                                        </p:tgtEl>
                                        <p:attrNameLst>
                                          <p:attrName>ppt_y</p:attrName>
                                        </p:attrNameLst>
                                      </p:cBhvr>
                                      <p:tavLst>
                                        <p:tav tm="0">
                                          <p:val>
                                            <p:strVal val="#ppt_y"/>
                                          </p:val>
                                        </p:tav>
                                        <p:tav tm="100000">
                                          <p:val>
                                            <p:strVal val="#ppt_y"/>
                                          </p:val>
                                        </p:tav>
                                      </p:tavLst>
                                    </p:anim>
                                    <p:anim calcmode="lin" valueType="num">
                                      <p:cBhvr>
                                        <p:cTn id="30"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4"/>
                                        </p:tgtEl>
                                      </p:cBhvr>
                                    </p:animEffect>
                                  </p:childTnLst>
                                </p:cTn>
                              </p:par>
                            </p:childTnLst>
                          </p:cTn>
                        </p:par>
                        <p:par>
                          <p:cTn id="33" fill="hold" nodeType="afterGroup">
                            <p:stCondLst>
                              <p:cond delay="2200"/>
                            </p:stCondLst>
                            <p:childTnLst>
                              <p:par>
                                <p:cTn id="34" presetID="22" presetClass="entr" presetSubtype="8"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par>
                                <p:cTn id="37" presetID="22" presetClass="entr" presetSubtype="8"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nodeType="afterGroup">
                            <p:stCondLst>
                              <p:cond delay="2700"/>
                            </p:stCondLst>
                            <p:childTnLst>
                              <p:par>
                                <p:cTn id="44" presetID="22" presetClass="entr" presetSubtype="8"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childTnLst>
                          </p:cTn>
                        </p:par>
                        <p:par>
                          <p:cTn id="59" fill="hold" nodeType="afterGroup">
                            <p:stCondLst>
                              <p:cond delay="3200"/>
                            </p:stCondLst>
                            <p:childTnLst>
                              <p:par>
                                <p:cTn id="60" presetID="42"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1000"/>
                                        <p:tgtEl>
                                          <p:spTgt spid="52"/>
                                        </p:tgtEl>
                                      </p:cBhvr>
                                    </p:animEffect>
                                    <p:anim calcmode="lin" valueType="num">
                                      <p:cBhvr>
                                        <p:cTn id="83" dur="1000" fill="hold"/>
                                        <p:tgtEl>
                                          <p:spTgt spid="52"/>
                                        </p:tgtEl>
                                        <p:attrNameLst>
                                          <p:attrName>ppt_x</p:attrName>
                                        </p:attrNameLst>
                                      </p:cBhvr>
                                      <p:tavLst>
                                        <p:tav tm="0">
                                          <p:val>
                                            <p:strVal val="#ppt_x"/>
                                          </p:val>
                                        </p:tav>
                                        <p:tav tm="100000">
                                          <p:val>
                                            <p:strVal val="#ppt_x"/>
                                          </p:val>
                                        </p:tav>
                                      </p:tavLst>
                                    </p:anim>
                                    <p:anim calcmode="lin" valueType="num">
                                      <p:cBhvr>
                                        <p:cTn id="84" dur="1000" fill="hold"/>
                                        <p:tgtEl>
                                          <p:spTgt spid="5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1000"/>
                                        <p:tgtEl>
                                          <p:spTgt spid="47"/>
                                        </p:tgtEl>
                                      </p:cBhvr>
                                    </p:animEffec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41" grpId="0" animBg="1"/>
      <p:bldP spid="42" grpId="0" animBg="1"/>
      <p:bldP spid="43" grpId="0" animBg="1"/>
      <p:bldP spid="44" grpId="0" animBg="1"/>
      <p:bldP spid="46" grpId="0" animBg="1"/>
      <p:bldP spid="47" grpId="0" animBg="1"/>
      <p:bldP spid="48" grpId="0"/>
      <p:bldP spid="49" grpId="0"/>
      <p:bldP spid="50" grpId="0"/>
      <p:bldP spid="51" grpId="0"/>
      <p:bldP spid="52" grpId="0"/>
      <p:bldP spid="5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Freeform 6"/>
          <p:cNvSpPr/>
          <p:nvPr/>
        </p:nvSpPr>
        <p:spPr bwMode="auto">
          <a:xfrm>
            <a:off x="3548063" y="1143000"/>
            <a:ext cx="5068888" cy="5064125"/>
          </a:xfrm>
          <a:custGeom>
            <a:gdLst>
              <a:gd name="T0" fmla="*/ 6059 w 8687"/>
              <a:gd name="T1" fmla="*/ 947 h 8686"/>
              <a:gd name="T2" fmla="*/ 7739 w 8687"/>
              <a:gd name="T3" fmla="*/ 6059 h 8686"/>
              <a:gd name="T4" fmla="*/ 2628 w 8687"/>
              <a:gd name="T5" fmla="*/ 7739 h 8686"/>
              <a:gd name="T6" fmla="*/ 948 w 8687"/>
              <a:gd name="T7" fmla="*/ 2627 h 8686"/>
              <a:gd name="T8" fmla="*/ 6059 w 8687"/>
              <a:gd name="T9" fmla="*/ 947 h 8686"/>
            </a:gdLst>
            <a:cxnLst>
              <a:cxn ang="0">
                <a:pos x="T0" y="T1"/>
              </a:cxn>
              <a:cxn ang="0">
                <a:pos x="T2" y="T3"/>
              </a:cxn>
              <a:cxn ang="0">
                <a:pos x="T4" y="T5"/>
              </a:cxn>
              <a:cxn ang="0">
                <a:pos x="T6" y="T7"/>
              </a:cxn>
              <a:cxn ang="0">
                <a:pos x="T8" y="T9"/>
              </a:cxn>
            </a:cxnLst>
            <a:rect l="0" t="0" r="r" b="b"/>
            <a:pathLst>
              <a:path w="8687" h="8686">
                <a:moveTo>
                  <a:pt x="6059" y="947"/>
                </a:moveTo>
                <a:cubicBezTo>
                  <a:pt x="7934" y="1895"/>
                  <a:pt x="8687" y="4184"/>
                  <a:pt x="7739" y="6059"/>
                </a:cubicBezTo>
                <a:cubicBezTo>
                  <a:pt x="6792" y="7934"/>
                  <a:pt x="4503" y="8686"/>
                  <a:pt x="2628" y="7739"/>
                </a:cubicBezTo>
                <a:cubicBezTo>
                  <a:pt x="753" y="6791"/>
                  <a:pt x="0" y="4502"/>
                  <a:pt x="948" y="2627"/>
                </a:cubicBezTo>
                <a:cubicBezTo>
                  <a:pt x="1895" y="752"/>
                  <a:pt x="4184" y="0"/>
                  <a:pt x="6059" y="947"/>
                </a:cubicBezTo>
                <a:close/>
              </a:path>
            </a:pathLst>
          </a:custGeom>
          <a:noFill/>
          <a:ln w="12700"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Freeform 8"/>
          <p:cNvSpPr/>
          <p:nvPr/>
        </p:nvSpPr>
        <p:spPr>
          <a:xfrm>
            <a:off x="6351588" y="1019175"/>
            <a:ext cx="1392237" cy="1390650"/>
          </a:xfrm>
          <a:custGeom>
            <a:cxnLst>
              <a:cxn ang="0">
                <a:pos x="970949" y="151601"/>
              </a:cxn>
              <a:cxn ang="0">
                <a:pos x="1240527" y="970248"/>
              </a:cxn>
              <a:cxn ang="0">
                <a:pos x="421289" y="1239049"/>
              </a:cxn>
              <a:cxn ang="0">
                <a:pos x="152294" y="420985"/>
              </a:cxn>
              <a:cxn ang="0">
                <a:pos x="970949" y="151601"/>
              </a:cxn>
            </a:cxnLst>
            <a:rect l="0" t="0" r="0" b="0"/>
            <a:pathLst>
              <a:path w="2386" h="2385">
                <a:moveTo>
                  <a:pt x="1664" y="260"/>
                </a:moveTo>
                <a:cubicBezTo>
                  <a:pt x="2179" y="520"/>
                  <a:pt x="2386" y="1149"/>
                  <a:pt x="2126" y="1664"/>
                </a:cubicBezTo>
                <a:cubicBezTo>
                  <a:pt x="1865" y="2179"/>
                  <a:pt x="1237" y="2385"/>
                  <a:pt x="722" y="2125"/>
                </a:cubicBezTo>
                <a:cubicBezTo>
                  <a:pt x="207" y="1865"/>
                  <a:pt x="0" y="1236"/>
                  <a:pt x="261" y="722"/>
                </a:cubicBezTo>
                <a:cubicBezTo>
                  <a:pt x="521" y="207"/>
                  <a:pt x="1149" y="0"/>
                  <a:pt x="1664" y="260"/>
                </a:cubicBezTo>
                <a:close/>
              </a:path>
            </a:pathLst>
          </a:custGeom>
          <a:solidFill>
            <a:schemeClr val="bg2"/>
          </a:solidFill>
          <a:ln w="9525">
            <a:noFill/>
          </a:ln>
        </p:spPr>
        <p:txBody>
          <a:bodyPr/>
          <a:lstStyle/>
          <a:p>
            <a:endParaRPr lang="zh-CN" altLang="en-US"/>
          </a:p>
        </p:txBody>
      </p:sp>
      <p:sp>
        <p:nvSpPr>
          <p:cNvPr id="6" name="Freeform 9"/>
          <p:cNvSpPr/>
          <p:nvPr/>
        </p:nvSpPr>
        <p:spPr>
          <a:xfrm>
            <a:off x="6581775" y="4859338"/>
            <a:ext cx="1392238" cy="1390650"/>
          </a:xfrm>
          <a:custGeom>
            <a:cxnLst>
              <a:cxn ang="0">
                <a:pos x="970949" y="151601"/>
              </a:cxn>
              <a:cxn ang="0">
                <a:pos x="1239944" y="970248"/>
              </a:cxn>
              <a:cxn ang="0">
                <a:pos x="421289" y="1239049"/>
              </a:cxn>
              <a:cxn ang="0">
                <a:pos x="151711" y="420402"/>
              </a:cxn>
              <a:cxn ang="0">
                <a:pos x="970949" y="151601"/>
              </a:cxn>
            </a:cxnLst>
            <a:rect l="0" t="0" r="0" b="0"/>
            <a:pathLst>
              <a:path w="2386" h="2385">
                <a:moveTo>
                  <a:pt x="1664" y="260"/>
                </a:moveTo>
                <a:cubicBezTo>
                  <a:pt x="2179" y="520"/>
                  <a:pt x="2386" y="1149"/>
                  <a:pt x="2125" y="1664"/>
                </a:cubicBezTo>
                <a:cubicBezTo>
                  <a:pt x="1865" y="2179"/>
                  <a:pt x="1237" y="2385"/>
                  <a:pt x="722" y="2125"/>
                </a:cubicBezTo>
                <a:cubicBezTo>
                  <a:pt x="207" y="1865"/>
                  <a:pt x="0" y="1236"/>
                  <a:pt x="260" y="721"/>
                </a:cubicBezTo>
                <a:cubicBezTo>
                  <a:pt x="521" y="207"/>
                  <a:pt x="1149" y="0"/>
                  <a:pt x="1664" y="260"/>
                </a:cubicBezTo>
                <a:close/>
              </a:path>
            </a:pathLst>
          </a:custGeom>
          <a:solidFill>
            <a:schemeClr val="bg1"/>
          </a:solidFill>
          <a:ln w="9525">
            <a:noFill/>
          </a:ln>
        </p:spPr>
        <p:txBody>
          <a:bodyPr/>
          <a:lstStyle/>
          <a:p>
            <a:endParaRPr lang="zh-CN" altLang="en-US"/>
          </a:p>
        </p:txBody>
      </p:sp>
      <p:sp>
        <p:nvSpPr>
          <p:cNvPr id="7" name="Freeform 10"/>
          <p:cNvSpPr/>
          <p:nvPr/>
        </p:nvSpPr>
        <p:spPr bwMode="auto">
          <a:xfrm>
            <a:off x="3136900" y="3119438"/>
            <a:ext cx="1390650" cy="1390650"/>
          </a:xfrm>
          <a:custGeom>
            <a:gdLst>
              <a:gd name="T0" fmla="*/ 1664 w 2385"/>
              <a:gd name="T1" fmla="*/ 260 h 2385"/>
              <a:gd name="T2" fmla="*/ 2125 w 2385"/>
              <a:gd name="T3" fmla="*/ 1664 h 2385"/>
              <a:gd name="T4" fmla="*/ 722 w 2385"/>
              <a:gd name="T5" fmla="*/ 2125 h 2385"/>
              <a:gd name="T6" fmla="*/ 260 w 2385"/>
              <a:gd name="T7" fmla="*/ 722 h 2385"/>
              <a:gd name="T8" fmla="*/ 1664 w 2385"/>
              <a:gd name="T9" fmla="*/ 260 h 2385"/>
            </a:gdLst>
            <a:cxnLst>
              <a:cxn ang="0">
                <a:pos x="T0" y="T1"/>
              </a:cxn>
              <a:cxn ang="0">
                <a:pos x="T2" y="T3"/>
              </a:cxn>
              <a:cxn ang="0">
                <a:pos x="T4" y="T5"/>
              </a:cxn>
              <a:cxn ang="0">
                <a:pos x="T6" y="T7"/>
              </a:cxn>
              <a:cxn ang="0">
                <a:pos x="T8" y="T9"/>
              </a:cxn>
            </a:cxnLst>
            <a:rect l="0" t="0" r="r" b="b"/>
            <a:pathLst>
              <a:path w="2385" h="2385">
                <a:moveTo>
                  <a:pt x="1664" y="260"/>
                </a:moveTo>
                <a:cubicBezTo>
                  <a:pt x="2179" y="521"/>
                  <a:pt x="2385" y="1149"/>
                  <a:pt x="2125" y="1664"/>
                </a:cubicBezTo>
                <a:cubicBezTo>
                  <a:pt x="1865" y="2179"/>
                  <a:pt x="1236" y="2385"/>
                  <a:pt x="722" y="2125"/>
                </a:cubicBezTo>
                <a:cubicBezTo>
                  <a:pt x="207" y="1865"/>
                  <a:pt x="0" y="1237"/>
                  <a:pt x="260" y="722"/>
                </a:cubicBezTo>
                <a:cubicBezTo>
                  <a:pt x="520" y="207"/>
                  <a:pt x="1149" y="0"/>
                  <a:pt x="1664" y="260"/>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a:xfrm>
            <a:off x="6470650" y="1298575"/>
            <a:ext cx="1144588" cy="831850"/>
          </a:xfrm>
          <a:prstGeom prst="rect">
            <a:avLst/>
          </a:prstGeom>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2"/>
                </a:solidFill>
                <a:effectLst/>
                <a:uLnTx/>
                <a:uFillTx/>
                <a:latin typeface="+mn-ea"/>
                <a:ea typeface="+mn-ea"/>
                <a:cs typeface="+mn-cs"/>
              </a:rPr>
              <a:t>自主学习法</a:t>
            </a:r>
            <a:endParaRPr kumimoji="0" lang="zh-CN" altLang="en-US" sz="2400" b="0" i="0" u="none" strike="noStrike" kern="1200" cap="none" spc="0" normalizeH="0" baseline="0" noProof="0">
              <a:ln>
                <a:noFill/>
              </a:ln>
              <a:solidFill>
                <a:schemeClr val="accent2"/>
              </a:solidFill>
              <a:effectLst/>
              <a:uLnTx/>
              <a:uFillTx/>
              <a:latin typeface="+mn-ea"/>
              <a:ea typeface="+mn-ea"/>
              <a:cs typeface="+mn-cs"/>
            </a:endParaRPr>
          </a:p>
        </p:txBody>
      </p:sp>
      <p:sp>
        <p:nvSpPr>
          <p:cNvPr id="9" name="矩形 8"/>
          <p:cNvSpPr/>
          <p:nvPr/>
        </p:nvSpPr>
        <p:spPr>
          <a:xfrm>
            <a:off x="3252788" y="3436938"/>
            <a:ext cx="1144588" cy="830263"/>
          </a:xfrm>
          <a:prstGeom prst="rect">
            <a:avLst/>
          </a:prstGeom>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2"/>
                </a:solidFill>
                <a:effectLst/>
                <a:uLnTx/>
                <a:uFillTx/>
                <a:latin typeface="+mn-ea"/>
                <a:ea typeface="+mn-ea"/>
                <a:cs typeface="+mn-cs"/>
              </a:rPr>
              <a:t>直观演示法</a:t>
            </a:r>
            <a:endParaRPr kumimoji="0" lang="zh-CN" altLang="en-US" sz="2400" b="0" i="0" u="none" strike="noStrike" kern="1200" cap="none" spc="0" normalizeH="0" baseline="0" noProof="0">
              <a:ln>
                <a:noFill/>
              </a:ln>
              <a:solidFill>
                <a:schemeClr val="accent2"/>
              </a:solidFill>
              <a:effectLst/>
              <a:uLnTx/>
              <a:uFillTx/>
              <a:latin typeface="+mn-ea"/>
              <a:ea typeface="+mn-ea"/>
              <a:cs typeface="+mn-cs"/>
            </a:endParaRPr>
          </a:p>
        </p:txBody>
      </p:sp>
      <p:sp>
        <p:nvSpPr>
          <p:cNvPr id="10" name="矩形 9"/>
          <p:cNvSpPr/>
          <p:nvPr/>
        </p:nvSpPr>
        <p:spPr>
          <a:xfrm>
            <a:off x="6696075" y="5157788"/>
            <a:ext cx="1144588" cy="831850"/>
          </a:xfrm>
          <a:prstGeom prst="rect">
            <a:avLst/>
          </a:prstGeom>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accent2"/>
                </a:solidFill>
                <a:effectLst/>
                <a:uLnTx/>
                <a:uFillTx/>
                <a:latin typeface="+mn-ea"/>
                <a:ea typeface="+mn-ea"/>
                <a:cs typeface="+mn-cs"/>
              </a:rPr>
              <a:t>任务驱动法</a:t>
            </a:r>
            <a:endParaRPr kumimoji="0" lang="zh-CN" altLang="en-US" sz="2400" b="0" i="0" u="none" strike="noStrike" kern="1200" cap="none" spc="0" normalizeH="0" baseline="0" noProof="0">
              <a:ln>
                <a:noFill/>
              </a:ln>
              <a:solidFill>
                <a:schemeClr val="accent2"/>
              </a:solidFill>
              <a:effectLst/>
              <a:uLnTx/>
              <a:uFillTx/>
              <a:latin typeface="+mn-ea"/>
              <a:ea typeface="+mn-ea"/>
              <a:cs typeface="+mn-cs"/>
            </a:endParaRPr>
          </a:p>
        </p:txBody>
      </p:sp>
      <p:sp>
        <p:nvSpPr>
          <p:cNvPr id="11" name="Freeform 7"/>
          <p:cNvSpPr/>
          <p:nvPr/>
        </p:nvSpPr>
        <p:spPr>
          <a:xfrm>
            <a:off x="4832350" y="2424113"/>
            <a:ext cx="2501900" cy="2501900"/>
          </a:xfrm>
          <a:custGeom>
            <a:cxnLst>
              <a:cxn ang="0">
                <a:pos x="1745322" y="272935"/>
              </a:cxn>
              <a:cxn ang="0">
                <a:pos x="2228902" y="1744915"/>
              </a:cxn>
              <a:cxn ang="0">
                <a:pos x="756578" y="2228965"/>
              </a:cxn>
              <a:cxn ang="0">
                <a:pos x="272998" y="756985"/>
              </a:cxn>
              <a:cxn ang="0">
                <a:pos x="1745322" y="272935"/>
              </a:cxn>
            </a:cxnLst>
            <a:rect l="0" t="0" r="0" b="0"/>
            <a:pathLst>
              <a:path w="4289" h="4290">
                <a:moveTo>
                  <a:pt x="2992" y="468"/>
                </a:moveTo>
                <a:cubicBezTo>
                  <a:pt x="3918" y="936"/>
                  <a:pt x="4289" y="2066"/>
                  <a:pt x="3821" y="2992"/>
                </a:cubicBezTo>
                <a:cubicBezTo>
                  <a:pt x="3353" y="3918"/>
                  <a:pt x="2223" y="4290"/>
                  <a:pt x="1297" y="3822"/>
                </a:cubicBezTo>
                <a:cubicBezTo>
                  <a:pt x="371" y="3354"/>
                  <a:pt x="0" y="2224"/>
                  <a:pt x="468" y="1298"/>
                </a:cubicBezTo>
                <a:cubicBezTo>
                  <a:pt x="935" y="372"/>
                  <a:pt x="2066" y="0"/>
                  <a:pt x="2992" y="468"/>
                </a:cubicBezTo>
                <a:close/>
              </a:path>
            </a:pathLst>
          </a:custGeom>
          <a:solidFill>
            <a:schemeClr val="tx1"/>
          </a:solidFill>
          <a:ln w="9525">
            <a:noFill/>
          </a:ln>
        </p:spPr>
        <p:txBody>
          <a:bodyPr/>
          <a:lstStyle/>
          <a:p>
            <a:endParaRPr lang="zh-CN" altLang="en-US"/>
          </a:p>
        </p:txBody>
      </p:sp>
      <p:sp>
        <p:nvSpPr>
          <p:cNvPr id="12" name="矩形 11"/>
          <p:cNvSpPr/>
          <p:nvPr/>
        </p:nvSpPr>
        <p:spPr>
          <a:xfrm>
            <a:off x="5386388" y="3754438"/>
            <a:ext cx="1416050" cy="46196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zh-CN" sz="2400" b="0" i="0" u="none" strike="noStrike" kern="1200" cap="none" spc="0" normalizeH="0" baseline="0" noProof="0">
                <a:ln>
                  <a:noFill/>
                </a:ln>
                <a:solidFill>
                  <a:schemeClr val="accent2"/>
                </a:solidFill>
                <a:effectLst/>
                <a:uLnTx/>
                <a:uFillTx/>
                <a:latin typeface="+mn-ea"/>
                <a:ea typeface="+mn-ea"/>
                <a:cs typeface="+mn-cs"/>
              </a:rPr>
              <a:t>网络平台</a:t>
            </a:r>
            <a:endParaRPr kumimoji="0" lang="zh-CN" altLang="en-US" sz="2400" b="0" i="0" u="none" strike="noStrike" kern="1200" cap="none" spc="0" normalizeH="0" baseline="0" noProof="0">
              <a:ln>
                <a:noFill/>
              </a:ln>
              <a:solidFill>
                <a:schemeClr val="accent2"/>
              </a:solidFill>
              <a:effectLst/>
              <a:uLnTx/>
              <a:uFillTx/>
              <a:latin typeface="+mn-ea"/>
              <a:ea typeface="+mn-ea"/>
              <a:cs typeface="+mn-cs"/>
            </a:endParaRPr>
          </a:p>
        </p:txBody>
      </p:sp>
      <p:sp>
        <p:nvSpPr>
          <p:cNvPr id="13" name="Freeform 15"/>
          <p:cNvSpPr>
            <a:spLocks noEditPoints="1"/>
          </p:cNvSpPr>
          <p:nvPr/>
        </p:nvSpPr>
        <p:spPr>
          <a:xfrm>
            <a:off x="5689600" y="3089275"/>
            <a:ext cx="860425" cy="682625"/>
          </a:xfrm>
          <a:custGeom>
            <a:cxnLst>
              <a:cxn ang="0">
                <a:pos x="664338" y="654423"/>
              </a:cxn>
              <a:cxn ang="0">
                <a:pos x="0" y="654423"/>
              </a:cxn>
              <a:cxn ang="0">
                <a:pos x="344409" y="252348"/>
              </a:cxn>
              <a:cxn ang="0">
                <a:pos x="332591" y="239731"/>
              </a:cxn>
              <a:cxn ang="0">
                <a:pos x="628040" y="281789"/>
              </a:cxn>
              <a:cxn ang="0">
                <a:pos x="37142" y="230478"/>
              </a:cxn>
              <a:cxn ang="0">
                <a:pos x="236359" y="494602"/>
              </a:cxn>
              <a:cxn ang="0">
                <a:pos x="113115" y="416374"/>
              </a:cxn>
              <a:cxn ang="0">
                <a:pos x="113115" y="442450"/>
              </a:cxn>
              <a:cxn ang="0">
                <a:pos x="359603" y="365063"/>
              </a:cxn>
              <a:cxn ang="0">
                <a:pos x="113115" y="365063"/>
              </a:cxn>
              <a:cxn ang="0">
                <a:pos x="359603" y="339829"/>
              </a:cxn>
              <a:cxn ang="0">
                <a:pos x="637325" y="285153"/>
              </a:cxn>
              <a:cxn ang="0">
                <a:pos x="637325" y="285153"/>
              </a:cxn>
              <a:cxn ang="0">
                <a:pos x="637325" y="42058"/>
              </a:cxn>
              <a:cxn ang="0">
                <a:pos x="390837" y="153932"/>
              </a:cxn>
              <a:cxn ang="0">
                <a:pos x="673623" y="169073"/>
              </a:cxn>
              <a:cxn ang="0">
                <a:pos x="431355" y="117762"/>
              </a:cxn>
              <a:cxn ang="0">
                <a:pos x="682065" y="296930"/>
              </a:cxn>
              <a:cxn ang="0">
                <a:pos x="779985" y="177485"/>
              </a:cxn>
              <a:cxn ang="0">
                <a:pos x="805309" y="205243"/>
              </a:cxn>
              <a:cxn ang="0">
                <a:pos x="790959" y="174120"/>
              </a:cxn>
              <a:cxn ang="0">
                <a:pos x="786738" y="333099"/>
              </a:cxn>
              <a:cxn ang="0">
                <a:pos x="785050" y="365905"/>
              </a:cxn>
              <a:cxn ang="0">
                <a:pos x="812062" y="365905"/>
              </a:cxn>
              <a:cxn ang="0">
                <a:pos x="810374" y="333941"/>
              </a:cxn>
              <a:cxn ang="0">
                <a:pos x="805309" y="262442"/>
              </a:cxn>
              <a:cxn ang="0">
                <a:pos x="396745" y="367587"/>
              </a:cxn>
              <a:cxn ang="0">
                <a:pos x="434732" y="513108"/>
              </a:cxn>
              <a:cxn ang="0">
                <a:pos x="449082" y="501331"/>
              </a:cxn>
              <a:cxn ang="0">
                <a:pos x="454147" y="482826"/>
              </a:cxn>
              <a:cxn ang="0">
                <a:pos x="472718" y="494602"/>
              </a:cxn>
              <a:cxn ang="0">
                <a:pos x="485380" y="522360"/>
              </a:cxn>
              <a:cxn ang="0">
                <a:pos x="501419" y="534978"/>
              </a:cxn>
              <a:cxn ang="0">
                <a:pos x="525899" y="531613"/>
              </a:cxn>
              <a:cxn ang="0">
                <a:pos x="521678" y="517313"/>
              </a:cxn>
              <a:cxn ang="0">
                <a:pos x="508172" y="488714"/>
              </a:cxn>
              <a:cxn ang="0">
                <a:pos x="491289" y="476938"/>
              </a:cxn>
              <a:cxn ang="0">
                <a:pos x="535184" y="453385"/>
              </a:cxn>
              <a:cxn ang="0">
                <a:pos x="517457" y="448338"/>
              </a:cxn>
              <a:cxn ang="0">
                <a:pos x="505639" y="433197"/>
              </a:cxn>
              <a:cxn ang="0">
                <a:pos x="487068" y="428150"/>
              </a:cxn>
              <a:cxn ang="0">
                <a:pos x="475250" y="413010"/>
              </a:cxn>
              <a:cxn ang="0">
                <a:pos x="456679" y="407963"/>
              </a:cxn>
              <a:cxn ang="0">
                <a:pos x="444861" y="392822"/>
              </a:cxn>
              <a:cxn ang="0">
                <a:pos x="426290" y="387775"/>
              </a:cxn>
              <a:cxn ang="0">
                <a:pos x="414472" y="372634"/>
              </a:cxn>
              <a:cxn ang="0">
                <a:pos x="80193" y="275059"/>
              </a:cxn>
              <a:cxn ang="0">
                <a:pos x="80193" y="571148"/>
              </a:cxn>
            </a:cxnLst>
            <a:rect l="0" t="0" r="0" b="0"/>
            <a:pathLst>
              <a:path w="1019" h="812">
                <a:moveTo>
                  <a:pt x="0" y="750"/>
                </a:moveTo>
                <a:lnTo>
                  <a:pt x="787" y="750"/>
                </a:lnTo>
                <a:lnTo>
                  <a:pt x="787" y="778"/>
                </a:lnTo>
                <a:cubicBezTo>
                  <a:pt x="787" y="797"/>
                  <a:pt x="772" y="812"/>
                  <a:pt x="754" y="812"/>
                </a:cubicBezTo>
                <a:lnTo>
                  <a:pt x="33" y="812"/>
                </a:lnTo>
                <a:cubicBezTo>
                  <a:pt x="15" y="812"/>
                  <a:pt x="0" y="797"/>
                  <a:pt x="0" y="778"/>
                </a:cubicBezTo>
                <a:lnTo>
                  <a:pt x="0" y="750"/>
                </a:lnTo>
                <a:close/>
                <a:moveTo>
                  <a:pt x="394" y="285"/>
                </a:moveTo>
                <a:cubicBezTo>
                  <a:pt x="402" y="285"/>
                  <a:pt x="408" y="292"/>
                  <a:pt x="408" y="300"/>
                </a:cubicBezTo>
                <a:cubicBezTo>
                  <a:pt x="408" y="308"/>
                  <a:pt x="402" y="314"/>
                  <a:pt x="394" y="314"/>
                </a:cubicBezTo>
                <a:cubicBezTo>
                  <a:pt x="386" y="314"/>
                  <a:pt x="379" y="308"/>
                  <a:pt x="379" y="300"/>
                </a:cubicBezTo>
                <a:cubicBezTo>
                  <a:pt x="379" y="292"/>
                  <a:pt x="386" y="285"/>
                  <a:pt x="394" y="285"/>
                </a:cubicBezTo>
                <a:close/>
                <a:moveTo>
                  <a:pt x="44" y="274"/>
                </a:moveTo>
                <a:lnTo>
                  <a:pt x="485" y="274"/>
                </a:lnTo>
                <a:cubicBezTo>
                  <a:pt x="575" y="280"/>
                  <a:pt x="661" y="297"/>
                  <a:pt x="744" y="335"/>
                </a:cubicBezTo>
                <a:lnTo>
                  <a:pt x="744" y="732"/>
                </a:lnTo>
                <a:lnTo>
                  <a:pt x="44" y="732"/>
                </a:lnTo>
                <a:lnTo>
                  <a:pt x="44" y="274"/>
                </a:lnTo>
                <a:close/>
                <a:moveTo>
                  <a:pt x="134" y="556"/>
                </a:moveTo>
                <a:lnTo>
                  <a:pt x="280" y="556"/>
                </a:lnTo>
                <a:lnTo>
                  <a:pt x="280" y="588"/>
                </a:lnTo>
                <a:lnTo>
                  <a:pt x="134" y="588"/>
                </a:lnTo>
                <a:lnTo>
                  <a:pt x="134" y="556"/>
                </a:lnTo>
                <a:close/>
                <a:moveTo>
                  <a:pt x="134" y="495"/>
                </a:moveTo>
                <a:lnTo>
                  <a:pt x="426" y="495"/>
                </a:lnTo>
                <a:lnTo>
                  <a:pt x="426" y="526"/>
                </a:lnTo>
                <a:lnTo>
                  <a:pt x="134" y="526"/>
                </a:lnTo>
                <a:lnTo>
                  <a:pt x="134" y="495"/>
                </a:lnTo>
                <a:close/>
                <a:moveTo>
                  <a:pt x="134" y="434"/>
                </a:moveTo>
                <a:lnTo>
                  <a:pt x="426" y="434"/>
                </a:lnTo>
                <a:lnTo>
                  <a:pt x="426" y="465"/>
                </a:lnTo>
                <a:lnTo>
                  <a:pt x="134" y="465"/>
                </a:lnTo>
                <a:lnTo>
                  <a:pt x="134" y="434"/>
                </a:lnTo>
                <a:close/>
                <a:moveTo>
                  <a:pt x="134" y="372"/>
                </a:moveTo>
                <a:lnTo>
                  <a:pt x="426" y="372"/>
                </a:lnTo>
                <a:lnTo>
                  <a:pt x="426" y="404"/>
                </a:lnTo>
                <a:lnTo>
                  <a:pt x="134" y="404"/>
                </a:lnTo>
                <a:lnTo>
                  <a:pt x="134" y="372"/>
                </a:lnTo>
                <a:close/>
                <a:moveTo>
                  <a:pt x="755" y="339"/>
                </a:moveTo>
                <a:cubicBezTo>
                  <a:pt x="766" y="345"/>
                  <a:pt x="792" y="357"/>
                  <a:pt x="799" y="362"/>
                </a:cubicBezTo>
                <a:cubicBezTo>
                  <a:pt x="818" y="374"/>
                  <a:pt x="770" y="381"/>
                  <a:pt x="755" y="383"/>
                </a:cubicBezTo>
                <a:lnTo>
                  <a:pt x="755" y="339"/>
                </a:lnTo>
                <a:close/>
                <a:moveTo>
                  <a:pt x="924" y="211"/>
                </a:moveTo>
                <a:cubicBezTo>
                  <a:pt x="881" y="163"/>
                  <a:pt x="838" y="116"/>
                  <a:pt x="795" y="68"/>
                </a:cubicBezTo>
                <a:cubicBezTo>
                  <a:pt x="781" y="52"/>
                  <a:pt x="774" y="53"/>
                  <a:pt x="755" y="50"/>
                </a:cubicBezTo>
                <a:lnTo>
                  <a:pt x="311" y="1"/>
                </a:lnTo>
                <a:cubicBezTo>
                  <a:pt x="302" y="0"/>
                  <a:pt x="299" y="5"/>
                  <a:pt x="305" y="12"/>
                </a:cubicBezTo>
                <a:lnTo>
                  <a:pt x="463" y="183"/>
                </a:lnTo>
                <a:cubicBezTo>
                  <a:pt x="489" y="132"/>
                  <a:pt x="506" y="106"/>
                  <a:pt x="587" y="115"/>
                </a:cubicBezTo>
                <a:cubicBezTo>
                  <a:pt x="641" y="122"/>
                  <a:pt x="682" y="133"/>
                  <a:pt x="733" y="153"/>
                </a:cubicBezTo>
                <a:cubicBezTo>
                  <a:pt x="765" y="166"/>
                  <a:pt x="783" y="176"/>
                  <a:pt x="798" y="201"/>
                </a:cubicBezTo>
                <a:cubicBezTo>
                  <a:pt x="785" y="185"/>
                  <a:pt x="764" y="174"/>
                  <a:pt x="741" y="165"/>
                </a:cubicBezTo>
                <a:cubicBezTo>
                  <a:pt x="693" y="146"/>
                  <a:pt x="642" y="133"/>
                  <a:pt x="591" y="127"/>
                </a:cubicBezTo>
                <a:cubicBezTo>
                  <a:pt x="560" y="124"/>
                  <a:pt x="531" y="124"/>
                  <a:pt x="511" y="140"/>
                </a:cubicBezTo>
                <a:cubicBezTo>
                  <a:pt x="492" y="154"/>
                  <a:pt x="465" y="216"/>
                  <a:pt x="453" y="239"/>
                </a:cubicBezTo>
                <a:cubicBezTo>
                  <a:pt x="446" y="255"/>
                  <a:pt x="455" y="261"/>
                  <a:pt x="468" y="261"/>
                </a:cubicBezTo>
                <a:cubicBezTo>
                  <a:pt x="587" y="266"/>
                  <a:pt x="702" y="297"/>
                  <a:pt x="808" y="353"/>
                </a:cubicBezTo>
                <a:lnTo>
                  <a:pt x="809" y="292"/>
                </a:lnTo>
                <a:cubicBezTo>
                  <a:pt x="848" y="297"/>
                  <a:pt x="886" y="302"/>
                  <a:pt x="924" y="308"/>
                </a:cubicBezTo>
                <a:lnTo>
                  <a:pt x="924" y="211"/>
                </a:lnTo>
                <a:close/>
                <a:moveTo>
                  <a:pt x="1010" y="320"/>
                </a:moveTo>
                <a:cubicBezTo>
                  <a:pt x="1016" y="321"/>
                  <a:pt x="1019" y="314"/>
                  <a:pt x="1014" y="309"/>
                </a:cubicBezTo>
                <a:cubicBezTo>
                  <a:pt x="994" y="287"/>
                  <a:pt x="974" y="266"/>
                  <a:pt x="954" y="244"/>
                </a:cubicBezTo>
                <a:lnTo>
                  <a:pt x="954" y="216"/>
                </a:lnTo>
                <a:cubicBezTo>
                  <a:pt x="954" y="211"/>
                  <a:pt x="950" y="207"/>
                  <a:pt x="945" y="207"/>
                </a:cubicBezTo>
                <a:lnTo>
                  <a:pt x="937" y="207"/>
                </a:lnTo>
                <a:lnTo>
                  <a:pt x="937" y="379"/>
                </a:lnTo>
                <a:cubicBezTo>
                  <a:pt x="934" y="379"/>
                  <a:pt x="933" y="381"/>
                  <a:pt x="933" y="384"/>
                </a:cubicBezTo>
                <a:lnTo>
                  <a:pt x="932" y="396"/>
                </a:lnTo>
                <a:cubicBezTo>
                  <a:pt x="931" y="403"/>
                  <a:pt x="934" y="404"/>
                  <a:pt x="934" y="410"/>
                </a:cubicBezTo>
                <a:lnTo>
                  <a:pt x="933" y="424"/>
                </a:lnTo>
                <a:cubicBezTo>
                  <a:pt x="933" y="428"/>
                  <a:pt x="930" y="430"/>
                  <a:pt x="930" y="435"/>
                </a:cubicBezTo>
                <a:lnTo>
                  <a:pt x="918" y="536"/>
                </a:lnTo>
                <a:cubicBezTo>
                  <a:pt x="924" y="548"/>
                  <a:pt x="967" y="549"/>
                  <a:pt x="974" y="536"/>
                </a:cubicBezTo>
                <a:lnTo>
                  <a:pt x="962" y="435"/>
                </a:lnTo>
                <a:cubicBezTo>
                  <a:pt x="962" y="430"/>
                  <a:pt x="958" y="428"/>
                  <a:pt x="958" y="424"/>
                </a:cubicBezTo>
                <a:lnTo>
                  <a:pt x="958" y="410"/>
                </a:lnTo>
                <a:cubicBezTo>
                  <a:pt x="957" y="404"/>
                  <a:pt x="961" y="404"/>
                  <a:pt x="960" y="397"/>
                </a:cubicBezTo>
                <a:lnTo>
                  <a:pt x="959" y="385"/>
                </a:lnTo>
                <a:cubicBezTo>
                  <a:pt x="959" y="381"/>
                  <a:pt x="958" y="379"/>
                  <a:pt x="954" y="379"/>
                </a:cubicBezTo>
                <a:lnTo>
                  <a:pt x="954" y="312"/>
                </a:lnTo>
                <a:cubicBezTo>
                  <a:pt x="973" y="315"/>
                  <a:pt x="991" y="317"/>
                  <a:pt x="1010" y="320"/>
                </a:cubicBezTo>
                <a:close/>
                <a:moveTo>
                  <a:pt x="481" y="435"/>
                </a:moveTo>
                <a:lnTo>
                  <a:pt x="470" y="437"/>
                </a:lnTo>
                <a:lnTo>
                  <a:pt x="506" y="621"/>
                </a:lnTo>
                <a:lnTo>
                  <a:pt x="516" y="619"/>
                </a:lnTo>
                <a:lnTo>
                  <a:pt x="515" y="610"/>
                </a:lnTo>
                <a:lnTo>
                  <a:pt x="524" y="608"/>
                </a:lnTo>
                <a:lnTo>
                  <a:pt x="522" y="598"/>
                </a:lnTo>
                <a:lnTo>
                  <a:pt x="532" y="596"/>
                </a:lnTo>
                <a:lnTo>
                  <a:pt x="530" y="586"/>
                </a:lnTo>
                <a:lnTo>
                  <a:pt x="540" y="584"/>
                </a:lnTo>
                <a:lnTo>
                  <a:pt x="538" y="574"/>
                </a:lnTo>
                <a:lnTo>
                  <a:pt x="548" y="573"/>
                </a:lnTo>
                <a:lnTo>
                  <a:pt x="551" y="590"/>
                </a:lnTo>
                <a:lnTo>
                  <a:pt x="560" y="588"/>
                </a:lnTo>
                <a:lnTo>
                  <a:pt x="563" y="606"/>
                </a:lnTo>
                <a:lnTo>
                  <a:pt x="572" y="604"/>
                </a:lnTo>
                <a:lnTo>
                  <a:pt x="575" y="621"/>
                </a:lnTo>
                <a:lnTo>
                  <a:pt x="584" y="620"/>
                </a:lnTo>
                <a:lnTo>
                  <a:pt x="587" y="637"/>
                </a:lnTo>
                <a:lnTo>
                  <a:pt x="594" y="636"/>
                </a:lnTo>
                <a:lnTo>
                  <a:pt x="596" y="645"/>
                </a:lnTo>
                <a:lnTo>
                  <a:pt x="625" y="639"/>
                </a:lnTo>
                <a:lnTo>
                  <a:pt x="623" y="632"/>
                </a:lnTo>
                <a:lnTo>
                  <a:pt x="630" y="630"/>
                </a:lnTo>
                <a:lnTo>
                  <a:pt x="626" y="613"/>
                </a:lnTo>
                <a:lnTo>
                  <a:pt x="618" y="615"/>
                </a:lnTo>
                <a:lnTo>
                  <a:pt x="614" y="597"/>
                </a:lnTo>
                <a:lnTo>
                  <a:pt x="606" y="599"/>
                </a:lnTo>
                <a:lnTo>
                  <a:pt x="602" y="581"/>
                </a:lnTo>
                <a:lnTo>
                  <a:pt x="594" y="583"/>
                </a:lnTo>
                <a:lnTo>
                  <a:pt x="590" y="566"/>
                </a:lnTo>
                <a:lnTo>
                  <a:pt x="582" y="567"/>
                </a:lnTo>
                <a:lnTo>
                  <a:pt x="580" y="558"/>
                </a:lnTo>
                <a:lnTo>
                  <a:pt x="636" y="548"/>
                </a:lnTo>
                <a:lnTo>
                  <a:pt x="634" y="539"/>
                </a:lnTo>
                <a:lnTo>
                  <a:pt x="625" y="541"/>
                </a:lnTo>
                <a:lnTo>
                  <a:pt x="623" y="531"/>
                </a:lnTo>
                <a:lnTo>
                  <a:pt x="613" y="533"/>
                </a:lnTo>
                <a:lnTo>
                  <a:pt x="611" y="523"/>
                </a:lnTo>
                <a:lnTo>
                  <a:pt x="601" y="525"/>
                </a:lnTo>
                <a:lnTo>
                  <a:pt x="599" y="515"/>
                </a:lnTo>
                <a:lnTo>
                  <a:pt x="589" y="517"/>
                </a:lnTo>
                <a:lnTo>
                  <a:pt x="587" y="507"/>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2" y="444"/>
                </a:lnTo>
                <a:lnTo>
                  <a:pt x="481" y="435"/>
                </a:lnTo>
                <a:close/>
                <a:moveTo>
                  <a:pt x="95" y="327"/>
                </a:moveTo>
                <a:lnTo>
                  <a:pt x="692" y="327"/>
                </a:lnTo>
                <a:lnTo>
                  <a:pt x="692" y="679"/>
                </a:lnTo>
                <a:lnTo>
                  <a:pt x="95" y="679"/>
                </a:lnTo>
                <a:lnTo>
                  <a:pt x="95" y="327"/>
                </a:lnTo>
                <a:close/>
              </a:path>
            </a:pathLst>
          </a:custGeom>
          <a:solidFill>
            <a:srgbClr val="F8F8F8"/>
          </a:solidFill>
          <a:ln w="9525">
            <a:noFill/>
          </a:ln>
        </p:spPr>
        <p:txBody>
          <a:bodyPr/>
          <a:lstStyle/>
          <a:p>
            <a:endParaRPr lang="zh-CN" altLang="en-US"/>
          </a:p>
        </p:txBody>
      </p:sp>
      <p:sp>
        <p:nvSpPr>
          <p:cNvPr id="14" name="TextBox 13"/>
          <p:cNvSpPr txBox="1"/>
          <p:nvPr/>
        </p:nvSpPr>
        <p:spPr>
          <a:xfrm>
            <a:off x="7974013" y="1143000"/>
            <a:ext cx="2854325" cy="830263"/>
          </a:xfrm>
          <a:prstGeom prst="rect">
            <a:avLst/>
          </a:prstGeom>
          <a:noFill/>
          <a:ln w="9525">
            <a:noFill/>
          </a:ln>
        </p:spPr>
        <p:txBody>
          <a:bodyPr anchor="t">
            <a:spAutoFit/>
          </a:bodyPr>
          <a:lstStyle/>
          <a:p>
            <a:pPr lvl="0" algn="just"/>
            <a:r>
              <a:rPr lang="zh-CN" altLang="en-US" sz="2400">
                <a:solidFill>
                  <a:schemeClr val="accent1"/>
                </a:solidFill>
                <a:latin typeface="微软雅黑" panose="020b0503020204020204" pitchFamily="34" charset="-122"/>
                <a:ea typeface="微软雅黑" panose="020b0503020204020204" pitchFamily="34" charset="-122"/>
              </a:rPr>
              <a:t>请在这里输入您的文字说明</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123238" y="5237163"/>
            <a:ext cx="2855912" cy="830262"/>
          </a:xfrm>
          <a:prstGeom prst="rect">
            <a:avLst/>
          </a:prstGeom>
          <a:noFill/>
          <a:ln w="9525">
            <a:noFill/>
          </a:ln>
        </p:spPr>
        <p:txBody>
          <a:bodyPr anchor="t">
            <a:spAutoFit/>
          </a:bodyPr>
          <a:lstStyle/>
          <a:p>
            <a:pPr lvl="0" algn="just"/>
            <a:r>
              <a:rPr lang="zh-CN" altLang="en-US" sz="2400">
                <a:solidFill>
                  <a:schemeClr val="accent1"/>
                </a:solidFill>
                <a:latin typeface="微软雅黑" panose="020b0503020204020204" pitchFamily="34" charset="-122"/>
                <a:ea typeface="微软雅黑" panose="020b0503020204020204" pitchFamily="34" charset="-122"/>
              </a:rPr>
              <a:t>请在这里输入您的文字说明</a:t>
            </a: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35013" y="3367088"/>
            <a:ext cx="2436812" cy="831850"/>
          </a:xfrm>
          <a:prstGeom prst="rect">
            <a:avLst/>
          </a:prstGeom>
          <a:noFill/>
          <a:ln w="9525">
            <a:noFill/>
          </a:ln>
        </p:spPr>
        <p:txBody>
          <a:bodyPr anchor="t">
            <a:spAutoFit/>
          </a:bodyPr>
          <a:lstStyle/>
          <a:p>
            <a:pPr lvl="0" algn="just"/>
            <a:r>
              <a:rPr lang="zh-CN" altLang="en-US" sz="2400">
                <a:solidFill>
                  <a:schemeClr val="accent1"/>
                </a:solidFill>
                <a:latin typeface="微软雅黑" panose="020b0503020204020204" pitchFamily="34" charset="-122"/>
                <a:ea typeface="微软雅黑" panose="020b0503020204020204" pitchFamily="34" charset="-122"/>
              </a:rPr>
              <a:t>请在这里输入您的文字说明</a:t>
            </a:r>
            <a:endParaRPr lang="zh-CN" altLang="en-US" sz="24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nodeType="afterGroup">
                            <p:stCondLst>
                              <p:cond delay="12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7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2"/>
                                        </p:tgtEl>
                                        <p:attrNameLst>
                                          <p:attrName>style.visibility</p:attrName>
                                        </p:attrNameLst>
                                      </p:cBhvr>
                                      <p:to>
                                        <p:strVal val="visible"/>
                                      </p:to>
                                    </p:set>
                                    <p:anim by="(-#ppt_w*2)" calcmode="lin" valueType="num">
                                      <p:cBhvr rctx="PPT">
                                        <p:cTn id="33" dur="250" autoRev="1" fill="hold">
                                          <p:stCondLst>
                                            <p:cond delay="0"/>
                                          </p:stCondLst>
                                        </p:cTn>
                                        <p:tgtEl>
                                          <p:spTgt spid="12"/>
                                        </p:tgtEl>
                                        <p:attrNameLst>
                                          <p:attrName>ppt_w</p:attrName>
                                        </p:attrNameLst>
                                      </p:cBhvr>
                                    </p:anim>
                                    <p:anim by="(#ppt_w*0.50)" calcmode="lin" valueType="num">
                                      <p:cBhvr>
                                        <p:cTn id="34" dur="250" decel="50000" autoRev="1" fill="hold">
                                          <p:stCondLst>
                                            <p:cond delay="0"/>
                                          </p:stCondLst>
                                        </p:cTn>
                                        <p:tgtEl>
                                          <p:spTgt spid="12"/>
                                        </p:tgtEl>
                                        <p:attrNameLst>
                                          <p:attrName>ppt_x</p:attrName>
                                        </p:attrNameLst>
                                      </p:cBhvr>
                                    </p:anim>
                                    <p:anim from="(-#ppt_h/2)" to="(#ppt_y)" calcmode="lin" valueType="num">
                                      <p:cBhvr>
                                        <p:cTn id="35" dur="500" fill="hold">
                                          <p:stCondLst>
                                            <p:cond delay="0"/>
                                          </p:stCondLst>
                                        </p:cTn>
                                        <p:tgtEl>
                                          <p:spTgt spid="12"/>
                                        </p:tgtEl>
                                        <p:attrNameLst>
                                          <p:attrName>ppt_y</p:attrName>
                                        </p:attrNameLst>
                                      </p:cBhvr>
                                    </p:anim>
                                    <p:animRot by="21600000">
                                      <p:cBhvr>
                                        <p:cTn id="36" dur="500" fill="hold">
                                          <p:stCondLst>
                                            <p:cond delay="0"/>
                                          </p:stCondLst>
                                        </p:cTn>
                                        <p:tgtEl>
                                          <p:spTgt spid="12"/>
                                        </p:tgtEl>
                                        <p:attrNameLst>
                                          <p:attrName>r</p:attrName>
                                        </p:attrNameLst>
                                      </p:cBhvr>
                                    </p:animRot>
                                  </p:childTnLst>
                                </p:cTn>
                              </p:par>
                            </p:childTnLst>
                          </p:cTn>
                        </p:par>
                        <p:par>
                          <p:cTn id="37" fill="hold" nodeType="afterGroup">
                            <p:stCondLst>
                              <p:cond delay="2200"/>
                            </p:stCondLst>
                            <p:childTnLst>
                              <p:par>
                                <p:cTn id="38" presetID="21" presetClass="entr" presetSubtype="1"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1000"/>
                                        <p:tgtEl>
                                          <p:spTgt spid="4"/>
                                        </p:tgtEl>
                                      </p:cBhvr>
                                    </p:animEffect>
                                  </p:childTnLst>
                                </p:cTn>
                              </p:par>
                            </p:childTnLst>
                          </p:cTn>
                        </p:par>
                        <p:par>
                          <p:cTn id="41" fill="hold" nodeType="afterGroup">
                            <p:stCondLst>
                              <p:cond delay="3200"/>
                            </p:stCondLst>
                            <p:childTnLst>
                              <p:par>
                                <p:cTn id="42" presetID="1"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56" presetClass="path" presetSubtype="0" accel="50000" decel="50000" fill="hold" nodeType="withEffect">
                                  <p:stCondLst>
                                    <p:cond delay="0"/>
                                  </p:stCondLst>
                                  <p:childTnLst>
                                    <p:animMotion origin="layout" path="M -1.11111E-06 4.79186E-06 L -0.09531 0.28862" pathEditMode="relative" rAng="0" ptsTypes="AA">
                                      <p:cBhvr>
                                        <p:cTn id="45" dur="500" spd="-100000" fill="hold"/>
                                        <p:tgtEl>
                                          <p:spTgt spid="5"/>
                                        </p:tgtEl>
                                        <p:attrNameLst>
                                          <p:attrName>ppt_x</p:attrName>
                                          <p:attrName>ppt_y</p:attrName>
                                        </p:attrNameLst>
                                      </p:cBhvr>
                                      <p:rCtr x="-4800" y="14400"/>
                                    </p:animMotion>
                                  </p:childTnLst>
                                </p:cTn>
                              </p:par>
                              <p:par>
                                <p:cTn id="46" presetID="1" presetClass="entr" presetSubtype="0" fill="hold" nodeType="withEffect">
                                  <p:stCondLst>
                                    <p:cond delay="100"/>
                                  </p:stCondLst>
                                  <p:childTnLst>
                                    <p:set>
                                      <p:cBhvr>
                                        <p:cTn id="47" dur="1" fill="hold">
                                          <p:stCondLst>
                                            <p:cond delay="0"/>
                                          </p:stCondLst>
                                        </p:cTn>
                                        <p:tgtEl>
                                          <p:spTgt spid="6"/>
                                        </p:tgtEl>
                                        <p:attrNameLst>
                                          <p:attrName>style.visibility</p:attrName>
                                        </p:attrNameLst>
                                      </p:cBhvr>
                                      <p:to>
                                        <p:strVal val="visible"/>
                                      </p:to>
                                    </p:set>
                                  </p:childTnLst>
                                </p:cTn>
                              </p:par>
                              <p:par>
                                <p:cTn id="48" presetID="56" presetClass="path" presetSubtype="0" accel="50000" decel="50000" fill="hold" nodeType="withEffect">
                                  <p:stCondLst>
                                    <p:cond delay="100"/>
                                  </p:stCondLst>
                                  <p:childTnLst>
                                    <p:animMotion origin="layout" path="M -4.72222E-06 -9.15819E-07 L -0.12048 -0.27081" pathEditMode="relative" rAng="0" ptsTypes="AA">
                                      <p:cBhvr>
                                        <p:cTn id="49" dur="500" spd="-100000" fill="hold"/>
                                        <p:tgtEl>
                                          <p:spTgt spid="6"/>
                                        </p:tgtEl>
                                        <p:attrNameLst>
                                          <p:attrName>ppt_x</p:attrName>
                                          <p:attrName>ppt_y</p:attrName>
                                        </p:attrNameLst>
                                      </p:cBhvr>
                                      <p:rCtr x="-6000" y="-13600"/>
                                    </p:animMotion>
                                  </p:childTnLst>
                                </p:cTn>
                              </p:par>
                              <p:par>
                                <p:cTn id="50" presetID="1" presetClass="entr" presetSubtype="0" fill="hold" nodeType="withEffect">
                                  <p:stCondLst>
                                    <p:cond delay="200"/>
                                  </p:stCondLst>
                                  <p:childTnLst>
                                    <p:set>
                                      <p:cBhvr>
                                        <p:cTn id="51" dur="1" fill="hold">
                                          <p:stCondLst>
                                            <p:cond delay="0"/>
                                          </p:stCondLst>
                                        </p:cTn>
                                        <p:tgtEl>
                                          <p:spTgt spid="7"/>
                                        </p:tgtEl>
                                        <p:attrNameLst>
                                          <p:attrName>style.visibility</p:attrName>
                                        </p:attrNameLst>
                                      </p:cBhvr>
                                      <p:to>
                                        <p:strVal val="visible"/>
                                      </p:to>
                                    </p:set>
                                  </p:childTnLst>
                                </p:cTn>
                              </p:par>
                              <p:par>
                                <p:cTn id="52" presetID="56" presetClass="path" presetSubtype="0" accel="50000" decel="50000" fill="hold" nodeType="withEffect">
                                  <p:stCondLst>
                                    <p:cond delay="200"/>
                                  </p:stCondLst>
                                  <p:childTnLst>
                                    <p:animMotion origin="layout" path="M 1.38889E-06 -1.90564E-06 L 0.25625 -0.01734" pathEditMode="relative" rAng="0" ptsTypes="AA">
                                      <p:cBhvr>
                                        <p:cTn id="53" dur="500" spd="-100000" fill="hold"/>
                                        <p:tgtEl>
                                          <p:spTgt spid="7"/>
                                        </p:tgtEl>
                                        <p:attrNameLst>
                                          <p:attrName>ppt_x</p:attrName>
                                          <p:attrName>ppt_y</p:attrName>
                                        </p:attrNameLst>
                                      </p:cBhvr>
                                      <p:rCtr x="12800" y="-900"/>
                                    </p:animMotion>
                                  </p:childTnLst>
                                </p:cTn>
                              </p:par>
                            </p:childTnLst>
                          </p:cTn>
                        </p:par>
                        <p:par>
                          <p:cTn id="54" fill="hold" nodeType="afterGroup">
                            <p:stCondLst>
                              <p:cond delay="3900"/>
                            </p:stCondLst>
                            <p:childTnLst>
                              <p:par>
                                <p:cTn id="55" presetID="31"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400" fill="hold"/>
                                        <p:tgtEl>
                                          <p:spTgt spid="9"/>
                                        </p:tgtEl>
                                        <p:attrNameLst>
                                          <p:attrName>ppt_w</p:attrName>
                                        </p:attrNameLst>
                                      </p:cBhvr>
                                      <p:tavLst>
                                        <p:tav tm="0">
                                          <p:val>
                                            <p:fltVal val="0"/>
                                          </p:val>
                                        </p:tav>
                                        <p:tav tm="100000">
                                          <p:val>
                                            <p:strVal val="#ppt_w"/>
                                          </p:val>
                                        </p:tav>
                                      </p:tavLst>
                                    </p:anim>
                                    <p:anim calcmode="lin" valueType="num">
                                      <p:cBhvr>
                                        <p:cTn id="58" dur="400" fill="hold"/>
                                        <p:tgtEl>
                                          <p:spTgt spid="9"/>
                                        </p:tgtEl>
                                        <p:attrNameLst>
                                          <p:attrName>ppt_h</p:attrName>
                                        </p:attrNameLst>
                                      </p:cBhvr>
                                      <p:tavLst>
                                        <p:tav tm="0">
                                          <p:val>
                                            <p:fltVal val="0"/>
                                          </p:val>
                                        </p:tav>
                                        <p:tav tm="100000">
                                          <p:val>
                                            <p:strVal val="#ppt_h"/>
                                          </p:val>
                                        </p:tav>
                                      </p:tavLst>
                                    </p:anim>
                                    <p:anim calcmode="lin" valueType="num">
                                      <p:cBhvr>
                                        <p:cTn id="59" dur="400" fill="hold"/>
                                        <p:tgtEl>
                                          <p:spTgt spid="9"/>
                                        </p:tgtEl>
                                        <p:attrNameLst>
                                          <p:attrName>style.rotation</p:attrName>
                                        </p:attrNameLst>
                                      </p:cBhvr>
                                      <p:tavLst>
                                        <p:tav tm="0">
                                          <p:val>
                                            <p:fltVal val="90"/>
                                          </p:val>
                                        </p:tav>
                                        <p:tav tm="100000">
                                          <p:val>
                                            <p:fltVal val="0"/>
                                          </p:val>
                                        </p:tav>
                                      </p:tavLst>
                                    </p:anim>
                                    <p:animEffect transition="in" filter="fade">
                                      <p:cBhvr>
                                        <p:cTn id="60" dur="400"/>
                                        <p:tgtEl>
                                          <p:spTgt spid="9"/>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400" fill="hold"/>
                                        <p:tgtEl>
                                          <p:spTgt spid="8"/>
                                        </p:tgtEl>
                                        <p:attrNameLst>
                                          <p:attrName>ppt_w</p:attrName>
                                        </p:attrNameLst>
                                      </p:cBhvr>
                                      <p:tavLst>
                                        <p:tav tm="0">
                                          <p:val>
                                            <p:fltVal val="0"/>
                                          </p:val>
                                        </p:tav>
                                        <p:tav tm="100000">
                                          <p:val>
                                            <p:strVal val="#ppt_w"/>
                                          </p:val>
                                        </p:tav>
                                      </p:tavLst>
                                    </p:anim>
                                    <p:anim calcmode="lin" valueType="num">
                                      <p:cBhvr>
                                        <p:cTn id="64" dur="400" fill="hold"/>
                                        <p:tgtEl>
                                          <p:spTgt spid="8"/>
                                        </p:tgtEl>
                                        <p:attrNameLst>
                                          <p:attrName>ppt_h</p:attrName>
                                        </p:attrNameLst>
                                      </p:cBhvr>
                                      <p:tavLst>
                                        <p:tav tm="0">
                                          <p:val>
                                            <p:fltVal val="0"/>
                                          </p:val>
                                        </p:tav>
                                        <p:tav tm="100000">
                                          <p:val>
                                            <p:strVal val="#ppt_h"/>
                                          </p:val>
                                        </p:tav>
                                      </p:tavLst>
                                    </p:anim>
                                    <p:anim calcmode="lin" valueType="num">
                                      <p:cBhvr>
                                        <p:cTn id="65" dur="400" fill="hold"/>
                                        <p:tgtEl>
                                          <p:spTgt spid="8"/>
                                        </p:tgtEl>
                                        <p:attrNameLst>
                                          <p:attrName>style.rotation</p:attrName>
                                        </p:attrNameLst>
                                      </p:cBhvr>
                                      <p:tavLst>
                                        <p:tav tm="0">
                                          <p:val>
                                            <p:fltVal val="90"/>
                                          </p:val>
                                        </p:tav>
                                        <p:tav tm="100000">
                                          <p:val>
                                            <p:fltVal val="0"/>
                                          </p:val>
                                        </p:tav>
                                      </p:tavLst>
                                    </p:anim>
                                    <p:animEffect transition="in" filter="fade">
                                      <p:cBhvr>
                                        <p:cTn id="66" dur="400"/>
                                        <p:tgtEl>
                                          <p:spTgt spid="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400" fill="hold"/>
                                        <p:tgtEl>
                                          <p:spTgt spid="10"/>
                                        </p:tgtEl>
                                        <p:attrNameLst>
                                          <p:attrName>ppt_w</p:attrName>
                                        </p:attrNameLst>
                                      </p:cBhvr>
                                      <p:tavLst>
                                        <p:tav tm="0">
                                          <p:val>
                                            <p:fltVal val="0"/>
                                          </p:val>
                                        </p:tav>
                                        <p:tav tm="100000">
                                          <p:val>
                                            <p:strVal val="#ppt_w"/>
                                          </p:val>
                                        </p:tav>
                                      </p:tavLst>
                                    </p:anim>
                                    <p:anim calcmode="lin" valueType="num">
                                      <p:cBhvr>
                                        <p:cTn id="70" dur="400" fill="hold"/>
                                        <p:tgtEl>
                                          <p:spTgt spid="10"/>
                                        </p:tgtEl>
                                        <p:attrNameLst>
                                          <p:attrName>ppt_h</p:attrName>
                                        </p:attrNameLst>
                                      </p:cBhvr>
                                      <p:tavLst>
                                        <p:tav tm="0">
                                          <p:val>
                                            <p:fltVal val="0"/>
                                          </p:val>
                                        </p:tav>
                                        <p:tav tm="100000">
                                          <p:val>
                                            <p:strVal val="#ppt_h"/>
                                          </p:val>
                                        </p:tav>
                                      </p:tavLst>
                                    </p:anim>
                                    <p:anim calcmode="lin" valueType="num">
                                      <p:cBhvr>
                                        <p:cTn id="71" dur="400" fill="hold"/>
                                        <p:tgtEl>
                                          <p:spTgt spid="10"/>
                                        </p:tgtEl>
                                        <p:attrNameLst>
                                          <p:attrName>style.rotation</p:attrName>
                                        </p:attrNameLst>
                                      </p:cBhvr>
                                      <p:tavLst>
                                        <p:tav tm="0">
                                          <p:val>
                                            <p:fltVal val="90"/>
                                          </p:val>
                                        </p:tav>
                                        <p:tav tm="100000">
                                          <p:val>
                                            <p:fltVal val="0"/>
                                          </p:val>
                                        </p:tav>
                                      </p:tavLst>
                                    </p:anim>
                                    <p:animEffect transition="in" filter="fade">
                                      <p:cBhvr>
                                        <p:cTn id="72" dur="400"/>
                                        <p:tgtEl>
                                          <p:spTgt spid="10"/>
                                        </p:tgtEl>
                                      </p:cBhvr>
                                    </p:animEffect>
                                  </p:childTnLst>
                                </p:cTn>
                              </p:par>
                            </p:childTnLst>
                          </p:cTn>
                        </p:par>
                        <p:par>
                          <p:cTn id="73" fill="hold" nodeType="afterGroup">
                            <p:stCondLst>
                              <p:cond delay="43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childTnLst>
                          </p:cTn>
                        </p:par>
                        <p:par>
                          <p:cTn id="77" fill="hold" nodeType="afterGroup">
                            <p:stCondLst>
                              <p:cond delay="4800"/>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par>
                          <p:cTn id="81" fill="hold" nodeType="afterGroup">
                            <p:stCondLst>
                              <p:cond delay="5300"/>
                            </p:stCondLst>
                            <p:childTnLst>
                              <p:par>
                                <p:cTn id="82" presetID="22" presetClass="entr" presetSubtype="2"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right)">
                                      <p:cBhvr>
                                        <p:cTn id="8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8" grpId="0"/>
      <p:bldP spid="9" grpId="0"/>
      <p:bldP spid="10" grpId="0"/>
      <p:bldP spid="12" grpId="0"/>
      <p:bldP spid="14" grpId="0"/>
      <p:bldP spid="15" grpId="0"/>
      <p:bldP spid="16"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47725" y="150813"/>
            <a:ext cx="50434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请在这里输入您的标题</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32"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4" name="Freeform 6"/>
          <p:cNvSpPr/>
          <p:nvPr/>
        </p:nvSpPr>
        <p:spPr>
          <a:xfrm>
            <a:off x="2028825" y="1627188"/>
            <a:ext cx="3529013" cy="4210050"/>
          </a:xfrm>
          <a:custGeom>
            <a:cxnLst>
              <a:cxn ang="0">
                <a:pos x="1764806" y="0"/>
              </a:cxn>
              <a:cxn ang="0">
                <a:pos x="3529011" y="1763812"/>
              </a:cxn>
              <a:cxn ang="0">
                <a:pos x="3280421" y="2667374"/>
              </a:cxn>
              <a:cxn ang="0">
                <a:pos x="1764806" y="4210409"/>
              </a:cxn>
              <a:cxn ang="0">
                <a:pos x="249192" y="2667374"/>
              </a:cxn>
              <a:cxn ang="0">
                <a:pos x="0" y="1763812"/>
              </a:cxn>
              <a:cxn ang="0">
                <a:pos x="1764806" y="0"/>
              </a:cxn>
            </a:cxnLst>
            <a:rect l="0" t="0" r="0" b="0"/>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w="9525">
            <a:noFill/>
          </a:ln>
        </p:spPr>
        <p:txBody>
          <a:bodyPr/>
          <a:lstStyle/>
          <a:p>
            <a:endParaRPr lang="zh-CN" altLang="en-US"/>
          </a:p>
        </p:txBody>
      </p:sp>
      <p:sp>
        <p:nvSpPr>
          <p:cNvPr id="5" name="Freeform 6"/>
          <p:cNvSpPr/>
          <p:nvPr/>
        </p:nvSpPr>
        <p:spPr bwMode="auto">
          <a:xfrm>
            <a:off x="4851400" y="3113088"/>
            <a:ext cx="2335213" cy="2786063"/>
          </a:xfrm>
          <a:custGeom>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椭圆 5"/>
          <p:cNvSpPr/>
          <p:nvPr/>
        </p:nvSpPr>
        <p:spPr>
          <a:xfrm>
            <a:off x="4603750" y="1639888"/>
            <a:ext cx="936625" cy="936625"/>
          </a:xfrm>
          <a:prstGeom prst="ellipse">
            <a:avLst/>
          </a:prstGeom>
          <a:solidFill>
            <a:schemeClr val="bg2"/>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7" name="椭圆 6"/>
          <p:cNvSpPr/>
          <p:nvPr/>
        </p:nvSpPr>
        <p:spPr>
          <a:xfrm>
            <a:off x="6607175" y="3244850"/>
            <a:ext cx="782638" cy="782638"/>
          </a:xfrm>
          <a:prstGeom prst="ellipse">
            <a:avLst/>
          </a:prstGeom>
          <a:solidFill>
            <a:schemeClr val="bg2"/>
          </a:solidFill>
          <a:ln w="9525" cap="flat" cmpd="sng">
            <a:solidFill>
              <a:srgbClr val="F8F8F8"/>
            </a:solidFill>
            <a:prstDash val="solid"/>
            <a:round/>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8" name="TextBox 7"/>
          <p:cNvSpPr txBox="1"/>
          <p:nvPr/>
        </p:nvSpPr>
        <p:spPr>
          <a:xfrm>
            <a:off x="4605338" y="1830388"/>
            <a:ext cx="952500" cy="554037"/>
          </a:xfrm>
          <a:prstGeom prst="rect">
            <a:avLst/>
          </a:prstGeom>
          <a:noFill/>
          <a:ln w="9525">
            <a:noFill/>
          </a:ln>
        </p:spPr>
        <p:txBody>
          <a:bodyPr wrap="none" anchor="t">
            <a:spAutoFit/>
          </a:bodyPr>
          <a:lstStyle/>
          <a:p>
            <a:pPr lvl="0"/>
            <a:r>
              <a:rPr lang="en-US" altLang="zh-CN" sz="3000">
                <a:solidFill>
                  <a:srgbClr val="F8F8F8"/>
                </a:solidFill>
                <a:latin typeface="Arial" panose="020b0604020202020204" pitchFamily="34" charset="0"/>
                <a:ea typeface="宋体" panose="02010600030101010101" pitchFamily="2" charset="-122"/>
              </a:rPr>
              <a:t>75%</a:t>
            </a:r>
            <a:endParaRPr lang="zh-CN" altLang="en-US" sz="3000">
              <a:solidFill>
                <a:srgbClr val="F8F8F8"/>
              </a:solidFill>
              <a:latin typeface="Arial" panose="020b0604020202020204" pitchFamily="34" charset="0"/>
              <a:ea typeface="宋体" panose="02010600030101010101" pitchFamily="2" charset="-122"/>
            </a:endParaRPr>
          </a:p>
        </p:txBody>
      </p:sp>
      <p:sp>
        <p:nvSpPr>
          <p:cNvPr id="9" name="TextBox 8"/>
          <p:cNvSpPr txBox="1"/>
          <p:nvPr/>
        </p:nvSpPr>
        <p:spPr>
          <a:xfrm>
            <a:off x="6624638" y="3405188"/>
            <a:ext cx="801687" cy="461962"/>
          </a:xfrm>
          <a:prstGeom prst="rect">
            <a:avLst/>
          </a:prstGeom>
          <a:noFill/>
          <a:ln w="9525">
            <a:noFill/>
          </a:ln>
        </p:spPr>
        <p:txBody>
          <a:bodyPr wrap="none" anchor="t">
            <a:spAutoFit/>
          </a:bodyPr>
          <a:lstStyle/>
          <a:p>
            <a:pPr lvl="0"/>
            <a:r>
              <a:rPr lang="en-US" altLang="zh-CN" sz="2400">
                <a:solidFill>
                  <a:srgbClr val="F8F8F8"/>
                </a:solidFill>
                <a:latin typeface="Arial" panose="020b0604020202020204" pitchFamily="34" charset="0"/>
                <a:ea typeface="宋体" panose="02010600030101010101" pitchFamily="2" charset="-122"/>
              </a:rPr>
              <a:t>34%</a:t>
            </a:r>
            <a:endParaRPr lang="zh-CN" altLang="en-US" sz="2400">
              <a:solidFill>
                <a:srgbClr val="F8F8F8"/>
              </a:solidFill>
              <a:latin typeface="Arial" panose="020b0604020202020204" pitchFamily="34" charset="0"/>
              <a:ea typeface="宋体" panose="02010600030101010101" pitchFamily="2" charset="-122"/>
            </a:endParaRPr>
          </a:p>
        </p:txBody>
      </p:sp>
      <p:sp>
        <p:nvSpPr>
          <p:cNvPr id="10" name="TextBox 9"/>
          <p:cNvSpPr txBox="1"/>
          <p:nvPr/>
        </p:nvSpPr>
        <p:spPr>
          <a:xfrm>
            <a:off x="2873375" y="2151063"/>
            <a:ext cx="1825625" cy="585788"/>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rgbClr val="F8F8F8"/>
                </a:solidFill>
                <a:effectLst/>
                <a:uLnTx/>
                <a:uFillTx/>
                <a:latin typeface="+mj-ea"/>
                <a:ea typeface="+mj-ea"/>
                <a:cs typeface="+mn-cs"/>
              </a:rPr>
              <a:t>预计数字</a:t>
            </a:r>
            <a:endParaRPr kumimoji="0" lang="zh-CN" altLang="en-US" sz="3200" b="0" i="0" u="none" strike="noStrike" kern="1200" cap="none" spc="0" normalizeH="0" baseline="0" noProof="0">
              <a:ln>
                <a:noFill/>
              </a:ln>
              <a:solidFill>
                <a:srgbClr val="F8F8F8"/>
              </a:solidFill>
              <a:effectLst/>
              <a:uLnTx/>
              <a:uFillTx/>
              <a:latin typeface="+mj-ea"/>
              <a:ea typeface="+mj-ea"/>
              <a:cs typeface="+mn-cs"/>
            </a:endParaRPr>
          </a:p>
        </p:txBody>
      </p:sp>
      <p:sp>
        <p:nvSpPr>
          <p:cNvPr id="11" name="TextBox 10"/>
          <p:cNvSpPr txBox="1"/>
          <p:nvPr/>
        </p:nvSpPr>
        <p:spPr>
          <a:xfrm>
            <a:off x="2438400" y="2751138"/>
            <a:ext cx="2613025" cy="1754188"/>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8F8F8"/>
                </a:solidFill>
                <a:effectLst/>
                <a:uLnTx/>
                <a:uFillTx/>
                <a:latin typeface="+mn-ea"/>
                <a:ea typeface="+mn-ea"/>
                <a:cs typeface="+mn-cs"/>
              </a:rPr>
              <a:t>请输入您的文字对目标进行说明请输入您的文字对目标进行说明请输入您的文字对目标进行说明</a:t>
            </a:r>
            <a:endParaRPr kumimoji="0" lang="zh-CN" altLang="en-US" sz="1800" b="0" i="0" u="none" strike="noStrike" kern="1200" cap="none" spc="0" normalizeH="0" baseline="0" noProof="0">
              <a:ln>
                <a:noFill/>
              </a:ln>
              <a:solidFill>
                <a:srgbClr val="F8F8F8"/>
              </a:solidFill>
              <a:effectLst/>
              <a:uLnTx/>
              <a:uFillTx/>
              <a:latin typeface="+mn-ea"/>
              <a:ea typeface="+mn-ea"/>
              <a:cs typeface="+mn-cs"/>
            </a:endParaRPr>
          </a:p>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8F8F8"/>
              </a:solidFill>
              <a:effectLst/>
              <a:uLnTx/>
              <a:uFillTx/>
              <a:latin typeface="+mn-ea"/>
              <a:ea typeface="+mn-ea"/>
              <a:cs typeface="+mn-cs"/>
            </a:endParaRPr>
          </a:p>
        </p:txBody>
      </p:sp>
      <p:sp>
        <p:nvSpPr>
          <p:cNvPr id="12" name="TextBox 11"/>
          <p:cNvSpPr txBox="1"/>
          <p:nvPr/>
        </p:nvSpPr>
        <p:spPr>
          <a:xfrm>
            <a:off x="5199063" y="3724275"/>
            <a:ext cx="1620838" cy="523875"/>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a:ln>
                  <a:noFill/>
                </a:ln>
                <a:solidFill>
                  <a:srgbClr val="F8F8F8"/>
                </a:solidFill>
                <a:effectLst/>
                <a:uLnTx/>
                <a:uFillTx/>
                <a:latin typeface="+mj-ea"/>
                <a:ea typeface="+mj-ea"/>
                <a:cs typeface="+mn-cs"/>
              </a:rPr>
              <a:t>现有资金</a:t>
            </a:r>
            <a:endParaRPr kumimoji="0" lang="zh-CN" altLang="en-US" sz="2800" b="0" i="0" u="none" strike="noStrike" kern="1200" cap="none" spc="0" normalizeH="0" baseline="0" noProof="0">
              <a:ln>
                <a:noFill/>
              </a:ln>
              <a:solidFill>
                <a:srgbClr val="F8F8F8"/>
              </a:solidFill>
              <a:effectLst/>
              <a:uLnTx/>
              <a:uFillTx/>
              <a:latin typeface="+mj-ea"/>
              <a:ea typeface="+mj-ea"/>
              <a:cs typeface="+mn-cs"/>
            </a:endParaRPr>
          </a:p>
        </p:txBody>
      </p:sp>
      <p:sp>
        <p:nvSpPr>
          <p:cNvPr id="13" name="TextBox 12"/>
          <p:cNvSpPr txBox="1"/>
          <p:nvPr/>
        </p:nvSpPr>
        <p:spPr>
          <a:xfrm>
            <a:off x="5018088" y="4197350"/>
            <a:ext cx="1982788" cy="923925"/>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8F8F8"/>
                </a:solidFill>
                <a:effectLst/>
                <a:uLnTx/>
                <a:uFillTx/>
                <a:latin typeface="+mn-ea"/>
                <a:ea typeface="+mn-ea"/>
                <a:cs typeface="+mn-cs"/>
              </a:rPr>
              <a:t>请输入您的文字对实际情况进行说明</a:t>
            </a:r>
            <a:endParaRPr kumimoji="0" lang="zh-CN" altLang="en-US" sz="1800" b="0" i="0" u="none" strike="noStrike" kern="1200" cap="none" spc="0" normalizeH="0" baseline="0" noProof="0">
              <a:ln>
                <a:noFill/>
              </a:ln>
              <a:solidFill>
                <a:srgbClr val="F8F8F8"/>
              </a:solidFill>
              <a:effectLst/>
              <a:uLnTx/>
              <a:uFillTx/>
              <a:latin typeface="+mn-ea"/>
              <a:ea typeface="+mn-ea"/>
              <a:cs typeface="+mn-cs"/>
            </a:endParaRPr>
          </a:p>
        </p:txBody>
      </p:sp>
      <p:sp>
        <p:nvSpPr>
          <p:cNvPr id="14" name="TextBox 13"/>
          <p:cNvSpPr txBox="1"/>
          <p:nvPr/>
        </p:nvSpPr>
        <p:spPr>
          <a:xfrm>
            <a:off x="5808663" y="1462088"/>
            <a:ext cx="4103688" cy="922338"/>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请输入您的文字请输入您的文字请输入您的文字请输入您的文字请输入您的文字</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
        <p:nvSpPr>
          <p:cNvPr id="15" name="TextBox 14"/>
          <p:cNvSpPr txBox="1"/>
          <p:nvPr/>
        </p:nvSpPr>
        <p:spPr>
          <a:xfrm>
            <a:off x="7526338" y="3160713"/>
            <a:ext cx="2232025" cy="1476375"/>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n-ea"/>
                <a:ea typeface="+mn-ea"/>
                <a:cs typeface="+mn-cs"/>
              </a:rPr>
              <a:t>请输入您的文字请输入您的文字请输入您的文字请输入您的文字请输入您的文字</a:t>
            </a:r>
            <a:endParaRPr kumimoji="0" lang="zh-CN" altLang="en-US" sz="1800" b="0" i="0" u="none" strike="noStrike" kern="1200" cap="none" spc="0" normalizeH="0" baseline="0" noProof="0">
              <a:ln>
                <a:noFill/>
              </a:ln>
              <a:solidFill>
                <a:schemeClr val="accent1"/>
              </a:solidFill>
              <a:effectLst/>
              <a:uLnTx/>
              <a:uFillTx/>
              <a:latin typeface="+mn-ea"/>
              <a:ea typeface="+mn-ea"/>
              <a:cs typeface="+mn-cs"/>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childTnLst>
                          </p:cTn>
                        </p:par>
                        <p:par>
                          <p:cTn id="10" fill="hold" nodeType="afterGroup">
                            <p:stCondLst>
                              <p:cond delay="3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5"/>
                                        </p:tgtEl>
                                        <p:attrNameLst>
                                          <p:attrName>style.visibility</p:attrName>
                                        </p:attrNameLst>
                                      </p:cBhvr>
                                      <p:to>
                                        <p:strVal val="visible"/>
                                      </p:to>
                                    </p:set>
                                    <p:anim calcmode="lin" valueType="num">
                                      <p:cBhvr>
                                        <p:cTn id="13"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5"/>
                                        </p:tgtEl>
                                        <p:attrNameLst>
                                          <p:attrName>ppt_y</p:attrName>
                                        </p:attrNameLst>
                                      </p:cBhvr>
                                      <p:tavLst>
                                        <p:tav tm="0">
                                          <p:val>
                                            <p:strVal val="#ppt_y"/>
                                          </p:val>
                                        </p:tav>
                                        <p:tav tm="100000">
                                          <p:val>
                                            <p:strVal val="#ppt_y"/>
                                          </p:val>
                                        </p:tav>
                                      </p:tavLst>
                                    </p:anim>
                                    <p:anim calcmode="lin" valueType="num">
                                      <p:cBhvr>
                                        <p:cTn id="15"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5"/>
                                        </p:tgtEl>
                                      </p:cBhvr>
                                    </p:animEffect>
                                  </p:childTnLst>
                                </p:cTn>
                              </p:par>
                            </p:childTnLst>
                          </p:cTn>
                        </p:par>
                        <p:par>
                          <p:cTn id="18" fill="hold" nodeType="afterGroup">
                            <p:stCondLst>
                              <p:cond delay="700"/>
                            </p:stCondLst>
                            <p:childTnLst>
                              <p:par>
                                <p:cTn id="19" presetID="26"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435">
                                          <p:stCondLst>
                                            <p:cond delay="0"/>
                                          </p:stCondLst>
                                        </p:cTn>
                                        <p:tgtEl>
                                          <p:spTgt spid="4"/>
                                        </p:tgtEl>
                                      </p:cBhvr>
                                    </p:animEffect>
                                    <p:anim calcmode="lin" valueType="num">
                                      <p:cBhvr>
                                        <p:cTn id="22"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7" dur="20">
                                          <p:stCondLst>
                                            <p:cond delay="487"/>
                                          </p:stCondLst>
                                        </p:cTn>
                                        <p:tgtEl>
                                          <p:spTgt spid="4"/>
                                        </p:tgtEl>
                                      </p:cBhvr>
                                      <p:to x="100000" y="60000"/>
                                    </p:animScale>
                                    <p:animScale>
                                      <p:cBhvr>
                                        <p:cTn id="28" dur="124" decel="50000">
                                          <p:stCondLst>
                                            <p:cond delay="507"/>
                                          </p:stCondLst>
                                        </p:cTn>
                                        <p:tgtEl>
                                          <p:spTgt spid="4"/>
                                        </p:tgtEl>
                                      </p:cBhvr>
                                      <p:to x="100000" y="100000"/>
                                    </p:animScale>
                                    <p:animScale>
                                      <p:cBhvr>
                                        <p:cTn id="29" dur="20">
                                          <p:stCondLst>
                                            <p:cond delay="984"/>
                                          </p:stCondLst>
                                        </p:cTn>
                                        <p:tgtEl>
                                          <p:spTgt spid="4"/>
                                        </p:tgtEl>
                                      </p:cBhvr>
                                      <p:to x="100000" y="80000"/>
                                    </p:animScale>
                                    <p:animScale>
                                      <p:cBhvr>
                                        <p:cTn id="30" dur="124" decel="50000">
                                          <p:stCondLst>
                                            <p:cond delay="1004"/>
                                          </p:stCondLst>
                                        </p:cTn>
                                        <p:tgtEl>
                                          <p:spTgt spid="4"/>
                                        </p:tgtEl>
                                      </p:cBhvr>
                                      <p:to x="100000" y="100000"/>
                                    </p:animScale>
                                    <p:animScale>
                                      <p:cBhvr>
                                        <p:cTn id="31" dur="20">
                                          <p:stCondLst>
                                            <p:cond delay="1231"/>
                                          </p:stCondLst>
                                        </p:cTn>
                                        <p:tgtEl>
                                          <p:spTgt spid="4"/>
                                        </p:tgtEl>
                                      </p:cBhvr>
                                      <p:to x="100000" y="90000"/>
                                    </p:animScale>
                                    <p:animScale>
                                      <p:cBhvr>
                                        <p:cTn id="32" dur="124" decel="50000">
                                          <p:stCondLst>
                                            <p:cond delay="1251"/>
                                          </p:stCondLst>
                                        </p:cTn>
                                        <p:tgtEl>
                                          <p:spTgt spid="4"/>
                                        </p:tgtEl>
                                      </p:cBhvr>
                                      <p:to x="100000" y="100000"/>
                                    </p:animScale>
                                    <p:animScale>
                                      <p:cBhvr>
                                        <p:cTn id="33" dur="20">
                                          <p:stCondLst>
                                            <p:cond delay="1356"/>
                                          </p:stCondLst>
                                        </p:cTn>
                                        <p:tgtEl>
                                          <p:spTgt spid="4"/>
                                        </p:tgtEl>
                                      </p:cBhvr>
                                      <p:to x="100000" y="95000"/>
                                    </p:animScale>
                                    <p:animScale>
                                      <p:cBhvr>
                                        <p:cTn id="34" dur="124" decel="50000">
                                          <p:stCondLst>
                                            <p:cond delay="1376"/>
                                          </p:stCondLst>
                                        </p:cTn>
                                        <p:tgtEl>
                                          <p:spTgt spid="4"/>
                                        </p:tgtEl>
                                      </p:cBhvr>
                                      <p:to x="100000" y="100000"/>
                                    </p:animScale>
                                  </p:childTnLst>
                                </p:cTn>
                              </p:par>
                              <p:par>
                                <p:cTn id="35" presetID="26" presetClass="entr" presetSubtype="0" fill="hold"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435">
                                          <p:stCondLst>
                                            <p:cond delay="0"/>
                                          </p:stCondLst>
                                        </p:cTn>
                                        <p:tgtEl>
                                          <p:spTgt spid="5"/>
                                        </p:tgtEl>
                                      </p:cBhvr>
                                    </p:animEffect>
                                    <p:anim calcmode="lin" valueType="num">
                                      <p:cBhvr>
                                        <p:cTn id="3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43" dur="20">
                                          <p:stCondLst>
                                            <p:cond delay="487"/>
                                          </p:stCondLst>
                                        </p:cTn>
                                        <p:tgtEl>
                                          <p:spTgt spid="5"/>
                                        </p:tgtEl>
                                      </p:cBhvr>
                                      <p:to x="100000" y="60000"/>
                                    </p:animScale>
                                    <p:animScale>
                                      <p:cBhvr>
                                        <p:cTn id="44" dur="124" decel="50000">
                                          <p:stCondLst>
                                            <p:cond delay="507"/>
                                          </p:stCondLst>
                                        </p:cTn>
                                        <p:tgtEl>
                                          <p:spTgt spid="5"/>
                                        </p:tgtEl>
                                      </p:cBhvr>
                                      <p:to x="100000" y="100000"/>
                                    </p:animScale>
                                    <p:animScale>
                                      <p:cBhvr>
                                        <p:cTn id="45" dur="20">
                                          <p:stCondLst>
                                            <p:cond delay="984"/>
                                          </p:stCondLst>
                                        </p:cTn>
                                        <p:tgtEl>
                                          <p:spTgt spid="5"/>
                                        </p:tgtEl>
                                      </p:cBhvr>
                                      <p:to x="100000" y="80000"/>
                                    </p:animScale>
                                    <p:animScale>
                                      <p:cBhvr>
                                        <p:cTn id="46" dur="124" decel="50000">
                                          <p:stCondLst>
                                            <p:cond delay="1004"/>
                                          </p:stCondLst>
                                        </p:cTn>
                                        <p:tgtEl>
                                          <p:spTgt spid="5"/>
                                        </p:tgtEl>
                                      </p:cBhvr>
                                      <p:to x="100000" y="100000"/>
                                    </p:animScale>
                                    <p:animScale>
                                      <p:cBhvr>
                                        <p:cTn id="47" dur="20">
                                          <p:stCondLst>
                                            <p:cond delay="1231"/>
                                          </p:stCondLst>
                                        </p:cTn>
                                        <p:tgtEl>
                                          <p:spTgt spid="5"/>
                                        </p:tgtEl>
                                      </p:cBhvr>
                                      <p:to x="100000" y="90000"/>
                                    </p:animScale>
                                    <p:animScale>
                                      <p:cBhvr>
                                        <p:cTn id="48" dur="124" decel="50000">
                                          <p:stCondLst>
                                            <p:cond delay="1251"/>
                                          </p:stCondLst>
                                        </p:cTn>
                                        <p:tgtEl>
                                          <p:spTgt spid="5"/>
                                        </p:tgtEl>
                                      </p:cBhvr>
                                      <p:to x="100000" y="100000"/>
                                    </p:animScale>
                                    <p:animScale>
                                      <p:cBhvr>
                                        <p:cTn id="49" dur="20">
                                          <p:stCondLst>
                                            <p:cond delay="1356"/>
                                          </p:stCondLst>
                                        </p:cTn>
                                        <p:tgtEl>
                                          <p:spTgt spid="5"/>
                                        </p:tgtEl>
                                      </p:cBhvr>
                                      <p:to x="100000" y="95000"/>
                                    </p:animScale>
                                    <p:animScale>
                                      <p:cBhvr>
                                        <p:cTn id="50" dur="124" decel="50000">
                                          <p:stCondLst>
                                            <p:cond delay="1376"/>
                                          </p:stCondLst>
                                        </p:cTn>
                                        <p:tgtEl>
                                          <p:spTgt spid="5"/>
                                        </p:tgtEl>
                                      </p:cBhvr>
                                      <p:to x="100000" y="100000"/>
                                    </p:animScale>
                                  </p:childTnLst>
                                </p:cTn>
                              </p:par>
                            </p:childTnLst>
                          </p:cTn>
                        </p:par>
                        <p:par>
                          <p:cTn id="51" fill="hold" nodeType="afterGroup">
                            <p:stCondLst>
                              <p:cond delay="2700"/>
                            </p:stCondLst>
                            <p:childTnLst>
                              <p:par>
                                <p:cTn id="52" presetID="31"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style.rotation</p:attrName>
                                        </p:attrNameLst>
                                      </p:cBhvr>
                                      <p:tavLst>
                                        <p:tav tm="0">
                                          <p:val>
                                            <p:fltVal val="90"/>
                                          </p:val>
                                        </p:tav>
                                        <p:tav tm="100000">
                                          <p:val>
                                            <p:fltVal val="0"/>
                                          </p:val>
                                        </p:tav>
                                      </p:tavLst>
                                    </p:anim>
                                    <p:animEffect transition="in" filter="fade">
                                      <p:cBhvr>
                                        <p:cTn id="57" dur="500"/>
                                        <p:tgtEl>
                                          <p:spTgt spid="10"/>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 calcmode="lin" valueType="num">
                                      <p:cBhvr>
                                        <p:cTn id="62" dur="500" fill="hold"/>
                                        <p:tgtEl>
                                          <p:spTgt spid="11"/>
                                        </p:tgtEl>
                                        <p:attrNameLst>
                                          <p:attrName>style.rotation</p:attrName>
                                        </p:attrNameLst>
                                      </p:cBhvr>
                                      <p:tavLst>
                                        <p:tav tm="0">
                                          <p:val>
                                            <p:fltVal val="90"/>
                                          </p:val>
                                        </p:tav>
                                        <p:tav tm="100000">
                                          <p:val>
                                            <p:fltVal val="0"/>
                                          </p:val>
                                        </p:tav>
                                      </p:tavLst>
                                    </p:anim>
                                    <p:animEffect transition="in" filter="fade">
                                      <p:cBhvr>
                                        <p:cTn id="63" dur="500"/>
                                        <p:tgtEl>
                                          <p:spTgt spid="11"/>
                                        </p:tgtEl>
                                      </p:cBhvr>
                                    </p:animEffect>
                                  </p:childTnLst>
                                </p:cTn>
                              </p:par>
                            </p:childTnLst>
                          </p:cTn>
                        </p:par>
                        <p:par>
                          <p:cTn id="64" fill="hold" nodeType="afterGroup">
                            <p:stCondLst>
                              <p:cond delay="3200"/>
                            </p:stCondLst>
                            <p:childTnLst>
                              <p:par>
                                <p:cTn id="65" presetID="52"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Scale>
                                      <p:cBhvr>
                                        <p:cTn id="6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8" dur="1000" decel="50000" fill="hold">
                                          <p:stCondLst>
                                            <p:cond delay="0"/>
                                          </p:stCondLst>
                                        </p:cTn>
                                        <p:tgtEl>
                                          <p:spTgt spid="6"/>
                                        </p:tgtEl>
                                        <p:attrNameLst>
                                          <p:attrName>ppt_x</p:attrName>
                                          <p:attrName>ppt_y</p:attrName>
                                        </p:attrNameLst>
                                      </p:cBhvr>
                                    </p:animMotion>
                                    <p:animEffect transition="in" filter="fade">
                                      <p:cBhvr>
                                        <p:cTn id="69" dur="1000"/>
                                        <p:tgtEl>
                                          <p:spTgt spid="6"/>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Scale>
                                      <p:cBhvr>
                                        <p:cTn id="7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3" dur="1000" decel="50000" fill="hold">
                                          <p:stCondLst>
                                            <p:cond delay="0"/>
                                          </p:stCondLst>
                                        </p:cTn>
                                        <p:tgtEl>
                                          <p:spTgt spid="8"/>
                                        </p:tgtEl>
                                        <p:attrNameLst>
                                          <p:attrName>ppt_x</p:attrName>
                                          <p:attrName>ppt_y</p:attrName>
                                        </p:attrNameLst>
                                      </p:cBhvr>
                                    </p:animMotion>
                                    <p:animEffect transition="in" filter="fade">
                                      <p:cBhvr>
                                        <p:cTn id="74" dur="1000"/>
                                        <p:tgtEl>
                                          <p:spTgt spid="8"/>
                                        </p:tgtEl>
                                      </p:cBhvr>
                                    </p:animEffect>
                                  </p:childTnLst>
                                </p:cTn>
                              </p:par>
                            </p:childTnLst>
                          </p:cTn>
                        </p:par>
                        <p:par>
                          <p:cTn id="75" fill="hold" nodeType="afterGroup">
                            <p:stCondLst>
                              <p:cond delay="4200"/>
                            </p:stCondLst>
                            <p:childTnLst>
                              <p:par>
                                <p:cTn id="76" presetID="22" presetClass="entr" presetSubtype="2"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right)">
                                      <p:cBhvr>
                                        <p:cTn id="78" dur="500"/>
                                        <p:tgtEl>
                                          <p:spTgt spid="14"/>
                                        </p:tgtEl>
                                      </p:cBhvr>
                                    </p:animEffect>
                                  </p:childTnLst>
                                </p:cTn>
                              </p:par>
                            </p:childTnLst>
                          </p:cTn>
                        </p:par>
                        <p:par>
                          <p:cTn id="79" fill="hold" nodeType="afterGroup">
                            <p:stCondLst>
                              <p:cond delay="4700"/>
                            </p:stCondLst>
                            <p:childTnLst>
                              <p:par>
                                <p:cTn id="80" presetID="31"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500" fill="hold"/>
                                        <p:tgtEl>
                                          <p:spTgt spid="12"/>
                                        </p:tgtEl>
                                        <p:attrNameLst>
                                          <p:attrName>ppt_w</p:attrName>
                                        </p:attrNameLst>
                                      </p:cBhvr>
                                      <p:tavLst>
                                        <p:tav tm="0">
                                          <p:val>
                                            <p:fltVal val="0"/>
                                          </p:val>
                                        </p:tav>
                                        <p:tav tm="100000">
                                          <p:val>
                                            <p:strVal val="#ppt_w"/>
                                          </p:val>
                                        </p:tav>
                                      </p:tavLst>
                                    </p:anim>
                                    <p:anim calcmode="lin" valueType="num">
                                      <p:cBhvr>
                                        <p:cTn id="83" dur="500" fill="hold"/>
                                        <p:tgtEl>
                                          <p:spTgt spid="12"/>
                                        </p:tgtEl>
                                        <p:attrNameLst>
                                          <p:attrName>ppt_h</p:attrName>
                                        </p:attrNameLst>
                                      </p:cBhvr>
                                      <p:tavLst>
                                        <p:tav tm="0">
                                          <p:val>
                                            <p:fltVal val="0"/>
                                          </p:val>
                                        </p:tav>
                                        <p:tav tm="100000">
                                          <p:val>
                                            <p:strVal val="#ppt_h"/>
                                          </p:val>
                                        </p:tav>
                                      </p:tavLst>
                                    </p:anim>
                                    <p:anim calcmode="lin" valueType="num">
                                      <p:cBhvr>
                                        <p:cTn id="84" dur="500" fill="hold"/>
                                        <p:tgtEl>
                                          <p:spTgt spid="12"/>
                                        </p:tgtEl>
                                        <p:attrNameLst>
                                          <p:attrName>style.rotation</p:attrName>
                                        </p:attrNameLst>
                                      </p:cBhvr>
                                      <p:tavLst>
                                        <p:tav tm="0">
                                          <p:val>
                                            <p:fltVal val="90"/>
                                          </p:val>
                                        </p:tav>
                                        <p:tav tm="100000">
                                          <p:val>
                                            <p:fltVal val="0"/>
                                          </p:val>
                                        </p:tav>
                                      </p:tavLst>
                                    </p:anim>
                                    <p:animEffect transition="in" filter="fade">
                                      <p:cBhvr>
                                        <p:cTn id="85" dur="500"/>
                                        <p:tgtEl>
                                          <p:spTgt spid="12"/>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 calcmode="lin" valueType="num">
                                      <p:cBhvr>
                                        <p:cTn id="90" dur="500" fill="hold"/>
                                        <p:tgtEl>
                                          <p:spTgt spid="13"/>
                                        </p:tgtEl>
                                        <p:attrNameLst>
                                          <p:attrName>style.rotation</p:attrName>
                                        </p:attrNameLst>
                                      </p:cBhvr>
                                      <p:tavLst>
                                        <p:tav tm="0">
                                          <p:val>
                                            <p:fltVal val="90"/>
                                          </p:val>
                                        </p:tav>
                                        <p:tav tm="100000">
                                          <p:val>
                                            <p:fltVal val="0"/>
                                          </p:val>
                                        </p:tav>
                                      </p:tavLst>
                                    </p:anim>
                                    <p:animEffect transition="in" filter="fade">
                                      <p:cBhvr>
                                        <p:cTn id="91" dur="500"/>
                                        <p:tgtEl>
                                          <p:spTgt spid="13"/>
                                        </p:tgtEl>
                                      </p:cBhvr>
                                    </p:animEffect>
                                  </p:childTnLst>
                                </p:cTn>
                              </p:par>
                            </p:childTnLst>
                          </p:cTn>
                        </p:par>
                        <p:par>
                          <p:cTn id="92" fill="hold" nodeType="afterGroup">
                            <p:stCondLst>
                              <p:cond delay="5200"/>
                            </p:stCondLst>
                            <p:childTnLst>
                              <p:par>
                                <p:cTn id="93" presetID="52" presetClass="entr" presetSubtype="0"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Scale>
                                      <p:cBhvr>
                                        <p:cTn id="9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6" dur="1000" decel="50000" fill="hold">
                                          <p:stCondLst>
                                            <p:cond delay="0"/>
                                          </p:stCondLst>
                                        </p:cTn>
                                        <p:tgtEl>
                                          <p:spTgt spid="7"/>
                                        </p:tgtEl>
                                        <p:attrNameLst>
                                          <p:attrName>ppt_x</p:attrName>
                                          <p:attrName>ppt_y</p:attrName>
                                        </p:attrNameLst>
                                      </p:cBhvr>
                                    </p:animMotion>
                                    <p:animEffect transition="in" filter="fade">
                                      <p:cBhvr>
                                        <p:cTn id="97" dur="1000"/>
                                        <p:tgtEl>
                                          <p:spTgt spid="7"/>
                                        </p:tgtEl>
                                      </p:cBhvr>
                                    </p:animEffect>
                                  </p:childTnLst>
                                </p:cTn>
                              </p:par>
                              <p:par>
                                <p:cTn id="98" presetID="52"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Scale>
                                      <p:cBhvr>
                                        <p:cTn id="10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1" dur="1000" decel="50000" fill="hold">
                                          <p:stCondLst>
                                            <p:cond delay="0"/>
                                          </p:stCondLst>
                                        </p:cTn>
                                        <p:tgtEl>
                                          <p:spTgt spid="9"/>
                                        </p:tgtEl>
                                        <p:attrNameLst>
                                          <p:attrName>ppt_x</p:attrName>
                                          <p:attrName>ppt_y</p:attrName>
                                        </p:attrNameLst>
                                      </p:cBhvr>
                                    </p:animMotion>
                                    <p:animEffect transition="in" filter="fade">
                                      <p:cBhvr>
                                        <p:cTn id="102" dur="1000"/>
                                        <p:tgtEl>
                                          <p:spTgt spid="9"/>
                                        </p:tgtEl>
                                      </p:cBhvr>
                                    </p:animEffect>
                                  </p:childTnLst>
                                </p:cTn>
                              </p:par>
                            </p:childTnLst>
                          </p:cTn>
                        </p:par>
                        <p:par>
                          <p:cTn id="103" fill="hold" nodeType="afterGroup">
                            <p:stCondLst>
                              <p:cond delay="6200"/>
                            </p:stCondLst>
                            <p:childTnLst>
                              <p:par>
                                <p:cTn id="104" presetID="22" presetClass="entr" presetSubtype="2"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ipe(right)">
                                      <p:cBhvr>
                                        <p:cTn id="10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6" grpId="0" animBg="1"/>
      <p:bldP spid="7" grpId="0" animBg="1"/>
      <p:bldP spid="8" grpId="0"/>
      <p:bldP spid="9" grpId="0"/>
      <p:bldP spid="10"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4273" name="AutoShape 62"/>
          <p:cNvSpPr>
            <a:spLocks noChangeAspect="1" noTextEdit="1"/>
          </p:cNvSpPr>
          <p:nvPr/>
        </p:nvSpPr>
        <p:spPr>
          <a:xfrm>
            <a:off x="238125" y="195263"/>
            <a:ext cx="11641138" cy="6426200"/>
          </a:xfrm>
          <a:prstGeom prst="rect">
            <a:avLst/>
          </a:prstGeom>
          <a:no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7" name="Freeform 64"/>
          <p:cNvSpPr/>
          <p:nvPr/>
        </p:nvSpPr>
        <p:spPr bwMode="auto">
          <a:xfrm>
            <a:off x="212725" y="4111625"/>
            <a:ext cx="11771313" cy="2552700"/>
          </a:xfrm>
          <a:custGeom>
            <a:gdLst>
              <a:gd name="T0" fmla="*/ 15600 w 15600"/>
              <a:gd name="T1" fmla="*/ 0 h 3398"/>
              <a:gd name="T2" fmla="*/ 15600 w 15600"/>
              <a:gd name="T3" fmla="*/ 3269 h 3398"/>
              <a:gd name="T4" fmla="*/ 15471 w 15600"/>
              <a:gd name="T5" fmla="*/ 3398 h 3398"/>
              <a:gd name="T6" fmla="*/ 129 w 15600"/>
              <a:gd name="T7" fmla="*/ 3398 h 3398"/>
              <a:gd name="T8" fmla="*/ 0 w 15600"/>
              <a:gd name="T9" fmla="*/ 3269 h 3398"/>
              <a:gd name="T10" fmla="*/ 0 w 15600"/>
              <a:gd name="T11" fmla="*/ 0 h 3398"/>
              <a:gd name="T12" fmla="*/ 15600 w 15600"/>
              <a:gd name="T13" fmla="*/ 0 h 3398"/>
            </a:gdLst>
            <a:cxnLst>
              <a:cxn ang="0">
                <a:pos x="T0" y="T1"/>
              </a:cxn>
              <a:cxn ang="0">
                <a:pos x="T2" y="T3"/>
              </a:cxn>
              <a:cxn ang="0">
                <a:pos x="T4" y="T5"/>
              </a:cxn>
              <a:cxn ang="0">
                <a:pos x="T6" y="T7"/>
              </a:cxn>
              <a:cxn ang="0">
                <a:pos x="T8" y="T9"/>
              </a:cxn>
              <a:cxn ang="0">
                <a:pos x="T10" y="T11"/>
              </a:cxn>
              <a:cxn ang="0">
                <a:pos x="T12" y="T13"/>
              </a:cxn>
            </a:cxnLst>
            <a:rect l="0" t="0" r="r" b="b"/>
            <a:pathLst>
              <a:path w="15600" h="3398">
                <a:moveTo>
                  <a:pt x="15600" y="0"/>
                </a:moveTo>
                <a:lnTo>
                  <a:pt x="15600" y="3269"/>
                </a:lnTo>
                <a:cubicBezTo>
                  <a:pt x="15600" y="3340"/>
                  <a:pt x="15542" y="3398"/>
                  <a:pt x="15471" y="3398"/>
                </a:cubicBezTo>
                <a:lnTo>
                  <a:pt x="129" y="3398"/>
                </a:lnTo>
                <a:cubicBezTo>
                  <a:pt x="58" y="3398"/>
                  <a:pt x="0" y="3340"/>
                  <a:pt x="0" y="3269"/>
                </a:cubicBezTo>
                <a:lnTo>
                  <a:pt x="0" y="0"/>
                </a:lnTo>
                <a:lnTo>
                  <a:pt x="15600" y="0"/>
                </a:lnTo>
                <a:close/>
              </a:path>
            </a:pathLst>
          </a:custGeom>
          <a:blipFill>
            <a:blip r:embed="rId2"/>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2F4054"/>
              </a:solidFill>
              <a:effectLst/>
              <a:uLnTx/>
              <a:uFillTx/>
              <a:latin typeface="Arial" panose="020b0604020202020204" pitchFamily="34" charset="0"/>
              <a:ea typeface="宋体" panose="02010600030101010101" pitchFamily="2" charset="-122"/>
              <a:cs typeface="+mn-cs"/>
            </a:endParaRPr>
          </a:p>
        </p:txBody>
      </p:sp>
      <p:sp>
        <p:nvSpPr>
          <p:cNvPr id="30" name="Freeform 65"/>
          <p:cNvSpPr/>
          <p:nvPr/>
        </p:nvSpPr>
        <p:spPr bwMode="auto">
          <a:xfrm>
            <a:off x="212725" y="203200"/>
            <a:ext cx="11771313" cy="3816350"/>
          </a:xfrm>
          <a:custGeom>
            <a:gdLst>
              <a:gd name="T0" fmla="*/ 129 w 15600"/>
              <a:gd name="T1" fmla="*/ 0 h 5080"/>
              <a:gd name="T2" fmla="*/ 15471 w 15600"/>
              <a:gd name="T3" fmla="*/ 0 h 5080"/>
              <a:gd name="T4" fmla="*/ 15600 w 15600"/>
              <a:gd name="T5" fmla="*/ 129 h 5080"/>
              <a:gd name="T6" fmla="*/ 15600 w 15600"/>
              <a:gd name="T7" fmla="*/ 5080 h 5080"/>
              <a:gd name="T8" fmla="*/ 0 w 15600"/>
              <a:gd name="T9" fmla="*/ 5080 h 5080"/>
              <a:gd name="T10" fmla="*/ 0 w 15600"/>
              <a:gd name="T11" fmla="*/ 129 h 5080"/>
              <a:gd name="T12" fmla="*/ 129 w 15600"/>
              <a:gd name="T13" fmla="*/ 0 h 5080"/>
            </a:gdLst>
            <a:cxnLst>
              <a:cxn ang="0">
                <a:pos x="T0" y="T1"/>
              </a:cxn>
              <a:cxn ang="0">
                <a:pos x="T2" y="T3"/>
              </a:cxn>
              <a:cxn ang="0">
                <a:pos x="T4" y="T5"/>
              </a:cxn>
              <a:cxn ang="0">
                <a:pos x="T6" y="T7"/>
              </a:cxn>
              <a:cxn ang="0">
                <a:pos x="T8" y="T9"/>
              </a:cxn>
              <a:cxn ang="0">
                <a:pos x="T10" y="T11"/>
              </a:cxn>
              <a:cxn ang="0">
                <a:pos x="T12" y="T13"/>
              </a:cxn>
            </a:cxnLst>
            <a:rect l="0" t="0" r="r" b="b"/>
            <a:pathLst>
              <a:path w="15600" h="5080">
                <a:moveTo>
                  <a:pt x="129" y="0"/>
                </a:moveTo>
                <a:lnTo>
                  <a:pt x="15471" y="0"/>
                </a:lnTo>
                <a:cubicBezTo>
                  <a:pt x="15542" y="0"/>
                  <a:pt x="15600" y="58"/>
                  <a:pt x="15600" y="129"/>
                </a:cubicBezTo>
                <a:lnTo>
                  <a:pt x="15600" y="5080"/>
                </a:lnTo>
                <a:lnTo>
                  <a:pt x="0" y="5080"/>
                </a:lnTo>
                <a:lnTo>
                  <a:pt x="0" y="129"/>
                </a:lnTo>
                <a:cubicBezTo>
                  <a:pt x="0" y="58"/>
                  <a:pt x="58" y="0"/>
                  <a:pt x="129" y="0"/>
                </a:cubicBezTo>
                <a:close/>
              </a:path>
            </a:pathLst>
          </a:custGeom>
          <a:blipFill>
            <a:blip r:embed="rId3"/>
            <a:stretch>
              <a:fillRect/>
            </a:stretch>
          </a:blipFill>
          <a:ln w="9525" cap="flat">
            <a:solidFill>
              <a:schemeClr val="accent3">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2F4054"/>
              </a:solidFill>
              <a:effectLst/>
              <a:uLnTx/>
              <a:uFillTx/>
              <a:latin typeface="Arial" panose="020b0604020202020204" pitchFamily="34" charset="0"/>
              <a:ea typeface="宋体" panose="02010600030101010101" pitchFamily="2" charset="-122"/>
              <a:cs typeface="+mn-cs"/>
            </a:endParaRPr>
          </a:p>
        </p:txBody>
      </p:sp>
      <p:sp>
        <p:nvSpPr>
          <p:cNvPr id="32" name="矩形 31"/>
          <p:cNvSpPr/>
          <p:nvPr/>
        </p:nvSpPr>
        <p:spPr>
          <a:xfrm>
            <a:off x="212725" y="4035425"/>
            <a:ext cx="11771313" cy="46038"/>
          </a:xfrm>
          <a:prstGeom prst="rect">
            <a:avLst/>
          </a:prstGeom>
          <a:solidFill>
            <a:schemeClr val="tx1"/>
          </a:solidFill>
          <a:ln w="9525">
            <a:noFill/>
          </a:ln>
        </p:spPr>
        <p:txBody>
          <a:bodyPr anchor="t"/>
          <a:lstStyle/>
          <a:p>
            <a:pPr lvl="0"/>
            <a:endParaRPr lang="zh-CN" altLang="en-US">
              <a:solidFill>
                <a:srgbClr val="2F4054"/>
              </a:solidFill>
              <a:latin typeface="Arial" panose="020b0604020202020204" pitchFamily="34" charset="0"/>
              <a:ea typeface="宋体" panose="02010600030101010101" pitchFamily="2" charset="-122"/>
            </a:endParaRPr>
          </a:p>
        </p:txBody>
      </p:sp>
      <p:sp>
        <p:nvSpPr>
          <p:cNvPr id="37" name="Freeform 19"/>
          <p:cNvSpPr>
            <a:spLocks noEditPoints="1"/>
          </p:cNvSpPr>
          <p:nvPr/>
        </p:nvSpPr>
        <p:spPr>
          <a:xfrm>
            <a:off x="433388" y="404813"/>
            <a:ext cx="1511300" cy="635000"/>
          </a:xfrm>
          <a:custGeom>
            <a:cxnLst>
              <a:cxn ang="0">
                <a:pos x="12769" y="6971"/>
              </a:cxn>
              <a:cxn ang="0">
                <a:pos x="506072" y="0"/>
              </a:cxn>
              <a:cxn ang="0">
                <a:pos x="546397" y="350639"/>
              </a:cxn>
              <a:cxn ang="0">
                <a:pos x="1075992" y="412680"/>
              </a:cxn>
              <a:cxn ang="0">
                <a:pos x="795736" y="59253"/>
              </a:cxn>
              <a:cxn ang="0">
                <a:pos x="942921" y="36946"/>
              </a:cxn>
              <a:cxn ang="0">
                <a:pos x="971820" y="234224"/>
              </a:cxn>
              <a:cxn ang="0">
                <a:pos x="1149920" y="204946"/>
              </a:cxn>
              <a:cxn ang="0">
                <a:pos x="1323987" y="386888"/>
              </a:cxn>
              <a:cxn ang="0">
                <a:pos x="1512168" y="453112"/>
              </a:cxn>
              <a:cxn ang="0">
                <a:pos x="125006" y="508183"/>
              </a:cxn>
              <a:cxn ang="0">
                <a:pos x="98795" y="526307"/>
              </a:cxn>
              <a:cxn ang="0">
                <a:pos x="100811" y="612747"/>
              </a:cxn>
              <a:cxn ang="0">
                <a:pos x="157265" y="486573"/>
              </a:cxn>
              <a:cxn ang="0">
                <a:pos x="157265" y="486573"/>
              </a:cxn>
              <a:cxn ang="0">
                <a:pos x="232538" y="532581"/>
              </a:cxn>
              <a:cxn ang="0">
                <a:pos x="213720" y="554191"/>
              </a:cxn>
              <a:cxn ang="0">
                <a:pos x="138447" y="619718"/>
              </a:cxn>
              <a:cxn ang="0">
                <a:pos x="225817" y="618324"/>
              </a:cxn>
              <a:cxn ang="0">
                <a:pos x="279583" y="558373"/>
              </a:cxn>
              <a:cxn ang="0">
                <a:pos x="280255" y="578589"/>
              </a:cxn>
              <a:cxn ang="0">
                <a:pos x="279583" y="524216"/>
              </a:cxn>
              <a:cxn ang="0">
                <a:pos x="363592" y="526307"/>
              </a:cxn>
              <a:cxn ang="0">
                <a:pos x="356872" y="600199"/>
              </a:cxn>
              <a:cxn ang="0">
                <a:pos x="249340" y="498423"/>
              </a:cxn>
              <a:cxn ang="0">
                <a:pos x="471796" y="609958"/>
              </a:cxn>
              <a:cxn ang="0">
                <a:pos x="471796" y="609958"/>
              </a:cxn>
              <a:cxn ang="0">
                <a:pos x="540348" y="611353"/>
              </a:cxn>
              <a:cxn ang="0">
                <a:pos x="718448" y="547917"/>
              </a:cxn>
              <a:cxn ang="0">
                <a:pos x="702990" y="527004"/>
              </a:cxn>
              <a:cxn ang="0">
                <a:pos x="668714" y="559768"/>
              </a:cxn>
              <a:cxn ang="0">
                <a:pos x="791032" y="500514"/>
              </a:cxn>
              <a:cxn ang="0">
                <a:pos x="859583" y="490755"/>
              </a:cxn>
              <a:cxn ang="0">
                <a:pos x="971148" y="497029"/>
              </a:cxn>
              <a:cxn ang="0">
                <a:pos x="962411" y="596017"/>
              </a:cxn>
              <a:cxn ang="0">
                <a:pos x="874369" y="522822"/>
              </a:cxn>
              <a:cxn ang="0">
                <a:pos x="924775" y="522822"/>
              </a:cxn>
              <a:cxn ang="0">
                <a:pos x="928807" y="570921"/>
              </a:cxn>
              <a:cxn ang="0">
                <a:pos x="1071959" y="519336"/>
              </a:cxn>
              <a:cxn ang="0">
                <a:pos x="1101530" y="577892"/>
              </a:cxn>
              <a:cxn ang="0">
                <a:pos x="1065238" y="576498"/>
              </a:cxn>
              <a:cxn ang="0">
                <a:pos x="1110939" y="482390"/>
              </a:cxn>
              <a:cxn ang="0">
                <a:pos x="1098842" y="571618"/>
              </a:cxn>
              <a:cxn ang="0">
                <a:pos x="1252075" y="584863"/>
              </a:cxn>
              <a:cxn ang="0">
                <a:pos x="1254091" y="616929"/>
              </a:cxn>
              <a:cxn ang="0">
                <a:pos x="1247371" y="540946"/>
              </a:cxn>
              <a:cxn ang="0">
                <a:pos x="1189572" y="493544"/>
              </a:cxn>
              <a:cxn ang="0">
                <a:pos x="1184868" y="613444"/>
              </a:cxn>
              <a:cxn ang="0">
                <a:pos x="1164033" y="485875"/>
              </a:cxn>
              <a:cxn ang="0">
                <a:pos x="1164033" y="485875"/>
              </a:cxn>
              <a:cxn ang="0">
                <a:pos x="1232585" y="485875"/>
              </a:cxn>
              <a:cxn ang="0">
                <a:pos x="1226536" y="607170"/>
              </a:cxn>
              <a:cxn ang="0">
                <a:pos x="1203014" y="618324"/>
              </a:cxn>
              <a:cxn ang="0">
                <a:pos x="1315250" y="619021"/>
              </a:cxn>
              <a:cxn ang="0">
                <a:pos x="1334068" y="536763"/>
              </a:cxn>
              <a:cxn ang="0">
                <a:pos x="1337429" y="570921"/>
              </a:cxn>
              <a:cxn ang="0">
                <a:pos x="1418750" y="526307"/>
              </a:cxn>
              <a:cxn ang="0">
                <a:pos x="1432863" y="562556"/>
              </a:cxn>
              <a:cxn ang="0">
                <a:pos x="1381113" y="616232"/>
              </a:cxn>
              <a:cxn ang="0">
                <a:pos x="1364312" y="573012"/>
              </a:cxn>
              <a:cxn ang="0">
                <a:pos x="1436896" y="603685"/>
              </a:cxn>
              <a:cxn ang="0">
                <a:pos x="1440256" y="527004"/>
              </a:cxn>
              <a:cxn ang="0">
                <a:pos x="1395899" y="479602"/>
              </a:cxn>
            </a:cxnLst>
            <a:rect l="0" t="0" r="0" b="0"/>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accent2"/>
          </a:solidFill>
          <a:ln w="9525">
            <a:noFill/>
          </a:ln>
        </p:spPr>
        <p:txBody>
          <a:bodyPr/>
          <a:lstStyle/>
          <a:p>
            <a:endParaRPr lang="zh-CN" altLang="en-US"/>
          </a:p>
        </p:txBody>
      </p:sp>
      <p:pic>
        <p:nvPicPr>
          <p:cNvPr id="54278" name="图片 4"/>
          <p:cNvPicPr>
            <a:picLocks noChangeAspect="1"/>
          </p:cNvPicPr>
          <p:nvPr/>
        </p:nvPicPr>
        <p:blipFill>
          <a:blip r:embed="rId4"/>
          <a:stretch>
            <a:fillRect/>
          </a:stretch>
        </p:blipFill>
        <p:spPr>
          <a:xfrm>
            <a:off x="2790825" y="700088"/>
            <a:ext cx="7731125" cy="3838575"/>
          </a:xfrm>
          <a:prstGeom prst="rect">
            <a:avLst/>
          </a:prstGeom>
          <a:noFill/>
          <a:ln w="9525">
            <a:noFill/>
          </a:ln>
        </p:spPr>
      </p:pic>
      <p:sp>
        <p:nvSpPr>
          <p:cNvPr id="31" name="Rectangle 3"/>
          <p:cNvSpPr txBox="1"/>
          <p:nvPr/>
        </p:nvSpPr>
        <p:spPr>
          <a:xfrm>
            <a:off x="1417638" y="4724400"/>
            <a:ext cx="9361487" cy="1081088"/>
          </a:xfrm>
          <a:prstGeom prst="rect">
            <a:avLst/>
          </a:prstGeom>
          <a:noFill/>
          <a:ln w="9525">
            <a:noFill/>
          </a:ln>
        </p:spPr>
        <p:txBody>
          <a:bodyPr anchor="ctr"/>
          <a:lstStyle/>
          <a:p>
            <a:pPr lvl="0" algn="ctr"/>
            <a:r>
              <a:rPr lang="zh-CN" altLang="en-US" sz="8000" b="1">
                <a:solidFill>
                  <a:srgbClr val="2F4054"/>
                </a:solidFill>
                <a:latin typeface="微软雅黑" panose="020b0503020204020204" pitchFamily="34" charset="-122"/>
                <a:ea typeface="微软雅黑" panose="020b0503020204020204" pitchFamily="34" charset="-122"/>
              </a:rPr>
              <a:t>报告完毕   感谢聆听</a:t>
            </a:r>
            <a:endParaRPr lang="zh-CN" altLang="en-US" sz="8000" b="1">
              <a:solidFill>
                <a:srgbClr val="2F4054"/>
              </a:solidFill>
              <a:latin typeface="微软雅黑" panose="020b0503020204020204" pitchFamily="34" charset="-122"/>
              <a:ea typeface="微软雅黑" panose="020b0503020204020204" pitchFamily="34" charset="-122"/>
            </a:endParaRPr>
          </a:p>
        </p:txBody>
      </p:sp>
      <p:sp>
        <p:nvSpPr>
          <p:cNvPr id="33" name="矩形 32"/>
          <p:cNvSpPr/>
          <p:nvPr/>
        </p:nvSpPr>
        <p:spPr>
          <a:xfrm>
            <a:off x="2112963" y="4314825"/>
            <a:ext cx="8135937" cy="400050"/>
          </a:xfrm>
          <a:prstGeom prst="rect">
            <a:avLst/>
          </a:prstGeom>
          <a:noFill/>
          <a:ln w="9525">
            <a:noFill/>
          </a:ln>
        </p:spPr>
        <p:txBody>
          <a:bodyPr wrap="none" anchor="t">
            <a:spAutoFit/>
          </a:bodyPr>
          <a:lstStyle/>
          <a:p>
            <a:pPr lvl="0" algn="ctr"/>
            <a:r>
              <a:rPr lang="zh-CN" altLang="en-US" sz="2000">
                <a:solidFill>
                  <a:srgbClr val="484849"/>
                </a:solidFill>
                <a:latin typeface="微软雅黑" panose="020b0503020204020204" pitchFamily="34" charset="-122"/>
                <a:ea typeface="微软雅黑" panose="020b0503020204020204" pitchFamily="34" charset="-122"/>
              </a:rPr>
              <a:t>本模板有完整的内容框架，适用于个人、家庭理财规划和各种理财用途</a:t>
            </a:r>
            <a:endParaRPr lang="zh-CN" altLang="en-US" sz="2000">
              <a:solidFill>
                <a:srgbClr val="484849"/>
              </a:solidFill>
              <a:latin typeface="微软雅黑" panose="020b0503020204020204" pitchFamily="34" charset="-122"/>
              <a:ea typeface="微软雅黑" panose="020b0503020204020204" pitchFamily="34" charset="-122"/>
            </a:endParaRPr>
          </a:p>
        </p:txBody>
      </p:sp>
      <p:sp>
        <p:nvSpPr>
          <p:cNvPr id="38" name="Freeform 10"/>
          <p:cNvSpPr>
            <a:spLocks noChangeAspect="1" noEditPoints="1"/>
          </p:cNvSpPr>
          <p:nvPr/>
        </p:nvSpPr>
        <p:spPr>
          <a:xfrm>
            <a:off x="5792788" y="6203950"/>
            <a:ext cx="373062" cy="373063"/>
          </a:xfrm>
          <a:custGeom>
            <a:cxnLst>
              <a:cxn ang="0">
                <a:pos x="186418" y="0"/>
              </a:cxn>
              <a:cxn ang="0">
                <a:pos x="372836" y="187200"/>
              </a:cxn>
              <a:cxn ang="0">
                <a:pos x="186418" y="374400"/>
              </a:cxn>
              <a:cxn ang="0">
                <a:pos x="0" y="187200"/>
              </a:cxn>
              <a:cxn ang="0">
                <a:pos x="186418" y="0"/>
              </a:cxn>
              <a:cxn ang="0">
                <a:pos x="331748" y="191020"/>
              </a:cxn>
              <a:cxn ang="0">
                <a:pos x="324900" y="195605"/>
              </a:cxn>
              <a:cxn ang="0">
                <a:pos x="299791" y="195605"/>
              </a:cxn>
              <a:cxn ang="0">
                <a:pos x="293703" y="193313"/>
              </a:cxn>
              <a:cxn ang="0">
                <a:pos x="186418" y="80229"/>
              </a:cxn>
              <a:cxn ang="0">
                <a:pos x="79133" y="193313"/>
              </a:cxn>
              <a:cxn ang="0">
                <a:pos x="73045" y="195605"/>
              </a:cxn>
              <a:cxn ang="0">
                <a:pos x="47936" y="195605"/>
              </a:cxn>
              <a:cxn ang="0">
                <a:pos x="41088" y="191020"/>
              </a:cxn>
              <a:cxn ang="0">
                <a:pos x="42610" y="182616"/>
              </a:cxn>
              <a:cxn ang="0">
                <a:pos x="179570" y="39732"/>
              </a:cxn>
              <a:cxn ang="0">
                <a:pos x="186418" y="36676"/>
              </a:cxn>
              <a:cxn ang="0">
                <a:pos x="193266" y="39732"/>
              </a:cxn>
              <a:cxn ang="0">
                <a:pos x="330226" y="182616"/>
              </a:cxn>
              <a:cxn ang="0">
                <a:pos x="331748" y="191020"/>
              </a:cxn>
              <a:cxn ang="0">
                <a:pos x="85981" y="204010"/>
              </a:cxn>
              <a:cxn ang="0">
                <a:pos x="85981" y="204010"/>
              </a:cxn>
              <a:cxn ang="0">
                <a:pos x="85981" y="289587"/>
              </a:cxn>
              <a:cxn ang="0">
                <a:pos x="98155" y="304104"/>
              </a:cxn>
              <a:cxn ang="0">
                <a:pos x="153700" y="304104"/>
              </a:cxn>
              <a:cxn ang="0">
                <a:pos x="153700" y="210887"/>
              </a:cxn>
              <a:cxn ang="0">
                <a:pos x="168157" y="196369"/>
              </a:cxn>
              <a:cxn ang="0">
                <a:pos x="204679" y="196369"/>
              </a:cxn>
              <a:cxn ang="0">
                <a:pos x="219136" y="210887"/>
              </a:cxn>
              <a:cxn ang="0">
                <a:pos x="219136" y="304104"/>
              </a:cxn>
              <a:cxn ang="0">
                <a:pos x="274681" y="304104"/>
              </a:cxn>
              <a:cxn ang="0">
                <a:pos x="286855" y="289587"/>
              </a:cxn>
              <a:cxn ang="0">
                <a:pos x="286855" y="204774"/>
              </a:cxn>
              <a:cxn ang="0">
                <a:pos x="186418" y="99331"/>
              </a:cxn>
              <a:cxn ang="0">
                <a:pos x="85981" y="204010"/>
              </a:cxn>
            </a:cxnLst>
            <a:rect l="0" t="0" r="0" b="0"/>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w="9525">
            <a:noFill/>
          </a:ln>
        </p:spPr>
        <p:txBody>
          <a:bodyPr/>
          <a:lstStyle/>
          <a:p>
            <a:endParaRPr lang="zh-CN" altLang="en-US"/>
          </a:p>
        </p:txBody>
      </p:sp>
      <p:sp>
        <p:nvSpPr>
          <p:cNvPr id="39" name="Rectangle 4"/>
          <p:cNvSpPr txBox="1"/>
          <p:nvPr/>
        </p:nvSpPr>
        <p:spPr>
          <a:xfrm>
            <a:off x="6180138" y="6219825"/>
            <a:ext cx="4341812" cy="341313"/>
          </a:xfrm>
          <a:prstGeom prst="rect">
            <a:avLst/>
          </a:prstGeom>
          <a:noFill/>
          <a:ln w="9525">
            <a:noFill/>
          </a:ln>
        </p:spPr>
        <p:txBody>
          <a:bodyPr anchor="ctr"/>
          <a:lstStyle/>
          <a:p>
            <a:pPr lvl="0"/>
            <a:r>
              <a:rPr lang="zh-CN" altLang="en-US" sz="2600">
                <a:solidFill>
                  <a:srgbClr val="2F4054"/>
                </a:solidFill>
                <a:latin typeface="Arial" panose="020b0604020202020204" pitchFamily="34" charset="0"/>
                <a:ea typeface="微软雅黑" panose="020b0503020204020204" pitchFamily="34" charset="-122"/>
              </a:rPr>
              <a:t>这里可以输入学校</a:t>
            </a:r>
            <a:r>
              <a:rPr lang="en-US" altLang="zh-CN" sz="2600">
                <a:solidFill>
                  <a:srgbClr val="2F4054"/>
                </a:solidFill>
                <a:latin typeface="Arial" panose="020b0604020202020204" pitchFamily="34" charset="0"/>
                <a:ea typeface="微软雅黑" panose="020b0503020204020204" pitchFamily="34" charset="-122"/>
              </a:rPr>
              <a:t>/</a:t>
            </a:r>
            <a:r>
              <a:rPr lang="zh-CN" altLang="en-US" sz="2600">
                <a:solidFill>
                  <a:srgbClr val="2F4054"/>
                </a:solidFill>
                <a:latin typeface="Arial" panose="020b0604020202020204" pitchFamily="34" charset="0"/>
                <a:ea typeface="微软雅黑" panose="020b0503020204020204" pitchFamily="34" charset="-122"/>
              </a:rPr>
              <a:t>组织名称</a:t>
            </a:r>
            <a:endParaRPr lang="zh-CN" altLang="en-US" sz="2600">
              <a:solidFill>
                <a:srgbClr val="2F4054"/>
              </a:solidFill>
              <a:latin typeface="Arial" panose="020b0604020202020204" pitchFamily="34" charset="0"/>
              <a:ea typeface="微软雅黑" panose="020b0503020204020204" pitchFamily="34" charset="-122"/>
            </a:endParaRPr>
          </a:p>
        </p:txBody>
      </p:sp>
      <p:sp>
        <p:nvSpPr>
          <p:cNvPr id="40" name="Freeform 9"/>
          <p:cNvSpPr>
            <a:spLocks noEditPoints="1"/>
          </p:cNvSpPr>
          <p:nvPr/>
        </p:nvSpPr>
        <p:spPr>
          <a:xfrm>
            <a:off x="2036763" y="6189663"/>
            <a:ext cx="373062" cy="374650"/>
          </a:xfrm>
          <a:custGeom>
            <a:cxnLst>
              <a:cxn ang="0">
                <a:pos x="272602" y="191165"/>
              </a:cxn>
              <a:cxn ang="0">
                <a:pos x="272602" y="139933"/>
              </a:cxn>
              <a:cxn ang="0">
                <a:pos x="249759" y="139933"/>
              </a:cxn>
              <a:cxn ang="0">
                <a:pos x="249759" y="191165"/>
              </a:cxn>
              <a:cxn ang="0">
                <a:pos x="188080" y="252338"/>
              </a:cxn>
              <a:cxn ang="0">
                <a:pos x="187319" y="252338"/>
              </a:cxn>
              <a:cxn ang="0">
                <a:pos x="186558" y="252338"/>
              </a:cxn>
              <a:cxn ang="0">
                <a:pos x="186558" y="252338"/>
              </a:cxn>
              <a:cxn ang="0">
                <a:pos x="185035" y="252338"/>
              </a:cxn>
              <a:cxn ang="0">
                <a:pos x="123356" y="191165"/>
              </a:cxn>
              <a:cxn ang="0">
                <a:pos x="123356" y="139933"/>
              </a:cxn>
              <a:cxn ang="0">
                <a:pos x="100513" y="139933"/>
              </a:cxn>
              <a:cxn ang="0">
                <a:pos x="100513" y="191165"/>
              </a:cxn>
              <a:cxn ang="0">
                <a:pos x="172851" y="274513"/>
              </a:cxn>
              <a:cxn ang="0">
                <a:pos x="172851" y="311216"/>
              </a:cxn>
              <a:cxn ang="0">
                <a:pos x="121833" y="325745"/>
              </a:cxn>
              <a:cxn ang="0">
                <a:pos x="252043" y="325745"/>
              </a:cxn>
              <a:cxn ang="0">
                <a:pos x="200264" y="311216"/>
              </a:cxn>
              <a:cxn ang="0">
                <a:pos x="200264" y="275277"/>
              </a:cxn>
              <a:cxn ang="0">
                <a:pos x="272602" y="191165"/>
              </a:cxn>
              <a:cxn ang="0">
                <a:pos x="185796" y="230927"/>
              </a:cxn>
              <a:cxn ang="0">
                <a:pos x="186558" y="230927"/>
              </a:cxn>
              <a:cxn ang="0">
                <a:pos x="187319" y="230927"/>
              </a:cxn>
              <a:cxn ang="0">
                <a:pos x="228438" y="189635"/>
              </a:cxn>
              <a:cxn ang="0">
                <a:pos x="228438" y="90230"/>
              </a:cxn>
              <a:cxn ang="0">
                <a:pos x="187319" y="48938"/>
              </a:cxn>
              <a:cxn ang="0">
                <a:pos x="186558" y="48938"/>
              </a:cxn>
              <a:cxn ang="0">
                <a:pos x="185796" y="48938"/>
              </a:cxn>
              <a:cxn ang="0">
                <a:pos x="144677" y="90230"/>
              </a:cxn>
              <a:cxn ang="0">
                <a:pos x="144677" y="189635"/>
              </a:cxn>
              <a:cxn ang="0">
                <a:pos x="185796" y="230927"/>
              </a:cxn>
              <a:cxn ang="0">
                <a:pos x="186558" y="0"/>
              </a:cxn>
              <a:cxn ang="0">
                <a:pos x="373115" y="187342"/>
              </a:cxn>
              <a:cxn ang="0">
                <a:pos x="186558" y="374683"/>
              </a:cxn>
              <a:cxn ang="0">
                <a:pos x="0" y="187342"/>
              </a:cxn>
              <a:cxn ang="0">
                <a:pos x="186558" y="0"/>
              </a:cxn>
            </a:cxnLst>
            <a:rect l="0" t="0" r="0" b="0"/>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w="9525">
            <a:noFill/>
          </a:ln>
        </p:spPr>
        <p:txBody>
          <a:bodyPr/>
          <a:lstStyle/>
          <a:p>
            <a:endParaRPr lang="zh-CN" altLang="en-US"/>
          </a:p>
        </p:txBody>
      </p:sp>
      <p:sp>
        <p:nvSpPr>
          <p:cNvPr id="41" name="Rectangle 4"/>
          <p:cNvSpPr txBox="1"/>
          <p:nvPr/>
        </p:nvSpPr>
        <p:spPr>
          <a:xfrm>
            <a:off x="2386013" y="6203950"/>
            <a:ext cx="2989262" cy="347663"/>
          </a:xfrm>
          <a:prstGeom prst="rect">
            <a:avLst/>
          </a:prstGeom>
          <a:noFill/>
          <a:ln w="9525">
            <a:noFill/>
          </a:ln>
        </p:spPr>
        <p:txBody>
          <a:bodyPr anchor="ctr"/>
          <a:lstStyle/>
          <a:p>
            <a:pPr lvl="0"/>
            <a:r>
              <a:rPr lang="zh-CN" altLang="en-US" sz="2600">
                <a:solidFill>
                  <a:srgbClr val="2F4054"/>
                </a:solidFill>
                <a:latin typeface="Arial" panose="020b0604020202020204" pitchFamily="34" charset="0"/>
                <a:ea typeface="微软雅黑" panose="020b0503020204020204" pitchFamily="34" charset="-122"/>
              </a:rPr>
              <a:t>汇报人：</a:t>
            </a:r>
            <a:r>
              <a:rPr lang="en-US" altLang="zh-CN" sz="2600">
                <a:solidFill>
                  <a:srgbClr val="2F4054"/>
                </a:solidFill>
                <a:latin typeface="Arial" panose="020b0604020202020204" pitchFamily="34" charset="0"/>
                <a:ea typeface="微软雅黑" panose="020b0503020204020204" pitchFamily="34" charset="-122"/>
              </a:rPr>
              <a:t>PPT</a:t>
            </a:r>
            <a:r>
              <a:rPr lang="zh-CN" altLang="en-US" sz="2600">
                <a:solidFill>
                  <a:srgbClr val="2F4054"/>
                </a:solidFill>
                <a:latin typeface="Arial" panose="020b0604020202020204" pitchFamily="34" charset="0"/>
                <a:ea typeface="微软雅黑" panose="020b0503020204020204" pitchFamily="34" charset="-122"/>
              </a:rPr>
              <a:t>汇</a:t>
            </a:r>
            <a:endParaRPr lang="zh-CN" altLang="en-US" sz="2600">
              <a:solidFill>
                <a:srgbClr val="2F4054"/>
              </a:solidFill>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par>
                                <p:cTn id="16" presetID="22" presetClass="exit" presetSubtype="8" fill="hold" grpId="1" nodeType="withEffect">
                                  <p:stCondLst>
                                    <p:cond delay="0"/>
                                  </p:stCondLst>
                                  <p:childTnLst>
                                    <p:animEffect transition="out" filter="wipe(left)">
                                      <p:cBhvr>
                                        <p:cTn id="17" dur="400"/>
                                        <p:tgtEl>
                                          <p:spTgt spid="32"/>
                                        </p:tgtEl>
                                      </p:cBhvr>
                                    </p:animEffect>
                                    <p:set>
                                      <p:cBhvr>
                                        <p:cTn id="18" dur="1" fill="hold">
                                          <p:stCondLst>
                                            <p:cond delay="399"/>
                                          </p:stCondLst>
                                        </p:cTn>
                                        <p:tgtEl>
                                          <p:spTgt spid="32"/>
                                        </p:tgtEl>
                                        <p:attrNameLst>
                                          <p:attrName>style.visibility</p:attrName>
                                        </p:attrNameLst>
                                      </p:cBhvr>
                                      <p:to>
                                        <p:strVal val="hidden"/>
                                      </p:to>
                                    </p:set>
                                  </p:childTnLst>
                                </p:cTn>
                              </p:par>
                            </p:childTnLst>
                          </p:cTn>
                        </p:par>
                        <p:par>
                          <p:cTn id="19" fill="hold" nodeType="afterGroup">
                            <p:stCondLst>
                              <p:cond delay="1000"/>
                            </p:stCondLst>
                            <p:childTnLst>
                              <p:par>
                                <p:cTn id="20" presetID="31"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 calcmode="lin" valueType="num">
                                      <p:cBhvr>
                                        <p:cTn id="24" dur="500" fill="hold"/>
                                        <p:tgtEl>
                                          <p:spTgt spid="37"/>
                                        </p:tgtEl>
                                        <p:attrNameLst>
                                          <p:attrName>style.rotation</p:attrName>
                                        </p:attrNameLst>
                                      </p:cBhvr>
                                      <p:tavLst>
                                        <p:tav tm="0">
                                          <p:val>
                                            <p:fltVal val="90"/>
                                          </p:val>
                                        </p:tav>
                                        <p:tav tm="100000">
                                          <p:val>
                                            <p:fltVal val="0"/>
                                          </p:val>
                                        </p:tav>
                                      </p:tavLst>
                                    </p:anim>
                                    <p:animEffect transition="in" filter="fade">
                                      <p:cBhvr>
                                        <p:cTn id="25" dur="500"/>
                                        <p:tgtEl>
                                          <p:spTgt spid="37"/>
                                        </p:tgtEl>
                                      </p:cBhvr>
                                    </p:animEffect>
                                  </p:childTnLst>
                                </p:cTn>
                              </p:par>
                            </p:childTnLst>
                          </p:cTn>
                        </p:par>
                        <p:par>
                          <p:cTn id="26" fill="hold" nodeType="afterGroup">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31"/>
                                        </p:tgtEl>
                                        <p:attrNameLst>
                                          <p:attrName>style.visibility</p:attrName>
                                        </p:attrNameLst>
                                      </p:cBhvr>
                                      <p:to>
                                        <p:strVal val="visible"/>
                                      </p:to>
                                    </p:set>
                                    <p:anim by="(-#ppt_w*2)" calcmode="lin" valueType="num">
                                      <p:cBhvr rctx="PPT">
                                        <p:cTn id="29" dur="500" autoRev="1" fill="hold">
                                          <p:stCondLst>
                                            <p:cond delay="0"/>
                                          </p:stCondLst>
                                        </p:cTn>
                                        <p:tgtEl>
                                          <p:spTgt spid="31"/>
                                        </p:tgtEl>
                                        <p:attrNameLst>
                                          <p:attrName>ppt_w</p:attrName>
                                        </p:attrNameLst>
                                      </p:cBhvr>
                                    </p:anim>
                                    <p:anim by="(#ppt_w*0.50)" calcmode="lin" valueType="num">
                                      <p:cBhvr>
                                        <p:cTn id="30" dur="500" decel="50000" autoRev="1" fill="hold">
                                          <p:stCondLst>
                                            <p:cond delay="0"/>
                                          </p:stCondLst>
                                        </p:cTn>
                                        <p:tgtEl>
                                          <p:spTgt spid="31"/>
                                        </p:tgtEl>
                                        <p:attrNameLst>
                                          <p:attrName>ppt_x</p:attrName>
                                        </p:attrNameLst>
                                      </p:cBhvr>
                                    </p:anim>
                                    <p:anim from="(-#ppt_h/2)" to="(#ppt_y)" calcmode="lin" valueType="num">
                                      <p:cBhvr>
                                        <p:cTn id="31" dur="1000" fill="hold">
                                          <p:stCondLst>
                                            <p:cond delay="0"/>
                                          </p:stCondLst>
                                        </p:cTn>
                                        <p:tgtEl>
                                          <p:spTgt spid="31"/>
                                        </p:tgtEl>
                                        <p:attrNameLst>
                                          <p:attrName>ppt_y</p:attrName>
                                        </p:attrNameLst>
                                      </p:cBhvr>
                                    </p:anim>
                                    <p:animRot by="21600000">
                                      <p:cBhvr>
                                        <p:cTn id="32" dur="1000" fill="hold">
                                          <p:stCondLst>
                                            <p:cond delay="0"/>
                                          </p:stCondLst>
                                        </p:cTn>
                                        <p:tgtEl>
                                          <p:spTgt spid="31"/>
                                        </p:tgtEl>
                                        <p:attrNameLst>
                                          <p:attrName>r</p:attrName>
                                        </p:attrNameLst>
                                      </p:cBhvr>
                                    </p:animRot>
                                  </p:childTnLst>
                                </p:cTn>
                              </p:par>
                            </p:childTnLst>
                          </p:cTn>
                        </p:par>
                        <p:par>
                          <p:cTn id="33" fill="hold" nodeType="afterGroup">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nodeType="afterGroup">
                            <p:stCondLst>
                              <p:cond delay="3000"/>
                            </p:stCondLst>
                            <p:childTnLst>
                              <p:par>
                                <p:cTn id="38" presetID="2" presetClass="entr" presetSubtype="6"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1+#ppt_w/2"/>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1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1+#ppt_w/2"/>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600"/>
                            </p:stCondLst>
                            <p:childTnLst>
                              <p:par>
                                <p:cTn id="47" presetID="22" presetClass="entr" presetSubtype="8"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1" grpId="0"/>
      <p:bldP spid="33" grpId="0"/>
      <p:bldP spid="39" grpId="0"/>
      <p:bldP spid="41"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5777"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4675"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881"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4150"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6881"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3111" y="155928"/>
            <a:ext cx="3809589" cy="1904794"/>
          </a:xfrm>
          <a:prstGeom prst="rect">
            <a:avLst/>
          </a:prstGeom>
          <a:noFill/>
          <a:ln w="9525">
            <a:noFill/>
          </a:ln>
        </p:spPr>
      </p:pic>
    </p:spTree>
  </p:cSld>
  <p:clrMapOvr>
    <a:masterClrMapping/>
  </p:clrMapOvr>
  <p:transition spd="med" advClick="0" advTm="0">
    <p:push dir="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3"/>
          <a:stretch>
            <a:fillRect/>
          </a:stretch>
        </a:blipFill>
        <a:effectLst/>
      </p:bgPr>
    </p:bg>
    <p:spTree>
      <p:nvGrpSpPr>
        <p:cNvPr id="1" name=""/>
        <p:cNvGrpSpPr/>
        <p:nvPr/>
      </p:nvGrpSpPr>
      <p:grpSpPr>
        <a:xfrm>
          <a:off x="0" y="0"/>
          <a:ext cx="0" cy="0"/>
        </a:xfrm>
      </p:grpSpPr>
      <p:sp>
        <p:nvSpPr>
          <p:cNvPr id="28" name="Oval 7"/>
          <p:cNvSpPr/>
          <p:nvPr/>
        </p:nvSpPr>
        <p:spPr>
          <a:xfrm>
            <a:off x="6024563" y="914400"/>
            <a:ext cx="6769100" cy="6772275"/>
          </a:xfrm>
          <a:prstGeom prst="ellipse">
            <a:avLst/>
          </a:prstGeom>
          <a:solidFill>
            <a:schemeClr val="tx1">
              <a:alpha val="50195"/>
            </a:schemeClr>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9" name="Oval 8"/>
          <p:cNvSpPr/>
          <p:nvPr/>
        </p:nvSpPr>
        <p:spPr>
          <a:xfrm>
            <a:off x="6818313" y="1706563"/>
            <a:ext cx="5181600" cy="5189537"/>
          </a:xfrm>
          <a:prstGeom prst="ellipse">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0" name="Oval 9"/>
          <p:cNvSpPr/>
          <p:nvPr/>
        </p:nvSpPr>
        <p:spPr>
          <a:xfrm>
            <a:off x="6838950" y="2346325"/>
            <a:ext cx="1065213" cy="1065213"/>
          </a:xfrm>
          <a:prstGeom prst="ellipse">
            <a:avLst/>
          </a:prstGeom>
          <a:solidFill>
            <a:srgbClr val="93CA38"/>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31" name="Freeform 10"/>
          <p:cNvSpPr>
            <a:spLocks noEditPoints="1"/>
          </p:cNvSpPr>
          <p:nvPr/>
        </p:nvSpPr>
        <p:spPr>
          <a:xfrm>
            <a:off x="7129463" y="2522538"/>
            <a:ext cx="471487" cy="641350"/>
          </a:xfrm>
          <a:custGeom>
            <a:cxnLst>
              <a:cxn ang="0">
                <a:pos x="61628" y="103823"/>
              </a:cxn>
              <a:cxn ang="0">
                <a:pos x="52351" y="640794"/>
              </a:cxn>
              <a:cxn ang="0">
                <a:pos x="470493" y="157388"/>
              </a:cxn>
              <a:cxn ang="0">
                <a:pos x="434709" y="168630"/>
              </a:cxn>
              <a:cxn ang="0">
                <a:pos x="53676" y="603762"/>
              </a:cxn>
              <a:cxn ang="0">
                <a:pos x="203439" y="68113"/>
              </a:cxn>
              <a:cxn ang="0">
                <a:pos x="267054" y="68113"/>
              </a:cxn>
              <a:cxn ang="0">
                <a:pos x="234584" y="102501"/>
              </a:cxn>
              <a:cxn ang="0">
                <a:pos x="164341" y="69436"/>
              </a:cxn>
              <a:cxn ang="0">
                <a:pos x="86147" y="162017"/>
              </a:cxn>
              <a:cxn ang="0">
                <a:pos x="384346" y="162017"/>
              </a:cxn>
              <a:cxn ang="0">
                <a:pos x="306152" y="69436"/>
              </a:cxn>
              <a:cxn ang="0">
                <a:pos x="164341" y="69436"/>
              </a:cxn>
              <a:cxn ang="0">
                <a:pos x="166329" y="486712"/>
              </a:cxn>
              <a:cxn ang="0">
                <a:pos x="113979" y="501261"/>
              </a:cxn>
              <a:cxn ang="0">
                <a:pos x="102713" y="512503"/>
              </a:cxn>
              <a:cxn ang="0">
                <a:pos x="166329" y="517793"/>
              </a:cxn>
              <a:cxn ang="0">
                <a:pos x="99400" y="550197"/>
              </a:cxn>
              <a:cxn ang="0">
                <a:pos x="182233" y="509196"/>
              </a:cxn>
              <a:cxn ang="0">
                <a:pos x="182233" y="483406"/>
              </a:cxn>
              <a:cxn ang="0">
                <a:pos x="82833" y="488035"/>
              </a:cxn>
              <a:cxn ang="0">
                <a:pos x="161028" y="571358"/>
              </a:cxn>
              <a:cxn ang="0">
                <a:pos x="161028" y="251292"/>
              </a:cxn>
              <a:cxn ang="0">
                <a:pos x="113979" y="265840"/>
              </a:cxn>
              <a:cxn ang="0">
                <a:pos x="130545" y="308163"/>
              </a:cxn>
              <a:cxn ang="0">
                <a:pos x="99400" y="319405"/>
              </a:cxn>
              <a:cxn ang="0">
                <a:pos x="161028" y="235421"/>
              </a:cxn>
              <a:cxn ang="0">
                <a:pos x="82833" y="318082"/>
              </a:cxn>
              <a:cxn ang="0">
                <a:pos x="181571" y="270469"/>
              </a:cxn>
              <a:cxn ang="0">
                <a:pos x="180908" y="247985"/>
              </a:cxn>
              <a:cxn ang="0">
                <a:pos x="166329" y="378260"/>
              </a:cxn>
              <a:cxn ang="0">
                <a:pos x="102713" y="394131"/>
              </a:cxn>
              <a:cxn ang="0">
                <a:pos x="166329" y="436454"/>
              </a:cxn>
              <a:cxn ang="0">
                <a:pos x="182233" y="365696"/>
              </a:cxn>
              <a:cxn ang="0">
                <a:pos x="82833" y="369663"/>
              </a:cxn>
              <a:cxn ang="0">
                <a:pos x="166329" y="452986"/>
              </a:cxn>
              <a:cxn ang="0">
                <a:pos x="218017" y="349163"/>
              </a:cxn>
              <a:cxn ang="0">
                <a:pos x="245849" y="543584"/>
              </a:cxn>
              <a:cxn ang="0">
                <a:pos x="377720" y="503245"/>
              </a:cxn>
              <a:cxn ang="0">
                <a:pos x="241210" y="538955"/>
              </a:cxn>
              <a:cxn ang="0">
                <a:pos x="377720" y="381567"/>
              </a:cxn>
              <a:cxn ang="0">
                <a:pos x="241210" y="308163"/>
              </a:cxn>
              <a:cxn ang="0">
                <a:pos x="241210" y="264518"/>
              </a:cxn>
            </a:cxnLst>
            <a:rect l="0" t="0" r="0" b="0"/>
            <a:pathLst>
              <a:path w="710" h="969">
                <a:moveTo>
                  <a:pt x="54" y="255"/>
                </a:moveTo>
                <a:cubicBezTo>
                  <a:pt x="54" y="228"/>
                  <a:pt x="67" y="214"/>
                  <a:pt x="93" y="213"/>
                </a:cubicBezTo>
                <a:lnTo>
                  <a:pt x="93" y="157"/>
                </a:lnTo>
                <a:cubicBezTo>
                  <a:pt x="44" y="158"/>
                  <a:pt x="0" y="190"/>
                  <a:pt x="0" y="238"/>
                </a:cubicBezTo>
                <a:lnTo>
                  <a:pt x="0" y="891"/>
                </a:lnTo>
                <a:cubicBezTo>
                  <a:pt x="0" y="930"/>
                  <a:pt x="39" y="969"/>
                  <a:pt x="79" y="969"/>
                </a:cubicBezTo>
                <a:lnTo>
                  <a:pt x="632" y="969"/>
                </a:lnTo>
                <a:cubicBezTo>
                  <a:pt x="672" y="969"/>
                  <a:pt x="710" y="930"/>
                  <a:pt x="710" y="891"/>
                </a:cubicBezTo>
                <a:lnTo>
                  <a:pt x="710" y="238"/>
                </a:lnTo>
                <a:cubicBezTo>
                  <a:pt x="710" y="190"/>
                  <a:pt x="666" y="158"/>
                  <a:pt x="617" y="157"/>
                </a:cubicBezTo>
                <a:lnTo>
                  <a:pt x="617" y="213"/>
                </a:lnTo>
                <a:cubicBezTo>
                  <a:pt x="644" y="214"/>
                  <a:pt x="656" y="228"/>
                  <a:pt x="656" y="255"/>
                </a:cubicBezTo>
                <a:lnTo>
                  <a:pt x="656" y="873"/>
                </a:lnTo>
                <a:cubicBezTo>
                  <a:pt x="656" y="893"/>
                  <a:pt x="648" y="913"/>
                  <a:pt x="629" y="913"/>
                </a:cubicBezTo>
                <a:lnTo>
                  <a:pt x="81" y="913"/>
                </a:lnTo>
                <a:cubicBezTo>
                  <a:pt x="60" y="913"/>
                  <a:pt x="54" y="890"/>
                  <a:pt x="54" y="869"/>
                </a:cubicBezTo>
                <a:lnTo>
                  <a:pt x="54" y="255"/>
                </a:lnTo>
                <a:close/>
                <a:moveTo>
                  <a:pt x="307" y="103"/>
                </a:moveTo>
                <a:cubicBezTo>
                  <a:pt x="307" y="81"/>
                  <a:pt x="329" y="59"/>
                  <a:pt x="351" y="59"/>
                </a:cubicBezTo>
                <a:lnTo>
                  <a:pt x="359" y="59"/>
                </a:lnTo>
                <a:cubicBezTo>
                  <a:pt x="381" y="59"/>
                  <a:pt x="403" y="81"/>
                  <a:pt x="403" y="103"/>
                </a:cubicBezTo>
                <a:lnTo>
                  <a:pt x="403" y="108"/>
                </a:lnTo>
                <a:cubicBezTo>
                  <a:pt x="403" y="133"/>
                  <a:pt x="381" y="155"/>
                  <a:pt x="356" y="155"/>
                </a:cubicBezTo>
                <a:lnTo>
                  <a:pt x="354" y="155"/>
                </a:lnTo>
                <a:cubicBezTo>
                  <a:pt x="329" y="155"/>
                  <a:pt x="307" y="133"/>
                  <a:pt x="307" y="108"/>
                </a:cubicBezTo>
                <a:lnTo>
                  <a:pt x="307" y="103"/>
                </a:lnTo>
                <a:close/>
                <a:moveTo>
                  <a:pt x="248" y="105"/>
                </a:moveTo>
                <a:lnTo>
                  <a:pt x="170" y="105"/>
                </a:lnTo>
                <a:cubicBezTo>
                  <a:pt x="143" y="105"/>
                  <a:pt x="130" y="118"/>
                  <a:pt x="130" y="145"/>
                </a:cubicBezTo>
                <a:lnTo>
                  <a:pt x="130" y="245"/>
                </a:lnTo>
                <a:cubicBezTo>
                  <a:pt x="130" y="262"/>
                  <a:pt x="141" y="280"/>
                  <a:pt x="157" y="280"/>
                </a:cubicBezTo>
                <a:lnTo>
                  <a:pt x="553" y="280"/>
                </a:lnTo>
                <a:cubicBezTo>
                  <a:pt x="569" y="280"/>
                  <a:pt x="580" y="262"/>
                  <a:pt x="580" y="245"/>
                </a:cubicBezTo>
                <a:lnTo>
                  <a:pt x="580" y="145"/>
                </a:lnTo>
                <a:cubicBezTo>
                  <a:pt x="580" y="118"/>
                  <a:pt x="568" y="105"/>
                  <a:pt x="541" y="105"/>
                </a:cubicBezTo>
                <a:lnTo>
                  <a:pt x="462" y="105"/>
                </a:lnTo>
                <a:cubicBezTo>
                  <a:pt x="462" y="51"/>
                  <a:pt x="416" y="0"/>
                  <a:pt x="364" y="0"/>
                </a:cubicBezTo>
                <a:lnTo>
                  <a:pt x="347" y="0"/>
                </a:lnTo>
                <a:cubicBezTo>
                  <a:pt x="294" y="0"/>
                  <a:pt x="248" y="51"/>
                  <a:pt x="248" y="105"/>
                </a:cubicBezTo>
                <a:close/>
                <a:moveTo>
                  <a:pt x="150" y="743"/>
                </a:moveTo>
                <a:cubicBezTo>
                  <a:pt x="150" y="738"/>
                  <a:pt x="152" y="736"/>
                  <a:pt x="157" y="736"/>
                </a:cubicBezTo>
                <a:lnTo>
                  <a:pt x="251" y="736"/>
                </a:lnTo>
                <a:lnTo>
                  <a:pt x="251" y="743"/>
                </a:lnTo>
                <a:cubicBezTo>
                  <a:pt x="251" y="751"/>
                  <a:pt x="212" y="774"/>
                  <a:pt x="204" y="778"/>
                </a:cubicBezTo>
                <a:cubicBezTo>
                  <a:pt x="198" y="772"/>
                  <a:pt x="183" y="758"/>
                  <a:pt x="172" y="758"/>
                </a:cubicBezTo>
                <a:lnTo>
                  <a:pt x="170" y="758"/>
                </a:lnTo>
                <a:cubicBezTo>
                  <a:pt x="164" y="758"/>
                  <a:pt x="155" y="767"/>
                  <a:pt x="155" y="773"/>
                </a:cubicBezTo>
                <a:lnTo>
                  <a:pt x="155" y="775"/>
                </a:lnTo>
                <a:cubicBezTo>
                  <a:pt x="155" y="782"/>
                  <a:pt x="190" y="819"/>
                  <a:pt x="197" y="819"/>
                </a:cubicBezTo>
                <a:lnTo>
                  <a:pt x="199" y="819"/>
                </a:lnTo>
                <a:cubicBezTo>
                  <a:pt x="204" y="819"/>
                  <a:pt x="243" y="788"/>
                  <a:pt x="251" y="783"/>
                </a:cubicBezTo>
                <a:cubicBezTo>
                  <a:pt x="251" y="796"/>
                  <a:pt x="256" y="839"/>
                  <a:pt x="243" y="839"/>
                </a:cubicBezTo>
                <a:lnTo>
                  <a:pt x="157" y="839"/>
                </a:lnTo>
                <a:cubicBezTo>
                  <a:pt x="152" y="839"/>
                  <a:pt x="150" y="837"/>
                  <a:pt x="150" y="832"/>
                </a:cubicBezTo>
                <a:lnTo>
                  <a:pt x="150" y="743"/>
                </a:lnTo>
                <a:close/>
                <a:moveTo>
                  <a:pt x="243" y="864"/>
                </a:moveTo>
                <a:cubicBezTo>
                  <a:pt x="290" y="864"/>
                  <a:pt x="272" y="813"/>
                  <a:pt x="275" y="770"/>
                </a:cubicBezTo>
                <a:cubicBezTo>
                  <a:pt x="277" y="748"/>
                  <a:pt x="331" y="729"/>
                  <a:pt x="337" y="709"/>
                </a:cubicBezTo>
                <a:lnTo>
                  <a:pt x="329" y="709"/>
                </a:lnTo>
                <a:cubicBezTo>
                  <a:pt x="313" y="709"/>
                  <a:pt x="288" y="725"/>
                  <a:pt x="275" y="731"/>
                </a:cubicBezTo>
                <a:cubicBezTo>
                  <a:pt x="269" y="722"/>
                  <a:pt x="263" y="712"/>
                  <a:pt x="248" y="712"/>
                </a:cubicBezTo>
                <a:lnTo>
                  <a:pt x="152" y="712"/>
                </a:lnTo>
                <a:cubicBezTo>
                  <a:pt x="138" y="712"/>
                  <a:pt x="125" y="724"/>
                  <a:pt x="125" y="738"/>
                </a:cubicBezTo>
                <a:lnTo>
                  <a:pt x="125" y="837"/>
                </a:lnTo>
                <a:cubicBezTo>
                  <a:pt x="125" y="853"/>
                  <a:pt x="140" y="864"/>
                  <a:pt x="157" y="864"/>
                </a:cubicBezTo>
                <a:lnTo>
                  <a:pt x="243" y="864"/>
                </a:lnTo>
                <a:close/>
                <a:moveTo>
                  <a:pt x="150" y="388"/>
                </a:moveTo>
                <a:cubicBezTo>
                  <a:pt x="150" y="382"/>
                  <a:pt x="152" y="380"/>
                  <a:pt x="157" y="380"/>
                </a:cubicBezTo>
                <a:lnTo>
                  <a:pt x="243" y="380"/>
                </a:lnTo>
                <a:cubicBezTo>
                  <a:pt x="249" y="380"/>
                  <a:pt x="251" y="382"/>
                  <a:pt x="251" y="388"/>
                </a:cubicBezTo>
                <a:cubicBezTo>
                  <a:pt x="251" y="394"/>
                  <a:pt x="209" y="422"/>
                  <a:pt x="204" y="422"/>
                </a:cubicBezTo>
                <a:cubicBezTo>
                  <a:pt x="199" y="422"/>
                  <a:pt x="186" y="402"/>
                  <a:pt x="172" y="402"/>
                </a:cubicBezTo>
                <a:cubicBezTo>
                  <a:pt x="165" y="402"/>
                  <a:pt x="155" y="410"/>
                  <a:pt x="155" y="417"/>
                </a:cubicBezTo>
                <a:lnTo>
                  <a:pt x="155" y="420"/>
                </a:lnTo>
                <a:cubicBezTo>
                  <a:pt x="155" y="429"/>
                  <a:pt x="188" y="462"/>
                  <a:pt x="197" y="466"/>
                </a:cubicBezTo>
                <a:lnTo>
                  <a:pt x="251" y="427"/>
                </a:lnTo>
                <a:lnTo>
                  <a:pt x="251" y="483"/>
                </a:lnTo>
                <a:lnTo>
                  <a:pt x="150" y="483"/>
                </a:lnTo>
                <a:lnTo>
                  <a:pt x="150" y="388"/>
                </a:lnTo>
                <a:close/>
                <a:moveTo>
                  <a:pt x="273" y="375"/>
                </a:moveTo>
                <a:cubicBezTo>
                  <a:pt x="270" y="362"/>
                  <a:pt x="259" y="356"/>
                  <a:pt x="243" y="356"/>
                </a:cubicBezTo>
                <a:lnTo>
                  <a:pt x="157" y="356"/>
                </a:lnTo>
                <a:cubicBezTo>
                  <a:pt x="140" y="356"/>
                  <a:pt x="125" y="366"/>
                  <a:pt x="125" y="383"/>
                </a:cubicBezTo>
                <a:lnTo>
                  <a:pt x="125" y="481"/>
                </a:lnTo>
                <a:cubicBezTo>
                  <a:pt x="125" y="495"/>
                  <a:pt x="138" y="508"/>
                  <a:pt x="152" y="508"/>
                </a:cubicBezTo>
                <a:lnTo>
                  <a:pt x="248" y="508"/>
                </a:lnTo>
                <a:cubicBezTo>
                  <a:pt x="287" y="508"/>
                  <a:pt x="275" y="447"/>
                  <a:pt x="274" y="409"/>
                </a:cubicBezTo>
                <a:lnTo>
                  <a:pt x="337" y="356"/>
                </a:lnTo>
                <a:cubicBezTo>
                  <a:pt x="337" y="356"/>
                  <a:pt x="332" y="353"/>
                  <a:pt x="332" y="353"/>
                </a:cubicBezTo>
                <a:cubicBezTo>
                  <a:pt x="307" y="353"/>
                  <a:pt x="288" y="374"/>
                  <a:pt x="273" y="375"/>
                </a:cubicBezTo>
                <a:close/>
                <a:moveTo>
                  <a:pt x="150" y="559"/>
                </a:moveTo>
                <a:lnTo>
                  <a:pt x="251" y="559"/>
                </a:lnTo>
                <a:lnTo>
                  <a:pt x="251" y="572"/>
                </a:lnTo>
                <a:lnTo>
                  <a:pt x="204" y="601"/>
                </a:lnTo>
                <a:lnTo>
                  <a:pt x="173" y="578"/>
                </a:lnTo>
                <a:cubicBezTo>
                  <a:pt x="165" y="583"/>
                  <a:pt x="155" y="585"/>
                  <a:pt x="155" y="596"/>
                </a:cubicBezTo>
                <a:cubicBezTo>
                  <a:pt x="155" y="604"/>
                  <a:pt x="190" y="643"/>
                  <a:pt x="197" y="643"/>
                </a:cubicBezTo>
                <a:cubicBezTo>
                  <a:pt x="208" y="643"/>
                  <a:pt x="238" y="609"/>
                  <a:pt x="251" y="606"/>
                </a:cubicBezTo>
                <a:lnTo>
                  <a:pt x="251" y="660"/>
                </a:lnTo>
                <a:lnTo>
                  <a:pt x="150" y="660"/>
                </a:lnTo>
                <a:lnTo>
                  <a:pt x="150" y="559"/>
                </a:lnTo>
                <a:close/>
                <a:moveTo>
                  <a:pt x="275" y="553"/>
                </a:moveTo>
                <a:cubicBezTo>
                  <a:pt x="270" y="545"/>
                  <a:pt x="265" y="535"/>
                  <a:pt x="251" y="535"/>
                </a:cubicBezTo>
                <a:lnTo>
                  <a:pt x="150" y="535"/>
                </a:lnTo>
                <a:cubicBezTo>
                  <a:pt x="138" y="535"/>
                  <a:pt x="125" y="547"/>
                  <a:pt x="125" y="559"/>
                </a:cubicBezTo>
                <a:lnTo>
                  <a:pt x="125" y="660"/>
                </a:lnTo>
                <a:cubicBezTo>
                  <a:pt x="125" y="672"/>
                  <a:pt x="138" y="685"/>
                  <a:pt x="150" y="685"/>
                </a:cubicBezTo>
                <a:lnTo>
                  <a:pt x="251" y="685"/>
                </a:lnTo>
                <a:cubicBezTo>
                  <a:pt x="286" y="685"/>
                  <a:pt x="275" y="621"/>
                  <a:pt x="275" y="585"/>
                </a:cubicBezTo>
                <a:lnTo>
                  <a:pt x="337" y="533"/>
                </a:lnTo>
                <a:lnTo>
                  <a:pt x="329" y="528"/>
                </a:lnTo>
                <a:lnTo>
                  <a:pt x="275" y="553"/>
                </a:lnTo>
                <a:close/>
                <a:moveTo>
                  <a:pt x="364" y="815"/>
                </a:moveTo>
                <a:cubicBezTo>
                  <a:pt x="364" y="820"/>
                  <a:pt x="365" y="822"/>
                  <a:pt x="371" y="822"/>
                </a:cubicBezTo>
                <a:lnTo>
                  <a:pt x="563" y="822"/>
                </a:lnTo>
                <a:cubicBezTo>
                  <a:pt x="568" y="822"/>
                  <a:pt x="570" y="820"/>
                  <a:pt x="570" y="815"/>
                </a:cubicBezTo>
                <a:lnTo>
                  <a:pt x="570" y="761"/>
                </a:lnTo>
                <a:cubicBezTo>
                  <a:pt x="570" y="755"/>
                  <a:pt x="568" y="753"/>
                  <a:pt x="563" y="753"/>
                </a:cubicBezTo>
                <a:lnTo>
                  <a:pt x="364" y="753"/>
                </a:lnTo>
                <a:lnTo>
                  <a:pt x="364" y="815"/>
                </a:lnTo>
                <a:close/>
                <a:moveTo>
                  <a:pt x="364" y="643"/>
                </a:moveTo>
                <a:lnTo>
                  <a:pt x="570" y="643"/>
                </a:lnTo>
                <a:lnTo>
                  <a:pt x="570" y="577"/>
                </a:lnTo>
                <a:lnTo>
                  <a:pt x="364" y="577"/>
                </a:lnTo>
                <a:lnTo>
                  <a:pt x="364" y="643"/>
                </a:lnTo>
                <a:close/>
                <a:moveTo>
                  <a:pt x="364" y="466"/>
                </a:moveTo>
                <a:lnTo>
                  <a:pt x="514" y="466"/>
                </a:lnTo>
                <a:lnTo>
                  <a:pt x="514" y="400"/>
                </a:lnTo>
                <a:lnTo>
                  <a:pt x="364" y="400"/>
                </a:lnTo>
                <a:lnTo>
                  <a:pt x="364" y="466"/>
                </a:lnTo>
                <a:close/>
              </a:path>
            </a:pathLst>
          </a:custGeom>
          <a:solidFill>
            <a:srgbClr val="FFFFFF"/>
          </a:solidFill>
          <a:ln w="9525">
            <a:noFill/>
          </a:ln>
        </p:spPr>
        <p:txBody>
          <a:bodyPr/>
          <a:lstStyle/>
          <a:p>
            <a:endParaRPr lang="zh-CN" altLang="en-US"/>
          </a:p>
        </p:txBody>
      </p:sp>
      <p:sp>
        <p:nvSpPr>
          <p:cNvPr id="33" name="矩形 32"/>
          <p:cNvSpPr/>
          <p:nvPr/>
        </p:nvSpPr>
        <p:spPr>
          <a:xfrm>
            <a:off x="7470775" y="3551238"/>
            <a:ext cx="3876675" cy="2030412"/>
          </a:xfrm>
          <a:prstGeom prst="rect">
            <a:avLst/>
          </a:prstGeom>
          <a:noFill/>
          <a:ln w="9525">
            <a:noFill/>
          </a:ln>
        </p:spPr>
        <p:txBody>
          <a:bodyPr lIns="0" tIns="0" rIns="0" bIns="0" anchor="t">
            <a:spAutoFit/>
          </a:bodyPr>
          <a:lstStyle/>
          <a:p>
            <a:pPr lvl="0" algn="ctr"/>
            <a:r>
              <a:rPr lang="zh-CN" altLang="en-US" sz="6600" b="1">
                <a:solidFill>
                  <a:srgbClr val="FFFFFF"/>
                </a:solidFill>
                <a:latin typeface="微软雅黑" panose="020b0503020204020204" pitchFamily="34" charset="-122"/>
                <a:ea typeface="微软雅黑" panose="020b0503020204020204" pitchFamily="34" charset="-122"/>
              </a:rPr>
              <a:t>基本财务状况</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904163" y="2647950"/>
            <a:ext cx="1004887" cy="461963"/>
          </a:xfrm>
          <a:prstGeom prst="rect">
            <a:avLst/>
          </a:prstGeom>
          <a:noFill/>
          <a:ln w="9525">
            <a:noFill/>
          </a:ln>
        </p:spPr>
        <p:txBody>
          <a:bodyPr wrap="none" anchor="t">
            <a:spAutoFit/>
          </a:bodyPr>
          <a:lstStyle/>
          <a:p>
            <a:pPr lvl="0"/>
            <a:r>
              <a:rPr lang="en-US" altLang="zh-CN" sz="2400">
                <a:solidFill>
                  <a:schemeClr val="accent2"/>
                </a:solidFill>
                <a:latin typeface="Arial" panose="020b0604020202020204" pitchFamily="34" charset="0"/>
                <a:ea typeface="宋体" panose="02010600030101010101" pitchFamily="2" charset="-122"/>
              </a:rPr>
              <a:t>Part 1</a:t>
            </a:r>
            <a:endParaRPr lang="zh-CN" altLang="en-US" sz="240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2000"/>
                                        <p:tgtEl>
                                          <p:spTgt spid="29"/>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400" fill="hold"/>
                                        <p:tgtEl>
                                          <p:spTgt spid="30"/>
                                        </p:tgtEl>
                                        <p:attrNameLst>
                                          <p:attrName>ppt_w</p:attrName>
                                        </p:attrNameLst>
                                      </p:cBhvr>
                                      <p:tavLst>
                                        <p:tav tm="0">
                                          <p:val>
                                            <p:fltVal val="0"/>
                                          </p:val>
                                        </p:tav>
                                        <p:tav tm="100000">
                                          <p:val>
                                            <p:strVal val="#ppt_w"/>
                                          </p:val>
                                        </p:tav>
                                      </p:tavLst>
                                    </p:anim>
                                    <p:anim calcmode="lin" valueType="num">
                                      <p:cBhvr>
                                        <p:cTn id="15" dur="400" fill="hold"/>
                                        <p:tgtEl>
                                          <p:spTgt spid="30"/>
                                        </p:tgtEl>
                                        <p:attrNameLst>
                                          <p:attrName>ppt_h</p:attrName>
                                        </p:attrNameLst>
                                      </p:cBhvr>
                                      <p:tavLst>
                                        <p:tav tm="0">
                                          <p:val>
                                            <p:fltVal val="0"/>
                                          </p:val>
                                        </p:tav>
                                        <p:tav tm="100000">
                                          <p:val>
                                            <p:strVal val="#ppt_h"/>
                                          </p:val>
                                        </p:tav>
                                      </p:tavLst>
                                    </p:anim>
                                    <p:animEffect transition="in" filter="fade">
                                      <p:cBhvr>
                                        <p:cTn id="16" dur="400"/>
                                        <p:tgtEl>
                                          <p:spTgt spid="30"/>
                                        </p:tgtEl>
                                      </p:cBhvr>
                                    </p:animEffect>
                                  </p:childTnLst>
                                </p:cTn>
                              </p:par>
                            </p:childTnLst>
                          </p:cTn>
                        </p:par>
                        <p:par>
                          <p:cTn id="17" fill="hold" nodeType="afterGroup">
                            <p:stCondLst>
                              <p:cond delay="2400"/>
                            </p:stCondLst>
                            <p:childTnLst>
                              <p:par>
                                <p:cTn id="18" presetID="31"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400" fill="hold"/>
                                        <p:tgtEl>
                                          <p:spTgt spid="31"/>
                                        </p:tgtEl>
                                        <p:attrNameLst>
                                          <p:attrName>ppt_w</p:attrName>
                                        </p:attrNameLst>
                                      </p:cBhvr>
                                      <p:tavLst>
                                        <p:tav tm="0">
                                          <p:val>
                                            <p:fltVal val="0"/>
                                          </p:val>
                                        </p:tav>
                                        <p:tav tm="100000">
                                          <p:val>
                                            <p:strVal val="#ppt_w"/>
                                          </p:val>
                                        </p:tav>
                                      </p:tavLst>
                                    </p:anim>
                                    <p:anim calcmode="lin" valueType="num">
                                      <p:cBhvr>
                                        <p:cTn id="21" dur="400" fill="hold"/>
                                        <p:tgtEl>
                                          <p:spTgt spid="31"/>
                                        </p:tgtEl>
                                        <p:attrNameLst>
                                          <p:attrName>ppt_h</p:attrName>
                                        </p:attrNameLst>
                                      </p:cBhvr>
                                      <p:tavLst>
                                        <p:tav tm="0">
                                          <p:val>
                                            <p:fltVal val="0"/>
                                          </p:val>
                                        </p:tav>
                                        <p:tav tm="100000">
                                          <p:val>
                                            <p:strVal val="#ppt_h"/>
                                          </p:val>
                                        </p:tav>
                                      </p:tavLst>
                                    </p:anim>
                                    <p:anim calcmode="lin" valueType="num">
                                      <p:cBhvr>
                                        <p:cTn id="22" dur="400" fill="hold"/>
                                        <p:tgtEl>
                                          <p:spTgt spid="31"/>
                                        </p:tgtEl>
                                        <p:attrNameLst>
                                          <p:attrName>style.rotation</p:attrName>
                                        </p:attrNameLst>
                                      </p:cBhvr>
                                      <p:tavLst>
                                        <p:tav tm="0">
                                          <p:val>
                                            <p:fltVal val="90"/>
                                          </p:val>
                                        </p:tav>
                                        <p:tav tm="100000">
                                          <p:val>
                                            <p:fltVal val="0"/>
                                          </p:val>
                                        </p:tav>
                                      </p:tavLst>
                                    </p:anim>
                                    <p:animEffect transition="in" filter="fade">
                                      <p:cBhvr>
                                        <p:cTn id="23" dur="400"/>
                                        <p:tgtEl>
                                          <p:spTgt spid="31"/>
                                        </p:tgtEl>
                                      </p:cBhvr>
                                    </p:animEffect>
                                  </p:childTnLst>
                                </p:cTn>
                              </p:par>
                            </p:childTnLst>
                          </p:cTn>
                        </p:par>
                        <p:par>
                          <p:cTn id="24" fill="hold" nodeType="afterGroup">
                            <p:stCondLst>
                              <p:cond delay="2800"/>
                            </p:stCondLst>
                            <p:childTnLst>
                              <p:par>
                                <p:cTn id="25" presetID="31"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400" fill="hold"/>
                                        <p:tgtEl>
                                          <p:spTgt spid="32"/>
                                        </p:tgtEl>
                                        <p:attrNameLst>
                                          <p:attrName>ppt_w</p:attrName>
                                        </p:attrNameLst>
                                      </p:cBhvr>
                                      <p:tavLst>
                                        <p:tav tm="0">
                                          <p:val>
                                            <p:fltVal val="0"/>
                                          </p:val>
                                        </p:tav>
                                        <p:tav tm="100000">
                                          <p:val>
                                            <p:strVal val="#ppt_w"/>
                                          </p:val>
                                        </p:tav>
                                      </p:tavLst>
                                    </p:anim>
                                    <p:anim calcmode="lin" valueType="num">
                                      <p:cBhvr>
                                        <p:cTn id="28" dur="400" fill="hold"/>
                                        <p:tgtEl>
                                          <p:spTgt spid="32"/>
                                        </p:tgtEl>
                                        <p:attrNameLst>
                                          <p:attrName>ppt_h</p:attrName>
                                        </p:attrNameLst>
                                      </p:cBhvr>
                                      <p:tavLst>
                                        <p:tav tm="0">
                                          <p:val>
                                            <p:fltVal val="0"/>
                                          </p:val>
                                        </p:tav>
                                        <p:tav tm="100000">
                                          <p:val>
                                            <p:strVal val="#ppt_h"/>
                                          </p:val>
                                        </p:tav>
                                      </p:tavLst>
                                    </p:anim>
                                    <p:anim calcmode="lin" valueType="num">
                                      <p:cBhvr>
                                        <p:cTn id="29" dur="400" fill="hold"/>
                                        <p:tgtEl>
                                          <p:spTgt spid="32"/>
                                        </p:tgtEl>
                                        <p:attrNameLst>
                                          <p:attrName>style.rotation</p:attrName>
                                        </p:attrNameLst>
                                      </p:cBhvr>
                                      <p:tavLst>
                                        <p:tav tm="0">
                                          <p:val>
                                            <p:fltVal val="90"/>
                                          </p:val>
                                        </p:tav>
                                        <p:tav tm="100000">
                                          <p:val>
                                            <p:fltVal val="0"/>
                                          </p:val>
                                        </p:tav>
                                      </p:tavLst>
                                    </p:anim>
                                    <p:animEffect transition="in" filter="fade">
                                      <p:cBhvr>
                                        <p:cTn id="30" dur="400"/>
                                        <p:tgtEl>
                                          <p:spTgt spid="32"/>
                                        </p:tgtEl>
                                      </p:cBhvr>
                                    </p:animEffect>
                                  </p:childTnLst>
                                </p:cTn>
                              </p:par>
                            </p:childTnLst>
                          </p:cTn>
                        </p:par>
                        <p:par>
                          <p:cTn id="31" fill="hold" nodeType="afterGroup">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3" grpId="0"/>
      <p:bldP spid="3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个人基本情况</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2" name="矩形 1"/>
          <p:cNvSpPr/>
          <p:nvPr/>
        </p:nvSpPr>
        <p:spPr>
          <a:xfrm>
            <a:off x="5240338" y="2827338"/>
            <a:ext cx="6096000" cy="1754188"/>
          </a:xfrm>
          <a:prstGeom prst="rect">
            <a:avLst/>
          </a:prstGeom>
        </p:spPr>
        <p:txBody>
          <a:bodyPr wrap="square">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目前大学生很多都谈不上经济独立，也没有稳定的收入来源。主要的资金需求就是满足自己的生活需要。从这个角度来讲大学生遵循的理财原则应为勤俭节约稳健理财。然而，大学期间是学习投资理财的黄金时间，也是大学生形成正确消费观念和习惯的重要阶段，制定一个完美的理财计划能够让我们更轻松地走向成功。</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3" name="矩形 2"/>
          <p:cNvSpPr/>
          <p:nvPr/>
        </p:nvSpPr>
        <p:spPr>
          <a:xfrm>
            <a:off x="5240338" y="4770438"/>
            <a:ext cx="6096000" cy="1477328"/>
          </a:xfrm>
          <a:prstGeom prst="rect">
            <a:avLst/>
          </a:prstGeom>
        </p:spPr>
        <p:txBody>
          <a:bodyPr wrap="square">
            <a:spAutoFit/>
          </a:bodyPr>
          <a:lstStyle/>
          <a:p>
            <a:pPr lvl="0" algn="just" rtl="0">
              <a:defRPr/>
            </a:pPr>
            <a:r>
              <a:rPr kumimoji="0" lang="zh-CN" altLang="en-US" sz="1800" b="0" i="0" u="none" strike="noStrike" kern="1200" cap="none" spc="0" normalizeH="0" baseline="0" noProof="0">
                <a:ln>
                  <a:noFill/>
                </a:ln>
                <a:solidFill>
                  <a:schemeClr val="accent1"/>
                </a:solidFill>
                <a:effectLst/>
                <a:uLnTx/>
                <a:uFillTx/>
                <a:latin typeface="+mj-ea"/>
                <a:ea typeface="+mj-ea"/>
                <a:cs typeface="+mn-cs"/>
              </a:rPr>
              <a:t>你不理财，财不理你。虽说在校大学生的主要目的不是挣钱理财，但是通过在校期间培养一个良好的理财习惯，对于大学生以后来说未必不是一件好事。何况，现在已经有不少大学生在校期间已经小有所成，成了小小富翁，这都得益于良好的理财习惯</a:t>
            </a:r>
            <a:r>
              <a:rPr lang="zh-CN" altLang="en-US">
                <a:solidFill>
                  <a:schemeClr val="accent1"/>
                </a:solidFill>
                <a:latin typeface="+mj-ea"/>
                <a:ea typeface="+mj-ea"/>
                <a:cs typeface="+mn-cs"/>
              </a:rPr>
              <a:t>。</a:t>
            </a:r>
            <a:endParaRPr kumimoji="0" lang="zh-CN" altLang="en-US" sz="1800" b="0" i="0" u="none" strike="noStrike" kern="1200" cap="none" spc="0" normalizeH="0" baseline="0" noProof="0">
              <a:ln>
                <a:noFill/>
              </a:ln>
              <a:solidFill>
                <a:schemeClr val="accent1"/>
              </a:solidFill>
              <a:effectLst/>
              <a:uLnTx/>
              <a:uFillTx/>
              <a:latin typeface="+mj-ea"/>
              <a:ea typeface="+mj-ea"/>
              <a:cs typeface="+mn-cs"/>
            </a:endParaRPr>
          </a:p>
        </p:txBody>
      </p:sp>
      <p:sp>
        <p:nvSpPr>
          <p:cNvPr id="4" name="椭圆 3"/>
          <p:cNvSpPr/>
          <p:nvPr/>
        </p:nvSpPr>
        <p:spPr bwMode="auto">
          <a:xfrm>
            <a:off x="5584825" y="1243013"/>
            <a:ext cx="1395413" cy="1393825"/>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66" name="椭圆 6"/>
          <p:cNvSpPr/>
          <p:nvPr/>
        </p:nvSpPr>
        <p:spPr>
          <a:xfrm>
            <a:off x="7496175" y="1243013"/>
            <a:ext cx="1393825" cy="1393825"/>
          </a:xfrm>
          <a:prstGeom prst="ellipse">
            <a:avLst/>
          </a:prstGeom>
          <a:solidFill>
            <a:schemeClr val="bg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5367" name="椭圆 7"/>
          <p:cNvSpPr/>
          <p:nvPr/>
        </p:nvSpPr>
        <p:spPr>
          <a:xfrm>
            <a:off x="9447213" y="1243013"/>
            <a:ext cx="1395412" cy="1393825"/>
          </a:xfrm>
          <a:prstGeom prst="ellipse">
            <a:avLst/>
          </a:prstGeom>
          <a:solidFill>
            <a:schemeClr val="bg2"/>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9" name="矩形 8"/>
          <p:cNvSpPr/>
          <p:nvPr/>
        </p:nvSpPr>
        <p:spPr>
          <a:xfrm>
            <a:off x="5584825" y="1524000"/>
            <a:ext cx="1395413" cy="954088"/>
          </a:xfrm>
          <a:prstGeom prst="rect">
            <a:avLst/>
          </a:prstGeom>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chemeClr val="accent2"/>
                </a:solidFill>
                <a:effectLst/>
                <a:uLnTx/>
                <a:uFillTx/>
                <a:latin typeface="+mj-ea"/>
                <a:ea typeface="+mj-ea"/>
                <a:cs typeface="+mn-cs"/>
              </a:rPr>
              <a:t>经济不独立</a:t>
            </a:r>
            <a:endParaRPr kumimoji="0" lang="zh-CN" altLang="en-US" sz="2800" b="1" i="0" u="none" strike="noStrike" kern="1200" cap="none" spc="0" normalizeH="0" baseline="0" noProof="0">
              <a:ln>
                <a:noFill/>
              </a:ln>
              <a:solidFill>
                <a:schemeClr val="accent2"/>
              </a:solidFill>
              <a:effectLst/>
              <a:uLnTx/>
              <a:uFillTx/>
              <a:latin typeface="+mj-ea"/>
              <a:ea typeface="+mj-ea"/>
              <a:cs typeface="+mn-cs"/>
            </a:endParaRPr>
          </a:p>
        </p:txBody>
      </p:sp>
      <p:sp>
        <p:nvSpPr>
          <p:cNvPr id="10" name="矩形 9"/>
          <p:cNvSpPr/>
          <p:nvPr/>
        </p:nvSpPr>
        <p:spPr>
          <a:xfrm>
            <a:off x="7586663" y="1524000"/>
            <a:ext cx="1212850" cy="954088"/>
          </a:xfrm>
          <a:prstGeom prst="rect">
            <a:avLst/>
          </a:prstGeom>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chemeClr val="accent2"/>
                </a:solidFill>
                <a:effectLst/>
                <a:uLnTx/>
                <a:uFillTx/>
                <a:latin typeface="+mj-ea"/>
                <a:ea typeface="+mj-ea"/>
                <a:cs typeface="+mn-cs"/>
              </a:rPr>
              <a:t>勤俭节约</a:t>
            </a:r>
            <a:endParaRPr kumimoji="0" lang="zh-CN" altLang="en-US" sz="2800" b="1" i="0" u="none" strike="noStrike" kern="1200" cap="none" spc="0" normalizeH="0" baseline="0" noProof="0">
              <a:ln>
                <a:noFill/>
              </a:ln>
              <a:solidFill>
                <a:schemeClr val="accent2"/>
              </a:solidFill>
              <a:effectLst/>
              <a:uLnTx/>
              <a:uFillTx/>
              <a:latin typeface="+mj-ea"/>
              <a:ea typeface="+mj-ea"/>
              <a:cs typeface="+mn-cs"/>
            </a:endParaRPr>
          </a:p>
        </p:txBody>
      </p:sp>
      <p:sp>
        <p:nvSpPr>
          <p:cNvPr id="11" name="矩形 10"/>
          <p:cNvSpPr/>
          <p:nvPr/>
        </p:nvSpPr>
        <p:spPr>
          <a:xfrm>
            <a:off x="9434513" y="1524000"/>
            <a:ext cx="1393825" cy="954088"/>
          </a:xfrm>
          <a:prstGeom prst="rect">
            <a:avLst/>
          </a:prstGeom>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chemeClr val="accent2"/>
                </a:solidFill>
                <a:effectLst/>
                <a:uLnTx/>
                <a:uFillTx/>
                <a:latin typeface="+mj-ea"/>
                <a:ea typeface="+mj-ea"/>
                <a:cs typeface="+mn-cs"/>
              </a:rPr>
              <a:t>学习</a:t>
            </a:r>
            <a:endParaRPr kumimoji="0" lang="zh-CN" altLang="en-US" sz="2800" b="1" i="0" u="none" strike="noStrike" kern="1200" cap="none" spc="0" normalizeH="0" baseline="0" noProof="0">
              <a:ln>
                <a:noFill/>
              </a:ln>
              <a:solidFill>
                <a:schemeClr val="accent2"/>
              </a:solidFill>
              <a:effectLst/>
              <a:uLnTx/>
              <a:uFillTx/>
              <a:latin typeface="+mj-ea"/>
              <a:ea typeface="+mj-ea"/>
              <a:cs typeface="+mn-cs"/>
            </a:endParaRPr>
          </a:p>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chemeClr val="accent2"/>
                </a:solidFill>
                <a:effectLst/>
                <a:uLnTx/>
                <a:uFillTx/>
                <a:latin typeface="+mj-ea"/>
                <a:ea typeface="+mj-ea"/>
                <a:cs typeface="+mn-cs"/>
              </a:rPr>
              <a:t>理财</a:t>
            </a:r>
            <a:endParaRPr kumimoji="0" lang="zh-CN" altLang="en-US" sz="2800" b="1" i="0" u="none" strike="noStrike" kern="1200" cap="none" spc="0" normalizeH="0" baseline="0" noProof="0">
              <a:ln>
                <a:noFill/>
              </a:ln>
              <a:solidFill>
                <a:schemeClr val="accent2"/>
              </a:solidFill>
              <a:effectLst/>
              <a:uLnTx/>
              <a:uFillTx/>
              <a:latin typeface="+mj-ea"/>
              <a:ea typeface="+mj-ea"/>
              <a:cs typeface="+mn-cs"/>
            </a:endParaRPr>
          </a:p>
        </p:txBody>
      </p:sp>
      <p:pic>
        <p:nvPicPr>
          <p:cNvPr id="15371" name="Picture 2"/>
          <p:cNvPicPr>
            <a:picLocks noChangeAspect="1"/>
          </p:cNvPicPr>
          <p:nvPr/>
        </p:nvPicPr>
        <p:blipFill>
          <a:blip r:embed="rId3"/>
          <a:srcRect l="37135" r="5183"/>
          <a:stretch>
            <a:fillRect/>
          </a:stretch>
        </p:blipFill>
        <p:spPr>
          <a:xfrm>
            <a:off x="803275" y="1401763"/>
            <a:ext cx="4357688" cy="4846637"/>
          </a:xfrm>
          <a:prstGeom prst="rect">
            <a:avLst/>
          </a:prstGeom>
          <a:noFill/>
          <a:ln w="9525" cap="flat" cmpd="sng">
            <a:solidFill>
              <a:srgbClr val="D9D9D9"/>
            </a:solidFill>
            <a:prstDash val="solid"/>
            <a:miter/>
            <a:headEnd type="none" w="med" len="med"/>
            <a:tailEnd type="none" w="med" len="med"/>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收支表（学生版）</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graphicFrame>
        <p:nvGraphicFramePr>
          <p:cNvPr id="2" name="表格 1"/>
          <p:cNvGraphicFramePr>
            <a:graphicFrameLocks noGrp="1"/>
          </p:cNvGraphicFramePr>
          <p:nvPr/>
        </p:nvGraphicFramePr>
        <p:xfrm>
          <a:off x="1120775" y="1298575"/>
          <a:ext cx="6993975" cy="2560320"/>
        </p:xfrm>
        <a:graphic>
          <a:graphicData uri="http://schemas.openxmlformats.org/drawingml/2006/table">
            <a:tbl>
              <a:tblPr>
                <a:tableStyleId>{5C22544A-7EE6-4342-B048-85BDC9FD1C3A}</a:tableStyleId>
              </a:tblPr>
              <a:tblGrid>
                <a:gridCol w="1688187"/>
                <a:gridCol w="1008112"/>
                <a:gridCol w="1624181"/>
                <a:gridCol w="1512168"/>
                <a:gridCol w="1161327"/>
              </a:tblGrid>
              <a:tr h="0">
                <a:tc>
                  <a:txBody>
                    <a:bodyPr vert="horz" wrap="square"/>
                    <a:lstStyle/>
                    <a:p>
                      <a:pPr marL="0" marR="0" algn="ctr">
                        <a:spcBef>
                          <a:spcPct val="0"/>
                        </a:spcBef>
                        <a:spcAft>
                          <a:spcPct val="0"/>
                        </a:spcAft>
                      </a:pPr>
                      <a:r>
                        <a:rPr lang="zh-CN" altLang="en-US" sz="1800" b="1" kern="0">
                          <a:solidFill>
                            <a:schemeClr val="accent2"/>
                          </a:solidFill>
                          <a:effectLst/>
                        </a:rPr>
                        <a:t>收入项目</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800" b="1" kern="0">
                          <a:solidFill>
                            <a:schemeClr val="accent2"/>
                          </a:solidFill>
                          <a:effectLst/>
                        </a:rPr>
                        <a:t>金额</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gridSpan="2">
                  <a:txBody>
                    <a:bodyPr vert="horz" wrap="square"/>
                    <a:lstStyle/>
                    <a:p>
                      <a:pPr marL="0" marR="0" algn="ctr">
                        <a:spcBef>
                          <a:spcPct val="0"/>
                        </a:spcBef>
                        <a:spcAft>
                          <a:spcPct val="0"/>
                        </a:spcAft>
                      </a:pPr>
                      <a:r>
                        <a:rPr lang="zh-CN" altLang="en-US" sz="1800" b="1" kern="0">
                          <a:solidFill>
                            <a:schemeClr val="accent2"/>
                          </a:solidFill>
                          <a:effectLst/>
                        </a:rPr>
                        <a:t>支出项目</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hMerge="1">
                  <a:txBody>
                    <a:bodyPr vert="horz" wrap="square"/>
                    <a:lstStyle/>
                    <a:p/>
                  </a:txBody>
                  <a:tcPr/>
                </a:tc>
                <a:tc>
                  <a:txBody>
                    <a:bodyPr vert="horz" wrap="square"/>
                    <a:lstStyle/>
                    <a:p>
                      <a:pPr marL="0" marR="0" algn="ctr">
                        <a:spcBef>
                          <a:spcPct val="0"/>
                        </a:spcBef>
                        <a:spcAft>
                          <a:spcPct val="0"/>
                        </a:spcAft>
                      </a:pPr>
                      <a:r>
                        <a:rPr lang="zh-CN" altLang="en-US" sz="1800" b="1" kern="0">
                          <a:solidFill>
                            <a:schemeClr val="accent2"/>
                          </a:solidFill>
                          <a:effectLst/>
                        </a:rPr>
                        <a:t>金额</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r>
              <a:tr h="0">
                <a:tc rowSpan="4">
                  <a:txBody>
                    <a:bodyPr vert="horz" wrap="square"/>
                    <a:lstStyle/>
                    <a:p>
                      <a:pPr marL="0" marR="0" algn="ctr">
                        <a:spcBef>
                          <a:spcPct val="0"/>
                        </a:spcBef>
                        <a:spcAft>
                          <a:spcPct val="0"/>
                        </a:spcAft>
                      </a:pPr>
                      <a:r>
                        <a:rPr lang="zh-CN" altLang="en-US" sz="1800" kern="0">
                          <a:solidFill>
                            <a:schemeClr val="accent1"/>
                          </a:solidFill>
                          <a:effectLst/>
                        </a:rPr>
                        <a:t>每月生活费</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rowSpan="4">
                  <a:txBody>
                    <a:bodyPr vert="horz" wrap="square"/>
                    <a:lstStyle/>
                    <a:p>
                      <a:pPr marL="0" marR="0" algn="ctr">
                        <a:spcBef>
                          <a:spcPct val="0"/>
                        </a:spcBef>
                        <a:spcAft>
                          <a:spcPct val="0"/>
                        </a:spcAft>
                      </a:pPr>
                      <a:r>
                        <a:rPr lang="en-US" altLang="zh-CN" sz="1800" kern="0">
                          <a:solidFill>
                            <a:schemeClr val="accent1"/>
                          </a:solidFill>
                          <a:effectLst/>
                        </a:rPr>
                        <a:t>1000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rowSpan="4">
                  <a:txBody>
                    <a:bodyPr vert="horz" wrap="square"/>
                    <a:lstStyle/>
                    <a:p>
                      <a:pPr marL="0" marR="0" algn="ctr">
                        <a:spcBef>
                          <a:spcPct val="0"/>
                        </a:spcBef>
                        <a:spcAft>
                          <a:spcPct val="0"/>
                        </a:spcAft>
                      </a:pPr>
                      <a:r>
                        <a:rPr lang="zh-CN" altLang="en-US" sz="1800" kern="0">
                          <a:solidFill>
                            <a:schemeClr val="accent1"/>
                          </a:solidFill>
                          <a:effectLst/>
                        </a:rPr>
                        <a:t>基本生活开销</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solidFill>
                            <a:schemeClr val="accent1"/>
                          </a:solidFill>
                          <a:effectLst/>
                        </a:rPr>
                        <a:t>伙食费</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400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vMerge="1">
                  <a:txBody>
                    <a:bodyPr vert="horz" wrap="square"/>
                    <a:lstStyle/>
                    <a:p/>
                  </a:txBody>
                  <a:tcPr/>
                </a:tc>
                <a:tc vMerge="1">
                  <a:txBody>
                    <a:bodyPr vert="horz" wrap="square"/>
                    <a:lstStyle/>
                    <a:p/>
                  </a:txBody>
                  <a:tcPr/>
                </a:tc>
                <a:tc vMerge="1">
                  <a:txBody>
                    <a:bodyPr vert="horz" wrap="square"/>
                    <a:lstStyle/>
                    <a:p/>
                  </a:txBody>
                  <a:tcPr/>
                </a:tc>
                <a:tc>
                  <a:txBody>
                    <a:bodyPr vert="horz" wrap="square"/>
                    <a:lstStyle/>
                    <a:p>
                      <a:pPr marL="0" marR="0" algn="ctr">
                        <a:spcBef>
                          <a:spcPct val="0"/>
                        </a:spcBef>
                        <a:spcAft>
                          <a:spcPct val="0"/>
                        </a:spcAft>
                      </a:pPr>
                      <a:r>
                        <a:rPr lang="zh-CN" altLang="en-US" sz="1800" kern="0">
                          <a:solidFill>
                            <a:schemeClr val="accent1"/>
                          </a:solidFill>
                          <a:effectLst/>
                        </a:rPr>
                        <a:t>手机费</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50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vMerge="1">
                  <a:txBody>
                    <a:bodyPr vert="horz" wrap="square"/>
                    <a:lstStyle/>
                    <a:p/>
                  </a:txBody>
                  <a:tcPr/>
                </a:tc>
                <a:tc vMerge="1">
                  <a:txBody>
                    <a:bodyPr vert="horz" wrap="square"/>
                    <a:lstStyle/>
                    <a:p/>
                  </a:txBody>
                  <a:tcPr/>
                </a:tc>
                <a:tc vMerge="1">
                  <a:txBody>
                    <a:bodyPr vert="horz" wrap="square"/>
                    <a:lstStyle/>
                    <a:p/>
                  </a:txBody>
                  <a:tcPr/>
                </a:tc>
                <a:tc>
                  <a:txBody>
                    <a:bodyPr vert="horz" wrap="square"/>
                    <a:lstStyle/>
                    <a:p>
                      <a:pPr marL="0" marR="0" algn="ctr">
                        <a:spcBef>
                          <a:spcPct val="0"/>
                        </a:spcBef>
                        <a:spcAft>
                          <a:spcPct val="0"/>
                        </a:spcAft>
                      </a:pPr>
                      <a:r>
                        <a:rPr lang="zh-CN" altLang="en-US" sz="1800" kern="0">
                          <a:solidFill>
                            <a:schemeClr val="accent1"/>
                          </a:solidFill>
                          <a:effectLst/>
                        </a:rPr>
                        <a:t>网费</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60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vMerge="1">
                  <a:txBody>
                    <a:bodyPr vert="horz" wrap="square"/>
                    <a:lstStyle/>
                    <a:p/>
                  </a:txBody>
                  <a:tcPr/>
                </a:tc>
                <a:tc vMerge="1">
                  <a:txBody>
                    <a:bodyPr vert="horz" wrap="square"/>
                    <a:lstStyle/>
                    <a:p/>
                  </a:txBody>
                  <a:tcPr/>
                </a:tc>
                <a:tc vMerge="1">
                  <a:txBody>
                    <a:bodyPr vert="horz" wrap="square"/>
                    <a:lstStyle/>
                    <a:p/>
                  </a:txBody>
                  <a:tcPr/>
                </a:tc>
                <a:tc>
                  <a:txBody>
                    <a:bodyPr vert="horz" wrap="square"/>
                    <a:lstStyle/>
                    <a:p>
                      <a:pPr marL="0" marR="0" algn="ctr">
                        <a:spcBef>
                          <a:spcPct val="0"/>
                        </a:spcBef>
                        <a:spcAft>
                          <a:spcPct val="0"/>
                        </a:spcAft>
                      </a:pPr>
                      <a:r>
                        <a:rPr lang="zh-CN" altLang="en-US" sz="1800" kern="0">
                          <a:solidFill>
                            <a:schemeClr val="accent1"/>
                          </a:solidFill>
                          <a:effectLst/>
                        </a:rPr>
                        <a:t>其他</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200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kern="0">
                          <a:solidFill>
                            <a:schemeClr val="accent1"/>
                          </a:solidFill>
                          <a:effectLst/>
                        </a:rPr>
                        <a:t>合计</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900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rowSpan="2" gridSpan="2">
                  <a:txBody>
                    <a:bodyPr vert="horz" wrap="square"/>
                    <a:lstStyle/>
                    <a:p>
                      <a:pPr marL="0" marR="0" algn="ctr">
                        <a:spcBef>
                          <a:spcPct val="0"/>
                        </a:spcBef>
                        <a:spcAft>
                          <a:spcPct val="0"/>
                        </a:spcAft>
                      </a:pPr>
                      <a:r>
                        <a:rPr lang="zh-CN" altLang="en-US" sz="1800" kern="0">
                          <a:solidFill>
                            <a:schemeClr val="accent1"/>
                          </a:solidFill>
                          <a:effectLst/>
                        </a:rPr>
                        <a:t>合计</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rowSpan="2" hMerge="1">
                  <a:txBody>
                    <a:bodyPr vert="horz" wrap="square"/>
                    <a:lstStyle/>
                    <a:p/>
                  </a:txBody>
                  <a:tcPr/>
                </a:tc>
                <a:tc>
                  <a:txBody>
                    <a:bodyPr vert="horz" wrap="square"/>
                    <a:lstStyle/>
                    <a:p>
                      <a:pPr marL="0" marR="0" algn="ctr">
                        <a:spcBef>
                          <a:spcPct val="0"/>
                        </a:spcBef>
                        <a:spcAft>
                          <a:spcPct val="0"/>
                        </a:spcAft>
                      </a:pPr>
                      <a:r>
                        <a:rPr lang="en-US" altLang="zh-CN" sz="1800" kern="0">
                          <a:solidFill>
                            <a:schemeClr val="accent1"/>
                          </a:solidFill>
                          <a:effectLst/>
                        </a:rPr>
                        <a:t>700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kern="0">
                          <a:solidFill>
                            <a:schemeClr val="accent1"/>
                          </a:solidFill>
                          <a:effectLst/>
                        </a:rPr>
                        <a:t>月度节余</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200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gridSpan="2" vMerge="1">
                  <a:txBody>
                    <a:bodyPr vert="horz" wrap="square"/>
                    <a:lstStyle/>
                    <a:p/>
                  </a:txBody>
                  <a:tcPr/>
                </a:tc>
                <a:tc hMerge="1" vMerge="1">
                  <a:txBody>
                    <a:bodyPr vert="horz" wrap="square"/>
                    <a:lstStyle/>
                    <a:p/>
                  </a:txBody>
                  <a:tcPr/>
                </a:tc>
                <a:tc>
                  <a:txBody>
                    <a:bodyPr vert="horz" wrap="square"/>
                    <a:lstStyle/>
                    <a:p>
                      <a:pPr marL="0" marR="0" algn="ctr">
                        <a:spcBef>
                          <a:spcPct val="0"/>
                        </a:spcBef>
                        <a:spcAft>
                          <a:spcPct val="0"/>
                        </a:spcAft>
                      </a:pPr>
                      <a:r>
                        <a:rPr lang="zh-CN" altLang="en-US" sz="1800" kern="0">
                          <a:solidFill>
                            <a:schemeClr val="accent1"/>
                          </a:solidFill>
                          <a:effectLst/>
                        </a:rPr>
                        <a:t> </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bl>
          </a:graphicData>
        </a:graphic>
      </p:graphicFrame>
      <p:graphicFrame>
        <p:nvGraphicFramePr>
          <p:cNvPr id="3" name="表格 2"/>
          <p:cNvGraphicFramePr>
            <a:graphicFrameLocks noGrp="1"/>
          </p:cNvGraphicFramePr>
          <p:nvPr/>
        </p:nvGraphicFramePr>
        <p:xfrm>
          <a:off x="1120775" y="4584700"/>
          <a:ext cx="6993975" cy="1828800"/>
        </p:xfrm>
        <a:graphic>
          <a:graphicData uri="http://schemas.openxmlformats.org/drawingml/2006/table">
            <a:tbl>
              <a:tblPr>
                <a:tableStyleId>{5C22544A-7EE6-4342-B048-85BDC9FD1C3A}</a:tableStyleId>
              </a:tblPr>
              <a:tblGrid>
                <a:gridCol w="2288455"/>
                <a:gridCol w="1378507"/>
                <a:gridCol w="2165686"/>
                <a:gridCol w="1161327"/>
              </a:tblGrid>
              <a:tr h="0">
                <a:tc>
                  <a:txBody>
                    <a:bodyPr vert="horz" wrap="square"/>
                    <a:lstStyle/>
                    <a:p>
                      <a:pPr marL="0" marR="0" algn="ctr">
                        <a:spcBef>
                          <a:spcPct val="0"/>
                        </a:spcBef>
                        <a:spcAft>
                          <a:spcPct val="0"/>
                        </a:spcAft>
                      </a:pPr>
                      <a:r>
                        <a:rPr lang="zh-CN" altLang="en-US" sz="1800" b="1" kern="0">
                          <a:solidFill>
                            <a:schemeClr val="accent2"/>
                          </a:solidFill>
                          <a:effectLst/>
                        </a:rPr>
                        <a:t>收入项目</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800" b="1" kern="0">
                          <a:solidFill>
                            <a:schemeClr val="accent2"/>
                          </a:solidFill>
                          <a:effectLst/>
                        </a:rPr>
                        <a:t>金额</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gridSpan="2">
                  <a:txBody>
                    <a:bodyPr vert="horz" wrap="square"/>
                    <a:lstStyle/>
                    <a:p>
                      <a:pPr marL="0" marR="0" algn="ctr">
                        <a:spcBef>
                          <a:spcPct val="0"/>
                        </a:spcBef>
                        <a:spcAft>
                          <a:spcPct val="0"/>
                        </a:spcAft>
                      </a:pPr>
                      <a:r>
                        <a:rPr lang="zh-CN" altLang="en-US" sz="1800" b="1" kern="0">
                          <a:solidFill>
                            <a:schemeClr val="accent2"/>
                          </a:solidFill>
                          <a:effectLst/>
                        </a:rPr>
                        <a:t>支出项目</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hMerge="1">
                  <a:txBody>
                    <a:bodyPr vert="horz" wrap="square"/>
                    <a:lstStyle/>
                    <a:p/>
                  </a:txBody>
                  <a:tcPr/>
                </a:tc>
              </a:tr>
              <a:tr h="0">
                <a:tc>
                  <a:txBody>
                    <a:bodyPr vert="horz" wrap="square"/>
                    <a:lstStyle/>
                    <a:p>
                      <a:pPr marL="0" marR="0" algn="ctr">
                        <a:spcBef>
                          <a:spcPct val="0"/>
                        </a:spcBef>
                        <a:spcAft>
                          <a:spcPct val="0"/>
                        </a:spcAft>
                      </a:pPr>
                      <a:r>
                        <a:rPr lang="zh-CN" altLang="en-US" sz="1800" kern="0">
                          <a:solidFill>
                            <a:schemeClr val="accent1"/>
                          </a:solidFill>
                          <a:effectLst/>
                        </a:rPr>
                        <a:t>在校期间生活费</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8100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rowSpan="2">
                  <a:txBody>
                    <a:bodyPr vert="horz" wrap="square"/>
                    <a:lstStyle/>
                    <a:p>
                      <a:pPr marL="0" marR="0" algn="ctr">
                        <a:spcBef>
                          <a:spcPct val="0"/>
                        </a:spcBef>
                        <a:spcAft>
                          <a:spcPct val="0"/>
                        </a:spcAft>
                      </a:pPr>
                      <a:r>
                        <a:rPr lang="zh-CN" altLang="en-US" sz="1800" kern="0">
                          <a:solidFill>
                            <a:schemeClr val="accent1"/>
                          </a:solidFill>
                          <a:effectLst/>
                        </a:rPr>
                        <a:t>在校期间生活开销</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rowSpan="2">
                  <a:txBody>
                    <a:bodyPr vert="horz" wrap="square"/>
                    <a:lstStyle/>
                    <a:p>
                      <a:pPr marL="0" marR="0" algn="ctr">
                        <a:spcBef>
                          <a:spcPct val="0"/>
                        </a:spcBef>
                        <a:spcAft>
                          <a:spcPct val="0"/>
                        </a:spcAft>
                      </a:pPr>
                      <a:r>
                        <a:rPr lang="en-US" altLang="zh-CN" sz="1800" kern="0">
                          <a:solidFill>
                            <a:schemeClr val="accent1"/>
                          </a:solidFill>
                          <a:effectLst/>
                        </a:rPr>
                        <a:t>6300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kern="0">
                          <a:solidFill>
                            <a:schemeClr val="accent1"/>
                          </a:solidFill>
                          <a:effectLst/>
                        </a:rPr>
                        <a:t>寒暑假期间兼职收入</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3000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vMerge="1">
                  <a:txBody>
                    <a:bodyPr vert="horz" wrap="square"/>
                    <a:lstStyle/>
                    <a:p/>
                  </a:txBody>
                  <a:tcPr/>
                </a:tc>
                <a:tc vMerge="1">
                  <a:txBody>
                    <a:bodyPr vert="horz" wrap="square"/>
                    <a:lstStyle/>
                    <a:p/>
                  </a:txBody>
                  <a:tcPr/>
                </a:tc>
              </a:tr>
              <a:tr h="0">
                <a:tc>
                  <a:txBody>
                    <a:bodyPr vert="horz" wrap="square"/>
                    <a:lstStyle/>
                    <a:p>
                      <a:pPr marL="0" marR="0" algn="ctr">
                        <a:spcBef>
                          <a:spcPct val="0"/>
                        </a:spcBef>
                        <a:spcAft>
                          <a:spcPct val="0"/>
                        </a:spcAft>
                      </a:pPr>
                      <a:r>
                        <a:rPr lang="zh-CN" altLang="en-US" sz="1800" kern="0">
                          <a:solidFill>
                            <a:schemeClr val="accent1"/>
                          </a:solidFill>
                          <a:effectLst/>
                        </a:rPr>
                        <a:t>合计</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11100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solidFill>
                            <a:schemeClr val="accent1"/>
                          </a:solidFill>
                          <a:effectLst/>
                        </a:rPr>
                        <a:t>合计</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6300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kern="0">
                          <a:solidFill>
                            <a:schemeClr val="accent1"/>
                          </a:solidFill>
                          <a:effectLst/>
                        </a:rPr>
                        <a:t>年度结余</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solidFill>
                            <a:schemeClr val="accent1"/>
                          </a:solidFill>
                          <a:effectLst/>
                        </a:rPr>
                        <a:t>4800</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solidFill>
                            <a:schemeClr val="accent1"/>
                          </a:solidFill>
                          <a:effectLst/>
                        </a:rPr>
                        <a:t> </a:t>
                      </a:r>
                      <a:endParaRPr lang="zh-CN" altLang="en-US" sz="1400" kern="100">
                        <a:solidFill>
                          <a:schemeClr val="accent1"/>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endParaRPr lang="zh-CN" altLang="en-US" sz="1800" kern="0">
                        <a:solidFill>
                          <a:schemeClr val="accent1"/>
                        </a:solidFill>
                        <a:effectLst/>
                        <a:latin typeface="微软雅黑" panose="020b0503020204020204" pitchFamily="34" charset="-122"/>
                        <a:ea typeface="宋体" panose="02010600030101010101" pitchFamily="2" charset="-122"/>
                        <a:cs typeface="宋体" panose="02010600030101010101" pitchFamily="2" charset="-122"/>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bl>
          </a:graphicData>
        </a:graphic>
      </p:graphicFrame>
      <p:sp>
        <p:nvSpPr>
          <p:cNvPr id="5" name="矩形 4"/>
          <p:cNvSpPr/>
          <p:nvPr/>
        </p:nvSpPr>
        <p:spPr>
          <a:xfrm>
            <a:off x="1039813" y="4184650"/>
            <a:ext cx="14668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zh-CN"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rPr>
              <a:t>年度收支表</a:t>
            </a:r>
            <a:endParaRPr kumimoji="0" lang="zh-CN" altLang="zh-CN"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046163" y="898525"/>
            <a:ext cx="154940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rPr>
              <a:t>月度收支表</a:t>
            </a:r>
            <a:endParaRPr kumimoji="0" lang="zh-CN" altLang="en-US"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endParaRPr>
          </a:p>
        </p:txBody>
      </p:sp>
      <p:pic>
        <p:nvPicPr>
          <p:cNvPr id="17480" name="Picture 2" descr="D:\快盘\商务图片\2457331_084256959000_2.jpg"/>
          <p:cNvPicPr>
            <a:picLocks noChangeAspect="1"/>
          </p:cNvPicPr>
          <p:nvPr/>
        </p:nvPicPr>
        <p:blipFill>
          <a:blip r:embed="rId3"/>
          <a:srcRect l="5925" r="55081"/>
          <a:stretch>
            <a:fillRect/>
          </a:stretch>
        </p:blipFill>
        <p:spPr>
          <a:xfrm>
            <a:off x="8482013" y="1298575"/>
            <a:ext cx="2990850" cy="5114925"/>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收支表（家庭版）</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graphicFrame>
        <p:nvGraphicFramePr>
          <p:cNvPr id="3" name="表格 2"/>
          <p:cNvGraphicFramePr>
            <a:graphicFrameLocks noGrp="1"/>
          </p:cNvGraphicFramePr>
          <p:nvPr/>
        </p:nvGraphicFramePr>
        <p:xfrm>
          <a:off x="1296988" y="3429000"/>
          <a:ext cx="9686103" cy="2743200"/>
        </p:xfrm>
        <a:graphic>
          <a:graphicData uri="http://schemas.openxmlformats.org/drawingml/2006/table">
            <a:tbl>
              <a:tblPr>
                <a:tableStyleId>{5C22544A-7EE6-4342-B048-85BDC9FD1C3A}</a:tableStyleId>
              </a:tblPr>
              <a:tblGrid>
                <a:gridCol w="1897994"/>
                <a:gridCol w="2916324"/>
                <a:gridCol w="2916324"/>
                <a:gridCol w="1955461"/>
              </a:tblGrid>
              <a:tr h="0">
                <a:tc>
                  <a:txBody>
                    <a:bodyPr vert="horz" wrap="square"/>
                    <a:lstStyle/>
                    <a:p>
                      <a:pPr marL="0" marR="0" algn="ctr">
                        <a:spcBef>
                          <a:spcPct val="0"/>
                        </a:spcBef>
                        <a:spcAft>
                          <a:spcPct val="0"/>
                        </a:spcAft>
                      </a:pPr>
                      <a:r>
                        <a:rPr lang="zh-CN" altLang="en-US" sz="1800" b="1" kern="0">
                          <a:solidFill>
                            <a:schemeClr val="accent2"/>
                          </a:solidFill>
                          <a:effectLst/>
                        </a:rPr>
                        <a:t>成员</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800" kern="0">
                          <a:effectLst/>
                        </a:rPr>
                        <a:t>于先生</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effectLst/>
                        </a:rPr>
                        <a:t>于太太</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effectLst/>
                        </a:rPr>
                        <a:t>女儿</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b="1" kern="0">
                          <a:solidFill>
                            <a:schemeClr val="accent2"/>
                          </a:solidFill>
                          <a:effectLst/>
                        </a:rPr>
                        <a:t>年龄</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en-US" altLang="zh-CN" sz="1800" kern="0">
                          <a:effectLst/>
                        </a:rPr>
                        <a:t>38</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effectLst/>
                        </a:rPr>
                        <a:t>38</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effectLst/>
                        </a:rPr>
                        <a:t>15</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b="1" kern="0">
                          <a:solidFill>
                            <a:schemeClr val="accent2"/>
                          </a:solidFill>
                          <a:effectLst/>
                        </a:rPr>
                        <a:t>就职</a:t>
                      </a:r>
                      <a:r>
                        <a:rPr lang="en-US" altLang="zh-CN" sz="1800" b="1" kern="0">
                          <a:solidFill>
                            <a:schemeClr val="accent2"/>
                          </a:solidFill>
                          <a:effectLst/>
                        </a:rPr>
                        <a:t>/</a:t>
                      </a:r>
                      <a:r>
                        <a:rPr lang="zh-CN" altLang="en-US" sz="1800" b="1" kern="0">
                          <a:solidFill>
                            <a:schemeClr val="accent2"/>
                          </a:solidFill>
                          <a:effectLst/>
                        </a:rPr>
                        <a:t>就学情况</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800" kern="0">
                          <a:effectLst/>
                        </a:rPr>
                        <a:t>中层技术干部</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effectLst/>
                        </a:rPr>
                        <a:t>会计</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effectLst/>
                        </a:rPr>
                        <a:t>初三</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b="1" kern="0">
                          <a:solidFill>
                            <a:schemeClr val="accent2"/>
                          </a:solidFill>
                          <a:effectLst/>
                        </a:rPr>
                        <a:t>收入（税后）</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en-US" altLang="zh-CN" sz="1800" kern="0">
                          <a:effectLst/>
                        </a:rPr>
                        <a:t>6000</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effectLst/>
                        </a:rPr>
                        <a:t>3000</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en-US" altLang="zh-CN" sz="1800" kern="0">
                          <a:effectLst/>
                        </a:rPr>
                        <a:t>0</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b="1" kern="0">
                          <a:solidFill>
                            <a:schemeClr val="accent2"/>
                          </a:solidFill>
                          <a:effectLst/>
                        </a:rPr>
                        <a:t>养老情况</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l">
                        <a:spcBef>
                          <a:spcPct val="0"/>
                        </a:spcBef>
                        <a:spcAft>
                          <a:spcPct val="0"/>
                        </a:spcAft>
                      </a:pPr>
                      <a:r>
                        <a:rPr lang="zh-CN" altLang="en-US" sz="1800" kern="0">
                          <a:effectLst/>
                        </a:rPr>
                        <a:t>父母健在，农村户口，无收入</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800" kern="0">
                          <a:effectLst/>
                        </a:rPr>
                        <a:t>父母健在，退休工人，退休工资共</a:t>
                      </a:r>
                      <a:r>
                        <a:rPr lang="en-US" altLang="zh-CN" sz="1800" kern="0">
                          <a:effectLst/>
                        </a:rPr>
                        <a:t>1000</a:t>
                      </a:r>
                      <a:r>
                        <a:rPr lang="zh-CN" altLang="en-US" sz="1800" kern="0">
                          <a:effectLst/>
                        </a:rPr>
                        <a:t>元。</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ctr">
                        <a:spcBef>
                          <a:spcPct val="0"/>
                        </a:spcBef>
                        <a:spcAft>
                          <a:spcPct val="0"/>
                        </a:spcAft>
                      </a:pPr>
                      <a:r>
                        <a:rPr lang="zh-CN" altLang="en-US" sz="1800" kern="0">
                          <a:effectLst/>
                        </a:rPr>
                        <a:t>无</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ctr">
                        <a:spcBef>
                          <a:spcPct val="0"/>
                        </a:spcBef>
                        <a:spcAft>
                          <a:spcPct val="0"/>
                        </a:spcAft>
                      </a:pPr>
                      <a:r>
                        <a:rPr lang="zh-CN" altLang="en-US" sz="1800" b="1" kern="0">
                          <a:solidFill>
                            <a:schemeClr val="accent2"/>
                          </a:solidFill>
                          <a:effectLst/>
                        </a:rPr>
                        <a:t>资产情况</a:t>
                      </a:r>
                      <a:endParaRPr lang="zh-CN" altLang="en-US" sz="1400" b="1" kern="100">
                        <a:solidFill>
                          <a:schemeClr val="accent2"/>
                        </a:solidFill>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gridSpan="3">
                  <a:txBody>
                    <a:bodyPr vert="horz" wrap="square"/>
                    <a:lstStyle/>
                    <a:p>
                      <a:pPr marL="0" marR="0" algn="l">
                        <a:spcBef>
                          <a:spcPct val="0"/>
                        </a:spcBef>
                        <a:spcAft>
                          <a:spcPct val="0"/>
                        </a:spcAft>
                      </a:pPr>
                      <a:r>
                        <a:rPr lang="en-US" altLang="zh-CN" sz="1800" kern="0">
                          <a:effectLst/>
                        </a:rPr>
                        <a:t>80</a:t>
                      </a:r>
                      <a:r>
                        <a:rPr lang="zh-CN" altLang="en-US" sz="1800" kern="0">
                          <a:effectLst/>
                        </a:rPr>
                        <a:t>平米住房一套，无贷款，现市价</a:t>
                      </a:r>
                      <a:r>
                        <a:rPr lang="en-US" altLang="zh-CN" sz="1800" kern="0">
                          <a:effectLst/>
                        </a:rPr>
                        <a:t>64</a:t>
                      </a:r>
                      <a:r>
                        <a:rPr lang="zh-CN" altLang="en-US" sz="1800" kern="0">
                          <a:effectLst/>
                        </a:rPr>
                        <a:t>万元；活期存款</a:t>
                      </a:r>
                      <a:r>
                        <a:rPr lang="en-US" altLang="zh-CN" sz="1800" kern="0">
                          <a:effectLst/>
                        </a:rPr>
                        <a:t>10</a:t>
                      </a:r>
                      <a:r>
                        <a:rPr lang="zh-CN" altLang="en-US" sz="1800" kern="0">
                          <a:effectLst/>
                        </a:rPr>
                        <a:t>万元，股票、基金共</a:t>
                      </a:r>
                      <a:r>
                        <a:rPr lang="en-US" altLang="zh-CN" sz="1800" kern="0">
                          <a:effectLst/>
                        </a:rPr>
                        <a:t>15</a:t>
                      </a:r>
                      <a:r>
                        <a:rPr lang="zh-CN" altLang="en-US" sz="1800" kern="0">
                          <a:effectLst/>
                        </a:rPr>
                        <a:t>万元。</a:t>
                      </a:r>
                      <a:endParaRPr lang="zh-CN" altLang="en-US" sz="1400" kern="100">
                        <a:effectLst/>
                        <a:latin typeface="Calibri"/>
                        <a:ea typeface="宋体" panose="02010600030101010101" pitchFamily="2" charset="-122"/>
                        <a:cs typeface="Times New Roman" panose="02020603050405020304"/>
                      </a:endParaRPr>
                    </a:p>
                  </a:txBody>
                  <a:tcPr marL="68580" marR="685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hMerge="1">
                  <a:txBody>
                    <a:bodyPr vert="horz" wrap="square"/>
                    <a:lstStyle/>
                    <a:p/>
                  </a:txBody>
                  <a:tcPr/>
                </a:tc>
                <a:tc hMerge="1">
                  <a:txBody>
                    <a:bodyPr vert="horz" wrap="square"/>
                    <a:lstStyle/>
                    <a:p/>
                  </a:txBody>
                  <a:tcPr/>
                </a:tc>
              </a:tr>
            </a:tbl>
          </a:graphicData>
        </a:graphic>
      </p:graphicFrame>
      <p:sp>
        <p:nvSpPr>
          <p:cNvPr id="6" name="矩形 83"/>
          <p:cNvSpPr>
            <a:spLocks noChangeArrowheads="1"/>
          </p:cNvSpPr>
          <p:nvPr/>
        </p:nvSpPr>
        <p:spPr bwMode="auto">
          <a:xfrm>
            <a:off x="1289050" y="1373188"/>
            <a:ext cx="9669463" cy="1662113"/>
          </a:xfrm>
          <a:prstGeom prst="rect">
            <a:avLst/>
          </a:prstGeom>
          <a:solidFill>
            <a:schemeClr val="accent2"/>
          </a:solidFill>
          <a:ln w="9525" cmpd="sng">
            <a:solidFill>
              <a:schemeClr val="accent2">
                <a:lumMod val="85000"/>
              </a:schemeClr>
            </a:solidFill>
            <a:miter lim="800000"/>
          </a:ln>
        </p:spPr>
        <p:txBody>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TextBox 84"/>
          <p:cNvSpPr txBox="1"/>
          <p:nvPr/>
        </p:nvSpPr>
        <p:spPr>
          <a:xfrm>
            <a:off x="1528763" y="1541463"/>
            <a:ext cx="9247187" cy="1322387"/>
          </a:xfrm>
          <a:prstGeom prst="rect">
            <a:avLst/>
          </a:prstGeom>
          <a:noFill/>
          <a:ln w="9525">
            <a:noFill/>
          </a:ln>
        </p:spPr>
        <p:txBody>
          <a:bodyPr anchor="t">
            <a:spAutoFit/>
          </a:bodyPr>
          <a:lstStyle/>
          <a:p>
            <a:pPr lvl="0" algn="just"/>
            <a:r>
              <a:rPr lang="zh-CN" altLang="en-US" sz="2000">
                <a:solidFill>
                  <a:schemeClr val="accent1"/>
                </a:solidFill>
                <a:latin typeface="微软雅黑" panose="020b0503020204020204" pitchFamily="34" charset="-122"/>
                <a:ea typeface="微软雅黑" panose="020b0503020204020204" pitchFamily="34" charset="-122"/>
              </a:rPr>
              <a:t>于先生在事业单位，比较稳定，于太太在企业，企业的效益会影响家庭收入，好在两人的工作单位都为其缴纳社会保险。此外，于先生夫妇就没有其他人寿或医疗保障了，对于人到中年的夫妇二人显然保障很不全面，有个万一，小孩以后的生活就没有任何保障了，所以需要在保险方面做些合理安排。</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8" name="Freeform 12"/>
          <p:cNvSpPr/>
          <p:nvPr/>
        </p:nvSpPr>
        <p:spPr>
          <a:xfrm>
            <a:off x="1214438" y="1227138"/>
            <a:ext cx="528637" cy="530225"/>
          </a:xfrm>
          <a:custGeom>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w="9525">
            <a:noFill/>
          </a:ln>
        </p:spPr>
        <p:txBody>
          <a:bodyPr/>
          <a:lstStyle/>
          <a:p>
            <a:endParaRPr lang="zh-CN" altLang="en-US"/>
          </a:p>
        </p:txBody>
      </p:sp>
      <p:sp>
        <p:nvSpPr>
          <p:cNvPr id="9" name="Freeform 12"/>
          <p:cNvSpPr/>
          <p:nvPr/>
        </p:nvSpPr>
        <p:spPr>
          <a:xfrm flipH="1" flipV="1">
            <a:off x="10510838" y="2598738"/>
            <a:ext cx="528637" cy="530225"/>
          </a:xfrm>
          <a:custGeom>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par>
                          <p:cTn id="18" fill="hold" nodeType="afterGroup">
                            <p:stCondLst>
                              <p:cond delay="700"/>
                            </p:stCondLst>
                            <p:childTnLst>
                              <p:par>
                                <p:cTn id="19" presetID="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35" presetClass="path" presetSubtype="0" accel="50000" decel="50000" fill="hold" nodeType="withEffect">
                                  <p:stCondLst>
                                    <p:cond delay="0"/>
                                  </p:stCondLst>
                                  <p:childTnLst>
                                    <p:animMotion origin="layout" path="M 6.73953E-07 4.81036E-07 L 0.38446 0.09944" pathEditMode="relative" rAng="0" ptsTypes="AA">
                                      <p:cBhvr>
                                        <p:cTn id="22" dur="500" spd="-99900" fill="hold"/>
                                        <p:tgtEl>
                                          <p:spTgt spid="8"/>
                                        </p:tgtEl>
                                        <p:attrNameLst>
                                          <p:attrName>ppt_x</p:attrName>
                                          <p:attrName>ppt_y</p:attrName>
                                        </p:attrNameLst>
                                      </p:cBhvr>
                                      <p:rCtr x="19200" y="5000"/>
                                    </p:animMotion>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4.08795E-06 -4.50509E-06 L -0.37522 -0.09643" pathEditMode="relative" rAng="0" ptsTypes="AA">
                                      <p:cBhvr>
                                        <p:cTn id="26" dur="500" spd="-99900" fill="hold"/>
                                        <p:tgtEl>
                                          <p:spTgt spid="9"/>
                                        </p:tgtEl>
                                        <p:attrNameLst>
                                          <p:attrName>ppt_x</p:attrName>
                                          <p:attrName>ppt_y</p:attrName>
                                        </p:attrNameLst>
                                      </p:cBhvr>
                                      <p:rCtr x="-18800" y="-4800"/>
                                    </p:animMotion>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nodeType="afterGroup">
                            <p:stCondLst>
                              <p:cond delay="1200"/>
                            </p:stCondLst>
                            <p:childTnLst>
                              <p:par>
                                <p:cTn id="33" presetID="22" presetClass="entr" presetSubtype="1" fill="hold"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up)">
                                      <p:cBhvr>
                                        <p:cTn id="3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6"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5" name="TextBox 104"/>
          <p:cNvSpPr txBox="1"/>
          <p:nvPr/>
        </p:nvSpPr>
        <p:spPr>
          <a:xfrm>
            <a:off x="815975" y="150813"/>
            <a:ext cx="2833688" cy="523875"/>
          </a:xfrm>
          <a:prstGeom prst="rect">
            <a:avLst/>
          </a:prstGeom>
          <a:noFill/>
          <a:ln w="9525">
            <a:noFill/>
          </a:ln>
        </p:spPr>
        <p:txBody>
          <a:bodyPr anchor="t">
            <a:spAutoFit/>
          </a:bodyPr>
          <a:lstStyle/>
          <a:p>
            <a:pPr lvl="0"/>
            <a:r>
              <a:rPr lang="zh-CN" altLang="en-US" sz="2800" b="1">
                <a:solidFill>
                  <a:schemeClr val="accent1"/>
                </a:solidFill>
                <a:latin typeface="微软雅黑" panose="020b0503020204020204" pitchFamily="34" charset="-122"/>
                <a:ea typeface="微软雅黑" panose="020b0503020204020204" pitchFamily="34" charset="-122"/>
              </a:rPr>
              <a:t>资产负债表</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a:xfrm>
            <a:off x="282575" y="173038"/>
            <a:ext cx="493713" cy="493712"/>
          </a:xfrm>
          <a:custGeom>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lstStyle/>
          <a:p>
            <a:endParaRPr lang="zh-CN" altLang="en-US"/>
          </a:p>
        </p:txBody>
      </p:sp>
      <p:sp>
        <p:nvSpPr>
          <p:cNvPr id="2" name="矩形 1"/>
          <p:cNvSpPr/>
          <p:nvPr/>
        </p:nvSpPr>
        <p:spPr>
          <a:xfrm>
            <a:off x="933450" y="777875"/>
            <a:ext cx="1466850"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rPr>
              <a:t>资产负债表</a:t>
            </a:r>
            <a:endParaRPr kumimoji="0" lang="zh-CN" altLang="en-US"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 name="表格 2"/>
          <p:cNvGraphicFramePr>
            <a:graphicFrameLocks noGrp="1"/>
          </p:cNvGraphicFramePr>
          <p:nvPr/>
        </p:nvGraphicFramePr>
        <p:xfrm>
          <a:off x="977900" y="1179513"/>
          <a:ext cx="7351966" cy="2682240"/>
        </p:xfrm>
        <a:graphic>
          <a:graphicData uri="http://schemas.openxmlformats.org/drawingml/2006/table">
            <a:tbl>
              <a:tblPr>
                <a:tableStyleId>{5C22544A-7EE6-4342-B048-85BDC9FD1C3A}</a:tableStyleId>
              </a:tblPr>
              <a:tblGrid>
                <a:gridCol w="1412025"/>
                <a:gridCol w="1065135"/>
                <a:gridCol w="1486296"/>
                <a:gridCol w="867661"/>
                <a:gridCol w="1341249"/>
                <a:gridCol w="1179600"/>
              </a:tblGrid>
              <a:tr h="0">
                <a:tc>
                  <a:txBody>
                    <a:bodyPr vert="horz" wrap="square"/>
                    <a:lstStyle/>
                    <a:p>
                      <a:pPr marL="0" marR="0" algn="l">
                        <a:spcBef>
                          <a:spcPct val="0"/>
                        </a:spcBef>
                        <a:spcAft>
                          <a:spcPct val="0"/>
                        </a:spcAft>
                      </a:pPr>
                      <a:r>
                        <a:rPr lang="zh-CN" altLang="en-US" sz="1600" b="1" kern="0">
                          <a:solidFill>
                            <a:schemeClr val="accent2"/>
                          </a:solidFill>
                          <a:effectLst/>
                        </a:rPr>
                        <a:t> </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l">
                        <a:spcBef>
                          <a:spcPct val="0"/>
                        </a:spcBef>
                        <a:spcAft>
                          <a:spcPct val="0"/>
                        </a:spcAft>
                      </a:pPr>
                      <a:r>
                        <a:rPr lang="zh-CN" altLang="en-US" sz="1600" b="1" kern="0">
                          <a:solidFill>
                            <a:schemeClr val="accent2"/>
                          </a:solidFill>
                          <a:effectLst/>
                        </a:rPr>
                        <a:t>资产</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l">
                        <a:spcBef>
                          <a:spcPct val="0"/>
                        </a:spcBef>
                        <a:spcAft>
                          <a:spcPct val="0"/>
                        </a:spcAft>
                      </a:pPr>
                      <a:r>
                        <a:rPr lang="zh-CN" altLang="en-US" sz="1600" b="1" kern="0">
                          <a:solidFill>
                            <a:schemeClr val="accent2"/>
                          </a:solidFill>
                          <a:effectLst/>
                        </a:rPr>
                        <a:t> </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l">
                        <a:spcBef>
                          <a:spcPct val="0"/>
                        </a:spcBef>
                        <a:spcAft>
                          <a:spcPct val="0"/>
                        </a:spcAft>
                      </a:pPr>
                      <a:r>
                        <a:rPr lang="zh-CN" altLang="en-US" sz="1600" b="1" kern="0">
                          <a:solidFill>
                            <a:schemeClr val="accent2"/>
                          </a:solidFill>
                          <a:effectLst/>
                        </a:rPr>
                        <a:t>负债</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l">
                        <a:spcBef>
                          <a:spcPct val="0"/>
                        </a:spcBef>
                        <a:spcAft>
                          <a:spcPct val="0"/>
                        </a:spcAft>
                      </a:pPr>
                      <a:r>
                        <a:rPr lang="zh-CN" altLang="en-US" sz="1600" b="1" kern="0">
                          <a:solidFill>
                            <a:schemeClr val="accent2"/>
                          </a:solidFill>
                          <a:effectLst/>
                        </a:rPr>
                        <a:t> </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l">
                        <a:spcBef>
                          <a:spcPct val="0"/>
                        </a:spcBef>
                        <a:spcAft>
                          <a:spcPct val="0"/>
                        </a:spcAft>
                      </a:pPr>
                      <a:r>
                        <a:rPr lang="zh-CN" altLang="en-US" sz="1600" b="1" kern="0">
                          <a:solidFill>
                            <a:schemeClr val="accent2"/>
                          </a:solidFill>
                          <a:effectLst/>
                        </a:rPr>
                        <a:t>净值</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r>
              <a:tr h="0">
                <a:tc>
                  <a:txBody>
                    <a:bodyPr vert="horz" wrap="square"/>
                    <a:lstStyle/>
                    <a:p>
                      <a:pPr marL="0" marR="0" algn="l">
                        <a:spcBef>
                          <a:spcPct val="0"/>
                        </a:spcBef>
                        <a:spcAft>
                          <a:spcPct val="0"/>
                        </a:spcAft>
                      </a:pPr>
                      <a:r>
                        <a:rPr lang="zh-CN" altLang="en-US" sz="1600" kern="0">
                          <a:solidFill>
                            <a:schemeClr val="accent1"/>
                          </a:solidFill>
                          <a:effectLst/>
                        </a:rPr>
                        <a:t>存款</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100000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l">
                        <a:spcBef>
                          <a:spcPct val="0"/>
                        </a:spcBef>
                        <a:spcAft>
                          <a:spcPct val="0"/>
                        </a:spcAft>
                      </a:pPr>
                      <a:r>
                        <a:rPr lang="zh-CN" altLang="en-US" sz="1600" kern="0">
                          <a:solidFill>
                            <a:schemeClr val="accent1"/>
                          </a:solidFill>
                          <a:effectLst/>
                        </a:rPr>
                        <a:t>流动资金</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100000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流动负债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流动净值</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100000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r>
              <a:tr h="0">
                <a:tc>
                  <a:txBody>
                    <a:bodyPr vert="horz" wrap="square"/>
                    <a:lstStyle/>
                    <a:p>
                      <a:pPr marL="0" marR="0" algn="l">
                        <a:spcBef>
                          <a:spcPct val="0"/>
                        </a:spcBef>
                        <a:spcAft>
                          <a:spcPct val="0"/>
                        </a:spcAft>
                      </a:pPr>
                      <a:r>
                        <a:rPr lang="zh-CN" altLang="en-US" sz="1600" kern="0">
                          <a:solidFill>
                            <a:schemeClr val="accent1"/>
                          </a:solidFill>
                          <a:effectLst/>
                        </a:rPr>
                        <a:t>股票型资金</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150000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l">
                        <a:spcBef>
                          <a:spcPct val="0"/>
                        </a:spcBef>
                        <a:spcAft>
                          <a:spcPct val="0"/>
                        </a:spcAft>
                      </a:pPr>
                      <a:r>
                        <a:rPr lang="zh-CN" altLang="en-US" sz="1600" kern="0">
                          <a:solidFill>
                            <a:schemeClr val="accent1"/>
                          </a:solidFill>
                          <a:effectLst/>
                        </a:rPr>
                        <a:t>投资资金</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150000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投资负债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投资净值</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150000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r>
              <a:tr h="0">
                <a:tc>
                  <a:txBody>
                    <a:bodyPr vert="horz" wrap="square"/>
                    <a:lstStyle/>
                    <a:p>
                      <a:pPr marL="0" marR="0" algn="l">
                        <a:spcBef>
                          <a:spcPct val="0"/>
                        </a:spcBef>
                        <a:spcAft>
                          <a:spcPct val="0"/>
                        </a:spcAft>
                      </a:pPr>
                      <a:r>
                        <a:rPr lang="zh-CN" altLang="en-US" sz="1600" kern="0">
                          <a:solidFill>
                            <a:schemeClr val="accent1"/>
                          </a:solidFill>
                          <a:effectLst/>
                        </a:rPr>
                        <a:t>自用房产</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640000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l">
                        <a:spcBef>
                          <a:spcPct val="0"/>
                        </a:spcBef>
                        <a:spcAft>
                          <a:spcPct val="0"/>
                        </a:spcAft>
                      </a:pPr>
                      <a:r>
                        <a:rPr lang="zh-CN" altLang="en-US" sz="1600" kern="0">
                          <a:solidFill>
                            <a:schemeClr val="accent1"/>
                          </a:solidFill>
                          <a:effectLst/>
                        </a:rPr>
                        <a:t>自用资产</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640000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自用负债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自用净值</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640000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r>
              <a:tr h="0">
                <a:tc>
                  <a:txBody>
                    <a:bodyPr vert="horz" wrap="square"/>
                    <a:lstStyle/>
                    <a:p>
                      <a:pPr marL="0" marR="0" algn="l">
                        <a:spcBef>
                          <a:spcPct val="0"/>
                        </a:spcBef>
                        <a:spcAft>
                          <a:spcPct val="0"/>
                        </a:spcAft>
                      </a:pPr>
                      <a:r>
                        <a:rPr lang="zh-CN" altLang="en-US" sz="1600" kern="0">
                          <a:solidFill>
                            <a:schemeClr val="accent1"/>
                          </a:solidFill>
                          <a:effectLst/>
                        </a:rPr>
                        <a:t>总资产</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890000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总负债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890000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bl>
          </a:graphicData>
        </a:graphic>
      </p:graphicFrame>
      <p:sp>
        <p:nvSpPr>
          <p:cNvPr id="4" name="矩形 3"/>
          <p:cNvSpPr/>
          <p:nvPr/>
        </p:nvSpPr>
        <p:spPr>
          <a:xfrm>
            <a:off x="977900" y="4065588"/>
            <a:ext cx="1468438" cy="400050"/>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rPr>
              <a:t>收支储蓄表</a:t>
            </a:r>
            <a:endParaRPr kumimoji="0" lang="zh-CN" altLang="en-US" sz="2000" b="1" i="0" u="none" strike="noStrike" kern="1200" cap="none" spc="0" normalizeH="0" baseline="0" noProof="0">
              <a:ln>
                <a:noFill/>
              </a:ln>
              <a:solidFill>
                <a:schemeClr val="accent4"/>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表格 4"/>
          <p:cNvGraphicFramePr>
            <a:graphicFrameLocks noGrp="1"/>
          </p:cNvGraphicFramePr>
          <p:nvPr/>
        </p:nvGraphicFramePr>
        <p:xfrm>
          <a:off x="977900" y="4513263"/>
          <a:ext cx="6847908" cy="2011680"/>
        </p:xfrm>
        <a:graphic>
          <a:graphicData uri="http://schemas.openxmlformats.org/drawingml/2006/table">
            <a:tbl>
              <a:tblPr>
                <a:tableStyleId>{5C22544A-7EE6-4342-B048-85BDC9FD1C3A}</a:tableStyleId>
              </a:tblPr>
              <a:tblGrid>
                <a:gridCol w="1591325"/>
                <a:gridCol w="1080120"/>
                <a:gridCol w="1080120"/>
                <a:gridCol w="1008112"/>
                <a:gridCol w="1152128"/>
                <a:gridCol w="936103"/>
              </a:tblGrid>
              <a:tr h="0">
                <a:tc>
                  <a:txBody>
                    <a:bodyPr vert="horz" wrap="square"/>
                    <a:lstStyle/>
                    <a:p>
                      <a:pPr marL="0" marR="0" algn="ctr">
                        <a:spcBef>
                          <a:spcPct val="0"/>
                        </a:spcBef>
                        <a:spcAft>
                          <a:spcPct val="0"/>
                        </a:spcAft>
                      </a:pPr>
                      <a:r>
                        <a:rPr lang="zh-CN" altLang="en-US" sz="1600" b="1" kern="0">
                          <a:solidFill>
                            <a:schemeClr val="accent2"/>
                          </a:solidFill>
                          <a:effectLst/>
                        </a:rPr>
                        <a:t>收入（税后）</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600" b="1" kern="0">
                          <a:solidFill>
                            <a:schemeClr val="accent2"/>
                          </a:solidFill>
                          <a:effectLst/>
                        </a:rPr>
                        <a:t>金额</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600" b="1" kern="0">
                          <a:solidFill>
                            <a:schemeClr val="accent2"/>
                          </a:solidFill>
                          <a:effectLst/>
                        </a:rPr>
                        <a:t>负债</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600" b="1" kern="0">
                          <a:solidFill>
                            <a:schemeClr val="accent2"/>
                          </a:solidFill>
                          <a:effectLst/>
                        </a:rPr>
                        <a:t>金额</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600" b="1" kern="0">
                          <a:solidFill>
                            <a:schemeClr val="accent2"/>
                          </a:solidFill>
                          <a:effectLst/>
                        </a:rPr>
                        <a:t>储蓄</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c>
                  <a:txBody>
                    <a:bodyPr vert="horz" wrap="square"/>
                    <a:lstStyle/>
                    <a:p>
                      <a:pPr marL="0" marR="0" algn="ctr">
                        <a:spcBef>
                          <a:spcPct val="0"/>
                        </a:spcBef>
                        <a:spcAft>
                          <a:spcPct val="0"/>
                        </a:spcAft>
                      </a:pPr>
                      <a:r>
                        <a:rPr lang="zh-CN" altLang="en-US" sz="1600" b="1" kern="0">
                          <a:solidFill>
                            <a:schemeClr val="accent2"/>
                          </a:solidFill>
                          <a:effectLst/>
                        </a:rPr>
                        <a:t>金额</a:t>
                      </a:r>
                      <a:endParaRPr lang="zh-CN" altLang="en-US" sz="1200" b="1" kern="100">
                        <a:solidFill>
                          <a:schemeClr val="accent2"/>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4"/>
                    </a:solidFill>
                  </a:tcPr>
                </a:tc>
              </a:tr>
              <a:tr h="0">
                <a:tc>
                  <a:txBody>
                    <a:bodyPr vert="horz" wrap="square"/>
                    <a:lstStyle/>
                    <a:p>
                      <a:pPr marL="0" marR="0" algn="l">
                        <a:spcBef>
                          <a:spcPct val="0"/>
                        </a:spcBef>
                        <a:spcAft>
                          <a:spcPct val="0"/>
                        </a:spcAft>
                      </a:pPr>
                      <a:r>
                        <a:rPr lang="zh-CN" altLang="en-US" sz="1600" kern="0">
                          <a:solidFill>
                            <a:schemeClr val="accent1"/>
                          </a:solidFill>
                          <a:effectLst/>
                        </a:rPr>
                        <a:t>薪资</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117823</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日产支出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77080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l">
                        <a:spcBef>
                          <a:spcPct val="0"/>
                        </a:spcBef>
                        <a:spcAft>
                          <a:spcPct val="0"/>
                        </a:spcAft>
                      </a:pPr>
                      <a:r>
                        <a:rPr lang="zh-CN" altLang="en-US" sz="1600" kern="0">
                          <a:solidFill>
                            <a:schemeClr val="accent1"/>
                          </a:solidFill>
                          <a:effectLst/>
                        </a:rPr>
                        <a:t>工作收入</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117823</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生活支出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77080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生活储蓄</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40743</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r>
              <a:tr h="0">
                <a:tc>
                  <a:txBody>
                    <a:bodyPr vert="horz" wrap="square"/>
                    <a:lstStyle/>
                    <a:p>
                      <a:pPr marL="0" marR="0" algn="l">
                        <a:spcBef>
                          <a:spcPct val="0"/>
                        </a:spcBef>
                        <a:spcAft>
                          <a:spcPct val="0"/>
                        </a:spcAft>
                      </a:pPr>
                      <a:r>
                        <a:rPr lang="zh-CN" altLang="en-US" sz="1600" kern="0">
                          <a:solidFill>
                            <a:schemeClr val="accent1"/>
                          </a:solidFill>
                          <a:effectLst/>
                        </a:rPr>
                        <a:t>利息收入</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360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 </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r h="0">
                <a:tc>
                  <a:txBody>
                    <a:bodyPr vert="horz" wrap="square"/>
                    <a:lstStyle/>
                    <a:p>
                      <a:pPr marL="0" marR="0" algn="l">
                        <a:spcBef>
                          <a:spcPct val="0"/>
                        </a:spcBef>
                        <a:spcAft>
                          <a:spcPct val="0"/>
                        </a:spcAft>
                      </a:pPr>
                      <a:r>
                        <a:rPr lang="zh-CN" altLang="en-US" sz="1600" kern="0">
                          <a:solidFill>
                            <a:schemeClr val="accent1"/>
                          </a:solidFill>
                          <a:effectLst/>
                        </a:rPr>
                        <a:t>投资收入</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360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投资支出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zh-CN" altLang="en-US" sz="1600" kern="0">
                          <a:solidFill>
                            <a:schemeClr val="accent1"/>
                          </a:solidFill>
                          <a:effectLst/>
                        </a:rPr>
                        <a:t>投资储蓄</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c>
                  <a:txBody>
                    <a:bodyPr vert="horz" wrap="square"/>
                    <a:lstStyle/>
                    <a:p>
                      <a:pPr marL="0" marR="0" algn="l">
                        <a:spcBef>
                          <a:spcPct val="0"/>
                        </a:spcBef>
                        <a:spcAft>
                          <a:spcPct val="0"/>
                        </a:spcAft>
                      </a:pPr>
                      <a:r>
                        <a:rPr lang="en-US" altLang="zh-CN" sz="1600" kern="0">
                          <a:solidFill>
                            <a:schemeClr val="accent1"/>
                          </a:solidFill>
                          <a:effectLst/>
                        </a:rPr>
                        <a:t>360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lumMod val="95000"/>
                      </a:schemeClr>
                    </a:solidFill>
                  </a:tcPr>
                </a:tc>
              </a:tr>
              <a:tr h="0">
                <a:tc>
                  <a:txBody>
                    <a:bodyPr vert="horz" wrap="square"/>
                    <a:lstStyle/>
                    <a:p>
                      <a:pPr marL="0" marR="0" algn="l">
                        <a:spcBef>
                          <a:spcPct val="0"/>
                        </a:spcBef>
                        <a:spcAft>
                          <a:spcPct val="0"/>
                        </a:spcAft>
                      </a:pPr>
                      <a:r>
                        <a:rPr lang="zh-CN" altLang="en-US" sz="1600" kern="0">
                          <a:solidFill>
                            <a:schemeClr val="accent1"/>
                          </a:solidFill>
                          <a:effectLst/>
                        </a:rPr>
                        <a:t>总收入</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118183</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总支出</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77080</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zh-CN" altLang="en-US" sz="1600" kern="0">
                          <a:solidFill>
                            <a:schemeClr val="accent1"/>
                          </a:solidFill>
                          <a:effectLst/>
                        </a:rPr>
                        <a:t>净储蓄</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vert="horz" wrap="square"/>
                    <a:lstStyle/>
                    <a:p>
                      <a:pPr marL="0" marR="0" algn="l">
                        <a:spcBef>
                          <a:spcPct val="0"/>
                        </a:spcBef>
                        <a:spcAft>
                          <a:spcPct val="0"/>
                        </a:spcAft>
                      </a:pPr>
                      <a:r>
                        <a:rPr lang="en-US" altLang="zh-CN" sz="1600" kern="0">
                          <a:solidFill>
                            <a:schemeClr val="accent1"/>
                          </a:solidFill>
                          <a:effectLst/>
                        </a:rPr>
                        <a:t>41103</a:t>
                      </a:r>
                      <a:endParaRPr lang="zh-CN" altLang="en-US" sz="1200" kern="100">
                        <a:solidFill>
                          <a:schemeClr val="accent1"/>
                        </a:solidFill>
                        <a:effectLst/>
                        <a:latin typeface="Calibri"/>
                        <a:ea typeface="宋体" panose="02010600030101010101" pitchFamily="2" charset="-122"/>
                        <a:cs typeface="Times New Roman" panose="02020603050405020304"/>
                      </a:endParaRPr>
                    </a:p>
                  </a:txBody>
                  <a:tcPr marL="68580" marR="685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r>
            </a:tbl>
          </a:graphicData>
        </a:graphic>
      </p:graphicFrame>
      <p:pic>
        <p:nvPicPr>
          <p:cNvPr id="21625" name="图片 5"/>
          <p:cNvPicPr>
            <a:picLocks noChangeAspect="1"/>
          </p:cNvPicPr>
          <p:nvPr/>
        </p:nvPicPr>
        <p:blipFill>
          <a:blip r:embed="rId3"/>
          <a:stretch>
            <a:fillRect/>
          </a:stretch>
        </p:blipFill>
        <p:spPr>
          <a:xfrm>
            <a:off x="7826375" y="1441450"/>
            <a:ext cx="4225925" cy="4867275"/>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5"/>
                                        </p:tgtEl>
                                        <p:attrNameLst>
                                          <p:attrName>style.visibility</p:attrName>
                                        </p:attrNameLst>
                                      </p:cBhvr>
                                      <p:to>
                                        <p:strVal val="visible"/>
                                      </p:to>
                                    </p:set>
                                    <p:anim calcmode="lin" valueType="num">
                                      <p:cBhvr>
                                        <p:cTn id="7" dur="4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05"/>
                                        </p:tgtEl>
                                        <p:attrNameLst>
                                          <p:attrName>ppt_y</p:attrName>
                                        </p:attrNameLst>
                                      </p:cBhvr>
                                      <p:tavLst>
                                        <p:tav tm="0">
                                          <p:val>
                                            <p:strVal val="#ppt_y"/>
                                          </p:val>
                                        </p:tav>
                                        <p:tav tm="100000">
                                          <p:val>
                                            <p:strVal val="#ppt_y"/>
                                          </p:val>
                                        </p:tav>
                                      </p:tavLst>
                                    </p:anim>
                                    <p:anim calcmode="lin" valueType="num">
                                      <p:cBhvr>
                                        <p:cTn id="9" dur="4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05"/>
                                        </p:tgtEl>
                                      </p:cBhvr>
                                    </p:animEffect>
                                  </p:childTnLst>
                                </p:cTn>
                              </p:par>
                            </p:childTnLst>
                          </p:cTn>
                        </p:par>
                        <p:par>
                          <p:cTn id="12" fill="hold" nodeType="afterGroup">
                            <p:stCondLst>
                              <p:cond delay="400"/>
                            </p:stCondLst>
                            <p:childTnLst>
                              <p:par>
                                <p:cTn id="13" presetID="53" presetClass="entr" presetSubtype="16"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Effect transition="in" filter="fade">
                                      <p:cBhvr>
                                        <p:cTn id="17"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3"/>
          <a:stretch>
            <a:fillRect/>
          </a:stretch>
        </a:blipFill>
        <a:effectLst/>
      </p:bgPr>
    </p:bg>
    <p:spTree>
      <p:nvGrpSpPr>
        <p:cNvPr id="1" name=""/>
        <p:cNvGrpSpPr/>
        <p:nvPr/>
      </p:nvGrpSpPr>
      <p:grpSpPr>
        <a:xfrm>
          <a:off x="0" y="0"/>
          <a:ext cx="0" cy="0"/>
        </a:xfrm>
      </p:grpSpPr>
      <p:sp>
        <p:nvSpPr>
          <p:cNvPr id="19" name="Oval 7"/>
          <p:cNvSpPr/>
          <p:nvPr/>
        </p:nvSpPr>
        <p:spPr>
          <a:xfrm>
            <a:off x="6221413" y="769938"/>
            <a:ext cx="6769100" cy="6770687"/>
          </a:xfrm>
          <a:prstGeom prst="ellipse">
            <a:avLst/>
          </a:prstGeom>
          <a:solidFill>
            <a:schemeClr val="tx1">
              <a:alpha val="50195"/>
            </a:schemeClr>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1" name="Oval 8"/>
          <p:cNvSpPr/>
          <p:nvPr/>
        </p:nvSpPr>
        <p:spPr>
          <a:xfrm>
            <a:off x="7015163" y="1560513"/>
            <a:ext cx="5181600" cy="5189537"/>
          </a:xfrm>
          <a:prstGeom prst="ellipse">
            <a:avLst/>
          </a:prstGeom>
          <a:solidFill>
            <a:schemeClr val="tx1"/>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3" name="Oval 9"/>
          <p:cNvSpPr/>
          <p:nvPr/>
        </p:nvSpPr>
        <p:spPr>
          <a:xfrm>
            <a:off x="7134225" y="1881188"/>
            <a:ext cx="1065213" cy="1065212"/>
          </a:xfrm>
          <a:prstGeom prst="ellipse">
            <a:avLst/>
          </a:prstGeom>
          <a:solidFill>
            <a:srgbClr val="93CA38"/>
          </a:solidFill>
          <a:ln w="9525">
            <a:noFill/>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28" name="矩形 27"/>
          <p:cNvSpPr/>
          <p:nvPr/>
        </p:nvSpPr>
        <p:spPr>
          <a:xfrm>
            <a:off x="7667625" y="3648075"/>
            <a:ext cx="3876675" cy="1016000"/>
          </a:xfrm>
          <a:prstGeom prst="rect">
            <a:avLst/>
          </a:prstGeom>
          <a:noFill/>
          <a:ln w="9525">
            <a:noFill/>
          </a:ln>
        </p:spPr>
        <p:txBody>
          <a:bodyPr lIns="0" tIns="0" rIns="0" bIns="0" anchor="t">
            <a:spAutoFit/>
          </a:bodyPr>
          <a:lstStyle/>
          <a:p>
            <a:pPr lvl="0" algn="ctr"/>
            <a:r>
              <a:rPr lang="zh-CN" altLang="en-US" sz="6600" b="1">
                <a:solidFill>
                  <a:srgbClr val="FFFFFF"/>
                </a:solidFill>
                <a:latin typeface="微软雅黑" panose="020b0503020204020204" pitchFamily="34" charset="-122"/>
                <a:ea typeface="微软雅黑" panose="020b0503020204020204" pitchFamily="34" charset="-122"/>
              </a:rPr>
              <a:t>理财目标</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9102725" y="3046413"/>
            <a:ext cx="1006475" cy="461962"/>
          </a:xfrm>
          <a:prstGeom prst="rect">
            <a:avLst/>
          </a:prstGeom>
          <a:noFill/>
          <a:ln w="9525">
            <a:noFill/>
          </a:ln>
        </p:spPr>
        <p:txBody>
          <a:bodyPr wrap="none" anchor="t">
            <a:spAutoFit/>
          </a:bodyPr>
          <a:lstStyle/>
          <a:p>
            <a:pPr lvl="0"/>
            <a:r>
              <a:rPr lang="en-US" altLang="zh-CN" sz="2400">
                <a:solidFill>
                  <a:schemeClr val="accent2"/>
                </a:solidFill>
                <a:latin typeface="Arial" panose="020b0604020202020204" pitchFamily="34" charset="0"/>
                <a:ea typeface="宋体" panose="02010600030101010101" pitchFamily="2" charset="-122"/>
              </a:rPr>
              <a:t>Part 2</a:t>
            </a:r>
            <a:endParaRPr lang="zh-CN" altLang="en-US" sz="2400">
              <a:solidFill>
                <a:schemeClr val="accent2"/>
              </a:solidFill>
              <a:latin typeface="Arial" panose="020b0604020202020204" pitchFamily="34" charset="0"/>
              <a:ea typeface="宋体" panose="02010600030101010101" pitchFamily="2" charset="-122"/>
            </a:endParaRPr>
          </a:p>
        </p:txBody>
      </p:sp>
      <p:sp>
        <p:nvSpPr>
          <p:cNvPr id="30" name="Freeform 14"/>
          <p:cNvSpPr>
            <a:spLocks noEditPoints="1"/>
          </p:cNvSpPr>
          <p:nvPr/>
        </p:nvSpPr>
        <p:spPr>
          <a:xfrm>
            <a:off x="7335838" y="2095500"/>
            <a:ext cx="663575" cy="638175"/>
          </a:xfrm>
          <a:custGeom>
            <a:cxnLst>
              <a:cxn ang="0">
                <a:pos x="332253" y="229886"/>
              </a:cxn>
              <a:cxn ang="0">
                <a:pos x="238834" y="319805"/>
              </a:cxn>
              <a:cxn ang="0">
                <a:pos x="332253" y="408876"/>
              </a:cxn>
              <a:cxn ang="0">
                <a:pos x="424790" y="319805"/>
              </a:cxn>
              <a:cxn ang="0">
                <a:pos x="410689" y="271453"/>
              </a:cxn>
              <a:cxn ang="0">
                <a:pos x="516446" y="169658"/>
              </a:cxn>
              <a:cxn ang="0">
                <a:pos x="575493" y="169658"/>
              </a:cxn>
              <a:cxn ang="0">
                <a:pos x="663624" y="84829"/>
              </a:cxn>
              <a:cxn ang="0">
                <a:pos x="578137" y="82284"/>
              </a:cxn>
              <a:cxn ang="0">
                <a:pos x="575493" y="0"/>
              </a:cxn>
              <a:cxn ang="0">
                <a:pos x="487363" y="84829"/>
              </a:cxn>
              <a:cxn ang="0">
                <a:pos x="487363" y="141664"/>
              </a:cxn>
              <a:cxn ang="0">
                <a:pos x="381606" y="243459"/>
              </a:cxn>
              <a:cxn ang="0">
                <a:pos x="332253" y="229886"/>
              </a:cxn>
              <a:cxn ang="0">
                <a:pos x="482075" y="319805"/>
              </a:cxn>
              <a:cxn ang="0">
                <a:pos x="332253" y="464014"/>
              </a:cxn>
              <a:cxn ang="0">
                <a:pos x="181549" y="319805"/>
              </a:cxn>
              <a:cxn ang="0">
                <a:pos x="332253" y="174748"/>
              </a:cxn>
              <a:cxn ang="0">
                <a:pos x="384250" y="184079"/>
              </a:cxn>
              <a:cxn ang="0">
                <a:pos x="427434" y="142513"/>
              </a:cxn>
              <a:cxn ang="0">
                <a:pos x="332253" y="119609"/>
              </a:cxn>
              <a:cxn ang="0">
                <a:pos x="124264" y="319805"/>
              </a:cxn>
              <a:cxn ang="0">
                <a:pos x="332253" y="519153"/>
              </a:cxn>
              <a:cxn ang="0">
                <a:pos x="539360" y="319805"/>
              </a:cxn>
              <a:cxn ang="0">
                <a:pos x="515564" y="227342"/>
              </a:cxn>
              <a:cxn ang="0">
                <a:pos x="472380" y="268908"/>
              </a:cxn>
              <a:cxn ang="0">
                <a:pos x="482075" y="319805"/>
              </a:cxn>
              <a:cxn ang="0">
                <a:pos x="575493" y="209528"/>
              </a:cxn>
              <a:cxn ang="0">
                <a:pos x="601051" y="319805"/>
              </a:cxn>
              <a:cxn ang="0">
                <a:pos x="332253" y="578533"/>
              </a:cxn>
              <a:cxn ang="0">
                <a:pos x="62573" y="319805"/>
              </a:cxn>
              <a:cxn ang="0">
                <a:pos x="332253" y="60229"/>
              </a:cxn>
              <a:cxn ang="0">
                <a:pos x="445941" y="84829"/>
              </a:cxn>
              <a:cxn ang="0">
                <a:pos x="458280" y="56835"/>
              </a:cxn>
              <a:cxn ang="0">
                <a:pos x="481193" y="34780"/>
              </a:cxn>
              <a:cxn ang="0">
                <a:pos x="332253" y="0"/>
              </a:cxn>
              <a:cxn ang="0">
                <a:pos x="0" y="319805"/>
              </a:cxn>
              <a:cxn ang="0">
                <a:pos x="332253" y="638762"/>
              </a:cxn>
              <a:cxn ang="0">
                <a:pos x="663624" y="319805"/>
              </a:cxn>
              <a:cxn ang="0">
                <a:pos x="627490" y="175596"/>
              </a:cxn>
              <a:cxn ang="0">
                <a:pos x="604576" y="197651"/>
              </a:cxn>
              <a:cxn ang="0">
                <a:pos x="575493" y="209528"/>
              </a:cxn>
            </a:cxnLst>
            <a:rect l="0" t="0" r="0" b="0"/>
            <a:pathLst>
              <a:path w="753" h="753">
                <a:moveTo>
                  <a:pt x="377" y="271"/>
                </a:moveTo>
                <a:cubicBezTo>
                  <a:pt x="318" y="271"/>
                  <a:pt x="271" y="318"/>
                  <a:pt x="271" y="377"/>
                </a:cubicBezTo>
                <a:cubicBezTo>
                  <a:pt x="271" y="435"/>
                  <a:pt x="318" y="482"/>
                  <a:pt x="377" y="482"/>
                </a:cubicBezTo>
                <a:cubicBezTo>
                  <a:pt x="435" y="482"/>
                  <a:pt x="482" y="435"/>
                  <a:pt x="482" y="377"/>
                </a:cubicBezTo>
                <a:cubicBezTo>
                  <a:pt x="482" y="356"/>
                  <a:pt x="476" y="336"/>
                  <a:pt x="466" y="320"/>
                </a:cubicBezTo>
                <a:lnTo>
                  <a:pt x="586" y="200"/>
                </a:lnTo>
                <a:lnTo>
                  <a:pt x="653" y="200"/>
                </a:lnTo>
                <a:lnTo>
                  <a:pt x="753" y="100"/>
                </a:lnTo>
                <a:lnTo>
                  <a:pt x="656" y="97"/>
                </a:lnTo>
                <a:lnTo>
                  <a:pt x="653" y="0"/>
                </a:lnTo>
                <a:lnTo>
                  <a:pt x="553" y="100"/>
                </a:lnTo>
                <a:lnTo>
                  <a:pt x="553" y="167"/>
                </a:lnTo>
                <a:lnTo>
                  <a:pt x="433" y="287"/>
                </a:lnTo>
                <a:cubicBezTo>
                  <a:pt x="416" y="277"/>
                  <a:pt x="397" y="271"/>
                  <a:pt x="377" y="271"/>
                </a:cubicBezTo>
                <a:close/>
                <a:moveTo>
                  <a:pt x="547" y="377"/>
                </a:moveTo>
                <a:cubicBezTo>
                  <a:pt x="547" y="470"/>
                  <a:pt x="470" y="547"/>
                  <a:pt x="377" y="547"/>
                </a:cubicBezTo>
                <a:cubicBezTo>
                  <a:pt x="283" y="547"/>
                  <a:pt x="206" y="470"/>
                  <a:pt x="206" y="377"/>
                </a:cubicBezTo>
                <a:cubicBezTo>
                  <a:pt x="206" y="283"/>
                  <a:pt x="283" y="206"/>
                  <a:pt x="377" y="206"/>
                </a:cubicBezTo>
                <a:cubicBezTo>
                  <a:pt x="398" y="206"/>
                  <a:pt x="418" y="210"/>
                  <a:pt x="436" y="217"/>
                </a:cubicBezTo>
                <a:lnTo>
                  <a:pt x="485" y="168"/>
                </a:lnTo>
                <a:cubicBezTo>
                  <a:pt x="453" y="151"/>
                  <a:pt x="416" y="141"/>
                  <a:pt x="377" y="141"/>
                </a:cubicBezTo>
                <a:cubicBezTo>
                  <a:pt x="247" y="141"/>
                  <a:pt x="141" y="247"/>
                  <a:pt x="141" y="377"/>
                </a:cubicBezTo>
                <a:cubicBezTo>
                  <a:pt x="141" y="506"/>
                  <a:pt x="247" y="612"/>
                  <a:pt x="377" y="612"/>
                </a:cubicBezTo>
                <a:cubicBezTo>
                  <a:pt x="506" y="612"/>
                  <a:pt x="612" y="506"/>
                  <a:pt x="612" y="377"/>
                </a:cubicBezTo>
                <a:cubicBezTo>
                  <a:pt x="612" y="337"/>
                  <a:pt x="602" y="300"/>
                  <a:pt x="585" y="268"/>
                </a:cubicBezTo>
                <a:lnTo>
                  <a:pt x="536" y="317"/>
                </a:lnTo>
                <a:cubicBezTo>
                  <a:pt x="543" y="335"/>
                  <a:pt x="547" y="356"/>
                  <a:pt x="547" y="377"/>
                </a:cubicBezTo>
                <a:close/>
                <a:moveTo>
                  <a:pt x="653" y="247"/>
                </a:moveTo>
                <a:cubicBezTo>
                  <a:pt x="672" y="286"/>
                  <a:pt x="682" y="330"/>
                  <a:pt x="682" y="377"/>
                </a:cubicBezTo>
                <a:cubicBezTo>
                  <a:pt x="682" y="545"/>
                  <a:pt x="545" y="682"/>
                  <a:pt x="377" y="682"/>
                </a:cubicBezTo>
                <a:cubicBezTo>
                  <a:pt x="208" y="682"/>
                  <a:pt x="71" y="545"/>
                  <a:pt x="71" y="377"/>
                </a:cubicBezTo>
                <a:cubicBezTo>
                  <a:pt x="71" y="208"/>
                  <a:pt x="208" y="71"/>
                  <a:pt x="377" y="71"/>
                </a:cubicBezTo>
                <a:cubicBezTo>
                  <a:pt x="423" y="71"/>
                  <a:pt x="467" y="81"/>
                  <a:pt x="506" y="100"/>
                </a:cubicBezTo>
                <a:cubicBezTo>
                  <a:pt x="506" y="87"/>
                  <a:pt x="511" y="76"/>
                  <a:pt x="520" y="67"/>
                </a:cubicBezTo>
                <a:lnTo>
                  <a:pt x="546" y="41"/>
                </a:lnTo>
                <a:cubicBezTo>
                  <a:pt x="495" y="15"/>
                  <a:pt x="437" y="0"/>
                  <a:pt x="377" y="0"/>
                </a:cubicBezTo>
                <a:cubicBezTo>
                  <a:pt x="169" y="0"/>
                  <a:pt x="0" y="169"/>
                  <a:pt x="0" y="377"/>
                </a:cubicBezTo>
                <a:cubicBezTo>
                  <a:pt x="0" y="584"/>
                  <a:pt x="169" y="753"/>
                  <a:pt x="377" y="753"/>
                </a:cubicBezTo>
                <a:cubicBezTo>
                  <a:pt x="584" y="753"/>
                  <a:pt x="753" y="584"/>
                  <a:pt x="753" y="377"/>
                </a:cubicBezTo>
                <a:cubicBezTo>
                  <a:pt x="753" y="316"/>
                  <a:pt x="738" y="258"/>
                  <a:pt x="712" y="207"/>
                </a:cubicBezTo>
                <a:lnTo>
                  <a:pt x="686" y="233"/>
                </a:lnTo>
                <a:cubicBezTo>
                  <a:pt x="677" y="242"/>
                  <a:pt x="666" y="247"/>
                  <a:pt x="653" y="247"/>
                </a:cubicBezTo>
                <a:close/>
              </a:path>
            </a:pathLst>
          </a:custGeom>
          <a:solidFill>
            <a:srgbClr val="FFFFFF"/>
          </a:solidFill>
          <a:ln w="9525">
            <a:noFill/>
          </a:ln>
        </p:spPr>
        <p:txBody>
          <a:bodyPr/>
          <a:lstStyle/>
          <a:p>
            <a:endParaRPr lang="zh-CN" altLang="en-US"/>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par>
                          <p:cTn id="11" fill="hold" nodeType="afterGroup">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400" fill="hold"/>
                                        <p:tgtEl>
                                          <p:spTgt spid="23"/>
                                        </p:tgtEl>
                                        <p:attrNameLst>
                                          <p:attrName>ppt_w</p:attrName>
                                        </p:attrNameLst>
                                      </p:cBhvr>
                                      <p:tavLst>
                                        <p:tav tm="0">
                                          <p:val>
                                            <p:fltVal val="0"/>
                                          </p:val>
                                        </p:tav>
                                        <p:tav tm="100000">
                                          <p:val>
                                            <p:strVal val="#ppt_w"/>
                                          </p:val>
                                        </p:tav>
                                      </p:tavLst>
                                    </p:anim>
                                    <p:anim calcmode="lin" valueType="num">
                                      <p:cBhvr>
                                        <p:cTn id="15" dur="400" fill="hold"/>
                                        <p:tgtEl>
                                          <p:spTgt spid="23"/>
                                        </p:tgtEl>
                                        <p:attrNameLst>
                                          <p:attrName>ppt_h</p:attrName>
                                        </p:attrNameLst>
                                      </p:cBhvr>
                                      <p:tavLst>
                                        <p:tav tm="0">
                                          <p:val>
                                            <p:fltVal val="0"/>
                                          </p:val>
                                        </p:tav>
                                        <p:tav tm="100000">
                                          <p:val>
                                            <p:strVal val="#ppt_h"/>
                                          </p:val>
                                        </p:tav>
                                      </p:tavLst>
                                    </p:anim>
                                    <p:animEffect transition="in" filter="fade">
                                      <p:cBhvr>
                                        <p:cTn id="16" dur="400"/>
                                        <p:tgtEl>
                                          <p:spTgt spid="23"/>
                                        </p:tgtEl>
                                      </p:cBhvr>
                                    </p:animEffect>
                                  </p:childTnLst>
                                </p:cTn>
                              </p:par>
                            </p:childTnLst>
                          </p:cTn>
                        </p:par>
                        <p:par>
                          <p:cTn id="17" fill="hold" nodeType="afterGroup">
                            <p:stCondLst>
                              <p:cond delay="2400"/>
                            </p:stCondLst>
                            <p:childTnLst>
                              <p:par>
                                <p:cTn id="18" presetID="31"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400" fill="hold"/>
                                        <p:tgtEl>
                                          <p:spTgt spid="30"/>
                                        </p:tgtEl>
                                        <p:attrNameLst>
                                          <p:attrName>ppt_w</p:attrName>
                                        </p:attrNameLst>
                                      </p:cBhvr>
                                      <p:tavLst>
                                        <p:tav tm="0">
                                          <p:val>
                                            <p:fltVal val="0"/>
                                          </p:val>
                                        </p:tav>
                                        <p:tav tm="100000">
                                          <p:val>
                                            <p:strVal val="#ppt_w"/>
                                          </p:val>
                                        </p:tav>
                                      </p:tavLst>
                                    </p:anim>
                                    <p:anim calcmode="lin" valueType="num">
                                      <p:cBhvr>
                                        <p:cTn id="21" dur="400" fill="hold"/>
                                        <p:tgtEl>
                                          <p:spTgt spid="30"/>
                                        </p:tgtEl>
                                        <p:attrNameLst>
                                          <p:attrName>ppt_h</p:attrName>
                                        </p:attrNameLst>
                                      </p:cBhvr>
                                      <p:tavLst>
                                        <p:tav tm="0">
                                          <p:val>
                                            <p:fltVal val="0"/>
                                          </p:val>
                                        </p:tav>
                                        <p:tav tm="100000">
                                          <p:val>
                                            <p:strVal val="#ppt_h"/>
                                          </p:val>
                                        </p:tav>
                                      </p:tavLst>
                                    </p:anim>
                                    <p:anim calcmode="lin" valueType="num">
                                      <p:cBhvr>
                                        <p:cTn id="22" dur="400" fill="hold"/>
                                        <p:tgtEl>
                                          <p:spTgt spid="30"/>
                                        </p:tgtEl>
                                        <p:attrNameLst>
                                          <p:attrName>style.rotation</p:attrName>
                                        </p:attrNameLst>
                                      </p:cBhvr>
                                      <p:tavLst>
                                        <p:tav tm="0">
                                          <p:val>
                                            <p:fltVal val="90"/>
                                          </p:val>
                                        </p:tav>
                                        <p:tav tm="100000">
                                          <p:val>
                                            <p:fltVal val="0"/>
                                          </p:val>
                                        </p:tav>
                                      </p:tavLst>
                                    </p:anim>
                                    <p:animEffect transition="in" filter="fade">
                                      <p:cBhvr>
                                        <p:cTn id="23" dur="400"/>
                                        <p:tgtEl>
                                          <p:spTgt spid="30"/>
                                        </p:tgtEl>
                                      </p:cBhvr>
                                    </p:animEffect>
                                  </p:childTnLst>
                                </p:cTn>
                              </p:par>
                            </p:childTnLst>
                          </p:cTn>
                        </p:par>
                        <p:par>
                          <p:cTn id="24" fill="hold" nodeType="afterGroup">
                            <p:stCondLst>
                              <p:cond delay="2800"/>
                            </p:stCondLst>
                            <p:childTnLst>
                              <p:par>
                                <p:cTn id="25" presetID="31"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400" fill="hold"/>
                                        <p:tgtEl>
                                          <p:spTgt spid="29"/>
                                        </p:tgtEl>
                                        <p:attrNameLst>
                                          <p:attrName>ppt_w</p:attrName>
                                        </p:attrNameLst>
                                      </p:cBhvr>
                                      <p:tavLst>
                                        <p:tav tm="0">
                                          <p:val>
                                            <p:fltVal val="0"/>
                                          </p:val>
                                        </p:tav>
                                        <p:tav tm="100000">
                                          <p:val>
                                            <p:strVal val="#ppt_w"/>
                                          </p:val>
                                        </p:tav>
                                      </p:tavLst>
                                    </p:anim>
                                    <p:anim calcmode="lin" valueType="num">
                                      <p:cBhvr>
                                        <p:cTn id="28" dur="400" fill="hold"/>
                                        <p:tgtEl>
                                          <p:spTgt spid="29"/>
                                        </p:tgtEl>
                                        <p:attrNameLst>
                                          <p:attrName>ppt_h</p:attrName>
                                        </p:attrNameLst>
                                      </p:cBhvr>
                                      <p:tavLst>
                                        <p:tav tm="0">
                                          <p:val>
                                            <p:fltVal val="0"/>
                                          </p:val>
                                        </p:tav>
                                        <p:tav tm="100000">
                                          <p:val>
                                            <p:strVal val="#ppt_h"/>
                                          </p:val>
                                        </p:tav>
                                      </p:tavLst>
                                    </p:anim>
                                    <p:anim calcmode="lin" valueType="num">
                                      <p:cBhvr>
                                        <p:cTn id="29" dur="400" fill="hold"/>
                                        <p:tgtEl>
                                          <p:spTgt spid="29"/>
                                        </p:tgtEl>
                                        <p:attrNameLst>
                                          <p:attrName>style.rotation</p:attrName>
                                        </p:attrNameLst>
                                      </p:cBhvr>
                                      <p:tavLst>
                                        <p:tav tm="0">
                                          <p:val>
                                            <p:fltVal val="90"/>
                                          </p:val>
                                        </p:tav>
                                        <p:tav tm="100000">
                                          <p:val>
                                            <p:fltVal val="0"/>
                                          </p:val>
                                        </p:tav>
                                      </p:tavLst>
                                    </p:anim>
                                    <p:animEffect transition="in" filter="fade">
                                      <p:cBhvr>
                                        <p:cTn id="30" dur="400"/>
                                        <p:tgtEl>
                                          <p:spTgt spid="29"/>
                                        </p:tgtEl>
                                      </p:cBhvr>
                                    </p:animEffect>
                                  </p:childTnLst>
                                </p:cTn>
                              </p:par>
                            </p:childTnLst>
                          </p:cTn>
                        </p:par>
                        <p:par>
                          <p:cTn id="31" fill="hold" nodeType="afterGroup">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8" grpId="0"/>
      <p:bldP spid="2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默认设计模板">
  <a:themeElements>
    <a:clrScheme name="自定义 1">
      <a:dk1>
        <a:srgbClr val="2F4054"/>
      </a:dk1>
      <a:lt1>
        <a:srgbClr val="92C733"/>
      </a:lt1>
      <a:dk2>
        <a:srgbClr val="F8C302"/>
      </a:dk2>
      <a:lt2>
        <a:srgbClr val="ED5A00"/>
      </a:lt2>
      <a:accent1>
        <a:srgbClr val="484849"/>
      </a:accent1>
      <a:accent2>
        <a:srgbClr val="FFFFFF"/>
      </a:accent2>
      <a:accent3>
        <a:srgbClr val="969696"/>
      </a:accent3>
      <a:accent4>
        <a:srgbClr val="00A2C2"/>
      </a:accent4>
      <a:accent5>
        <a:srgbClr val="99CC39"/>
      </a:accent5>
      <a:accent6>
        <a:srgbClr val="F9C900"/>
      </a:accent6>
      <a:hlink>
        <a:srgbClr val="ED5A00"/>
      </a:hlink>
      <a:folHlink>
        <a:srgbClr val="484849"/>
      </a:folHlink>
    </a:clrScheme>
    <a:fontScheme name="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269</Paragraphs>
  <Slides>38</Slides>
  <Notes>36</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38</vt:i4>
      </vt:variant>
    </vt:vector>
  </HeadingPairs>
  <TitlesOfParts>
    <vt:vector baseType="lpstr" size="48">
      <vt:lpstr>Arial</vt:lpstr>
      <vt:lpstr>微软雅黑</vt:lpstr>
      <vt:lpstr>仿宋_GB2312</vt:lpstr>
      <vt:lpstr>宋体</vt:lpstr>
      <vt:lpstr>Calibri</vt:lpstr>
      <vt:lpstr>Times New Roman</vt:lpstr>
      <vt:lpstr>Segoe UI Light</vt:lpstr>
      <vt:lpstr>Meiryo</vt:lpstr>
      <vt:lpstr>Wingdings</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1017</cp:revision>
  <dcterms:created xsi:type="dcterms:W3CDTF">2013-01-25T01:44:00Z</dcterms:created>
  <dcterms:modified xsi:type="dcterms:W3CDTF">2023-05-08T07:01:40Z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