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6" r:id="rId2"/>
  </p:sldMasterIdLst>
  <p:notesMasterIdLst>
    <p:notesMasterId r:id="rId3"/>
  </p:notesMasterIdLst>
  <p:sldIdLst>
    <p:sldId id="336" r:id="rId4"/>
    <p:sldId id="301" r:id="rId5"/>
    <p:sldId id="260" r:id="rId6"/>
    <p:sldId id="324" r:id="rId7"/>
    <p:sldId id="329" r:id="rId8"/>
    <p:sldId id="267" r:id="rId9"/>
    <p:sldId id="333" r:id="rId10"/>
    <p:sldId id="326" r:id="rId11"/>
    <p:sldId id="337" r:id="rId12"/>
    <p:sldId id="284" r:id="rId13"/>
    <p:sldId id="315" r:id="rId14"/>
    <p:sldId id="334" r:id="rId15"/>
    <p:sldId id="338" r:id="rId16"/>
    <p:sldId id="316" r:id="rId17"/>
    <p:sldId id="325" r:id="rId18"/>
    <p:sldId id="339" r:id="rId19"/>
    <p:sldId id="335" r:id="rId20"/>
    <p:sldId id="327" r:id="rId21"/>
    <p:sldId id="258" r:id="rId22"/>
    <p:sldId id="340" r:id="rId23"/>
    <p:sldId id="357" r:id="rId24"/>
    <p:sldId id="379" r:id="rId25"/>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92" autoAdjust="0"/>
    <p:restoredTop sz="94660"/>
  </p:normalViewPr>
  <p:slideViewPr>
    <p:cSldViewPr snapToGrid="0" showGuides="1">
      <p:cViewPr varScale="1">
        <p:scale>
          <a:sx n="114" d="100"/>
          <a:sy n="114" d="100"/>
        </p:scale>
        <p:origin x="138" y="126"/>
      </p:cViewPr>
      <p:guideLst>
        <p:guide orient="horz" pos="2183"/>
        <p:guide pos="3840"/>
      </p:guideLst>
    </p:cSldViewPr>
  </p:slideViewPr>
  <p:notesTextViewPr>
    <p:cViewPr>
      <p:scale>
        <a:sx n="1" d="1"/>
        <a:sy n="1" d="1"/>
      </p:scale>
      <p:origin x="0" y="0"/>
    </p:cViewPr>
  </p:notesTextViewPr>
  <p:sorterViewPr>
    <p:cViewPr>
      <p:scale>
        <a:sx n="52" d="100"/>
        <a:sy n="52"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tags" Target="tags/tag100.xml" /><Relationship Id="rId27" Type="http://schemas.openxmlformats.org/officeDocument/2006/relationships/presProps" Target="presProps.xml" /><Relationship Id="rId28" Type="http://schemas.openxmlformats.org/officeDocument/2006/relationships/viewProps" Target="viewProps.xml" /><Relationship Id="rId29" Type="http://schemas.openxmlformats.org/officeDocument/2006/relationships/theme" Target="theme/theme1.xml" /><Relationship Id="rId3" Type="http://schemas.openxmlformats.org/officeDocument/2006/relationships/notesMaster" Target="notesMasters/notesMaster1.xml" /><Relationship Id="rId30"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0CB626-8D80-403F-913E-C999168BF4ED}"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29DB98-E156-4E52-A01F-B65C378812E3}"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7B6B39-2143-4262-BFA7-A00C0191A39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6"/>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6"/>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12</a:t>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DBBB0-BF7A-44FE-84D7-EED1C5670C4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6"/>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2CFD18-2511-4162-82A6-37DA447CE31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DBBB0-BF7A-44FE-84D7-EED1C5670C4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0BA65C-655D-41BB-A30F-BC31422F9EA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DBBB0-BF7A-44FE-84D7-EED1C5670C4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DBBB0-BF7A-44FE-84D7-EED1C5670C4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7B6B39-2143-4262-BFA7-A00C0191A39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21</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a:ea typeface="宋体" panose="02010600030101010101" pitchFamily="2" charset="-122"/>
              </a:rPr>
              <a:t>22</a:t>
            </a:fld>
            <a:endParaRPr lang="zh-CN" altLang="en-US" sz="1200">
              <a:solidFill>
                <a:srgbClr val="000000"/>
              </a:solidFill>
              <a:latin typeface="Calibri" panose="020f0502020204030204"/>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DBBB0-BF7A-44FE-84D7-EED1C5670C4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2CFD18-2511-4162-82A6-37DA447CE31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6"/>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0BA65C-655D-41BB-A30F-BC31422F9EA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DBBB0-BF7A-44FE-84D7-EED1C5670C4B}"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7.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p14:dur="2000">
        <p14:ferris dir="l"/>
      </p:transition>
    </mc:Choice>
    <mc:Fallback>
      <p:transition spd="slow">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74B318B-063C-4AF7-BADB-7E52A6C11263}"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7237A9-061A-46FC-B650-C118B9CF22BF}" type="slidenum">
              <a:rPr lang="zh-CN" altLang="en-US" smtClean="0"/>
              <a:t/>
            </a:fld>
            <a:endParaRPr lang="zh-CN" altLang="en-US"/>
          </a:p>
        </p:txBody>
      </p:sp>
    </p:spTree>
  </p:cSld>
  <p:clrMapOvr>
    <a:masterClrMapping/>
  </p:clrMapOvr>
  <mc:AlternateContent>
    <mc:Choice xmlns:p14="http://schemas.microsoft.com/office/powerpoint/2010/main" Requires="p14">
      <p:transition spd="slow" p14:dur="2000">
        <p14:ferris dir="l"/>
      </p:transition>
    </mc:Choice>
    <mc:Fallback>
      <p:transition spd="slow">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74B318B-063C-4AF7-BADB-7E52A6C11263}"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7237A9-061A-46FC-B650-C118B9CF22BF}" type="slidenum">
              <a:rPr lang="zh-CN" altLang="en-US" smtClean="0"/>
              <a:t/>
            </a:fld>
            <a:endParaRPr lang="zh-CN" altLang="en-US"/>
          </a:p>
        </p:txBody>
      </p:sp>
    </p:spTree>
  </p:cSld>
  <p:clrMapOvr>
    <a:masterClrMapping/>
  </p:clrMapOvr>
  <mc:AlternateContent>
    <mc:Choice xmlns:p14="http://schemas.microsoft.com/office/powerpoint/2010/main" Requires="p14">
      <p:transition spd="slow" p14:dur="2000">
        <p14:ferris dir="l"/>
      </p:transition>
    </mc:Choice>
    <mc:Fallback>
      <p:transition spd="slow">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24_Title Slide">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p14:dur="2000">
        <p14:ferris dir="l"/>
      </p:transition>
    </mc:Choice>
    <mc:Fallback>
      <p:transition spd="slow">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Custom Layout 2">
    <p:spTree>
      <p:nvGrpSpPr>
        <p:cNvPr id="1" name=""/>
        <p:cNvGrpSpPr/>
        <p:nvPr/>
      </p:nvGrpSpPr>
      <p:grpSpPr>
        <a:xfrm>
          <a:off x="0" y="0"/>
          <a:ext cx="0" cy="0"/>
        </a:xfrm>
      </p:grpSpPr>
      <p:sp>
        <p:nvSpPr>
          <p:cNvPr id="6" name="Title 1"/>
          <p:cNvSpPr>
            <a:spLocks noGrp="1"/>
          </p:cNvSpPr>
          <p:nvPr>
            <p:ph type="ctrTitle"/>
          </p:nvPr>
        </p:nvSpPr>
        <p:spPr>
          <a:xfrm>
            <a:off x="1524001" y="498764"/>
            <a:ext cx="9144000" cy="697490"/>
          </a:xfrm>
        </p:spPr>
        <p:txBody>
          <a:bodyPr anchor="b">
            <a:normAutofit/>
          </a:bodyPr>
          <a:lstStyle>
            <a:lvl1pPr algn="ctr">
              <a:defRPr sz="4000">
                <a:solidFill>
                  <a:schemeClr val="tx1">
                    <a:lumMod val="65000"/>
                    <a:lumOff val="35000"/>
                  </a:schemeClr>
                </a:solidFill>
              </a:defRPr>
            </a:lvl1pPr>
          </a:lstStyle>
          <a:p>
            <a:r>
              <a:rPr lang="en-US"/>
              <a:t>Click to edit Master title style</a:t>
            </a:r>
            <a:endParaRPr lang="en-AU"/>
          </a:p>
        </p:txBody>
      </p:sp>
      <p:sp>
        <p:nvSpPr>
          <p:cNvPr id="7" name="Subtitle 2"/>
          <p:cNvSpPr>
            <a:spLocks noGrp="1"/>
          </p:cNvSpPr>
          <p:nvPr>
            <p:ph type="subTitle" idx="1"/>
          </p:nvPr>
        </p:nvSpPr>
        <p:spPr>
          <a:xfrm>
            <a:off x="1524001" y="1223964"/>
            <a:ext cx="9144000" cy="374217"/>
          </a:xfrm>
        </p:spPr>
        <p:txBody>
          <a:bodyPr>
            <a:normAutofit/>
          </a:bodyPr>
          <a:lstStyle>
            <a:lvl1pPr marL="0" indent="0" algn="ctr">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en-US"/>
              <a:t>Click to edit Master subtitle style</a:t>
            </a:r>
            <a:endParaRPr lang="en-AU"/>
          </a:p>
        </p:txBody>
      </p:sp>
      <p:sp>
        <p:nvSpPr>
          <p:cNvPr id="10" name="Text Placeholder 7"/>
          <p:cNvSpPr>
            <a:spLocks noGrp="1"/>
          </p:cNvSpPr>
          <p:nvPr>
            <p:ph type="body" sz="quarter" idx="13"/>
          </p:nvPr>
        </p:nvSpPr>
        <p:spPr>
          <a:xfrm>
            <a:off x="838200" y="2004684"/>
            <a:ext cx="5256212" cy="471600"/>
          </a:xfrm>
        </p:spPr>
        <p:txBody>
          <a:bodyPr>
            <a:noAutofit/>
          </a:bodyPr>
          <a:lstStyle>
            <a:lvl1pPr marL="0" indent="0">
              <a:buNone/>
              <a:defRPr sz="2400">
                <a:solidFill>
                  <a:schemeClr val="accent1"/>
                </a:solidFill>
              </a:defRPr>
            </a:lvl1pPr>
          </a:lstStyle>
          <a:p>
            <a:pPr lvl="0"/>
            <a:endParaRPr lang="en-AU"/>
          </a:p>
        </p:txBody>
      </p:sp>
      <p:sp>
        <p:nvSpPr>
          <p:cNvPr id="11" name="Text Placeholder 9"/>
          <p:cNvSpPr>
            <a:spLocks noGrp="1"/>
          </p:cNvSpPr>
          <p:nvPr>
            <p:ph type="body" sz="quarter" idx="14"/>
          </p:nvPr>
        </p:nvSpPr>
        <p:spPr>
          <a:xfrm>
            <a:off x="838200" y="2491524"/>
            <a:ext cx="5256212" cy="1759526"/>
          </a:xfrm>
        </p:spPr>
        <p:txBody>
          <a:bodyPr>
            <a:normAutofit/>
          </a:bodyPr>
          <a:lstStyle>
            <a:lvl1pPr marL="0" indent="0">
              <a:buNone/>
              <a:defRPr sz="1400">
                <a:latin typeface="Lato Light" panose="020f0302020204030203" pitchFamily="34" charset="0"/>
              </a:defRPr>
            </a:lvl1pPr>
          </a:lstStyle>
          <a:p>
            <a:pPr lvl="0"/>
            <a:endParaRPr lang="en-AU"/>
          </a:p>
        </p:txBody>
      </p:sp>
      <p:sp>
        <p:nvSpPr>
          <p:cNvPr id="12" name="Text Placeholder 11"/>
          <p:cNvSpPr>
            <a:spLocks noGrp="1"/>
          </p:cNvSpPr>
          <p:nvPr>
            <p:ph type="body" sz="quarter" idx="15"/>
          </p:nvPr>
        </p:nvSpPr>
        <p:spPr>
          <a:xfrm>
            <a:off x="839789" y="4383090"/>
            <a:ext cx="5254625" cy="493712"/>
          </a:xfrm>
        </p:spPr>
        <p:txBody>
          <a:bodyPr>
            <a:normAutofit/>
          </a:bodyPr>
          <a:lstStyle>
            <a:lvl1pPr marL="0" indent="0">
              <a:buNone/>
              <a:defRPr sz="1600" b="1" i="1">
                <a:latin typeface="Lato Light" panose="020f0302020204030203" pitchFamily="34" charset="0"/>
              </a:defRPr>
            </a:lvl1pPr>
          </a:lstStyle>
          <a:p>
            <a:pPr lvl="0"/>
            <a:endParaRPr lang="en-AU"/>
          </a:p>
        </p:txBody>
      </p:sp>
      <p:sp>
        <p:nvSpPr>
          <p:cNvPr id="13" name="Text Placeholder 13"/>
          <p:cNvSpPr>
            <a:spLocks noGrp="1"/>
          </p:cNvSpPr>
          <p:nvPr>
            <p:ph type="body" sz="quarter" idx="16"/>
          </p:nvPr>
        </p:nvSpPr>
        <p:spPr>
          <a:xfrm>
            <a:off x="839789" y="4876800"/>
            <a:ext cx="5254625" cy="493713"/>
          </a:xfrm>
        </p:spPr>
        <p:txBody>
          <a:bodyPr>
            <a:normAutofit/>
          </a:bodyPr>
          <a:lstStyle>
            <a:lvl1pPr marL="0" indent="0">
              <a:buNone/>
              <a:defRPr sz="1200" b="1">
                <a:latin typeface="Lato Light" panose="020f0302020204030203" pitchFamily="34" charset="0"/>
              </a:defRPr>
            </a:lvl1pPr>
          </a:lstStyle>
          <a:p>
            <a:pPr lvl="0"/>
            <a:endParaRPr lang="en-AU"/>
          </a:p>
        </p:txBody>
      </p:sp>
      <p:sp>
        <p:nvSpPr>
          <p:cNvPr id="14" name="Text Placeholder 15"/>
          <p:cNvSpPr>
            <a:spLocks noGrp="1"/>
          </p:cNvSpPr>
          <p:nvPr>
            <p:ph type="body" sz="quarter" idx="17"/>
          </p:nvPr>
        </p:nvSpPr>
        <p:spPr>
          <a:xfrm>
            <a:off x="839789" y="5370513"/>
            <a:ext cx="5256212" cy="360362"/>
          </a:xfrm>
        </p:spPr>
        <p:txBody>
          <a:bodyPr>
            <a:normAutofit/>
          </a:bodyPr>
          <a:lstStyle>
            <a:lvl1pPr marL="0" indent="0">
              <a:buNone/>
              <a:defRPr sz="1200">
                <a:latin typeface="Lato Light" panose="020f0302020204030203" pitchFamily="34" charset="0"/>
              </a:defRPr>
            </a:lvl1pPr>
          </a:lstStyle>
          <a:p>
            <a:pPr lvl="0"/>
            <a:endParaRPr lang="en-AU"/>
          </a:p>
        </p:txBody>
      </p:sp>
      <p:sp>
        <p:nvSpPr>
          <p:cNvPr id="15" name="Date Placeholder 3"/>
          <p:cNvSpPr>
            <a:spLocks noGrp="1"/>
          </p:cNvSpPr>
          <p:nvPr>
            <p:ph type="dt" sz="half" idx="10"/>
          </p:nvPr>
        </p:nvSpPr>
        <p:spPr>
          <a:xfrm>
            <a:off x="838201" y="6356350"/>
            <a:ext cx="2743200" cy="365125"/>
          </a:xfrm>
        </p:spPr>
        <p:txBody>
          <a:bodyPr/>
          <a:lstStyle>
            <a:lvl1pPr>
              <a:defRPr>
                <a:latin typeface="Lato Light" panose="020f0302020204030203" pitchFamily="34" charset="0"/>
              </a:defRPr>
            </a:lvl1pPr>
          </a:lstStyle>
          <a:p>
            <a:fld id="{722F6D6F-DD99-46DF-A9EA-728D63EA6A31}" type="datetimeFigureOut">
              <a:rPr lang="en-AU" smtClean="0"/>
              <a:t/>
            </a:fld>
            <a:endParaRPr lang="en-AU"/>
          </a:p>
        </p:txBody>
      </p:sp>
      <p:sp>
        <p:nvSpPr>
          <p:cNvPr id="16" name="Footer Placeholder 4"/>
          <p:cNvSpPr>
            <a:spLocks noGrp="1"/>
          </p:cNvSpPr>
          <p:nvPr>
            <p:ph type="ftr" sz="quarter" idx="11"/>
          </p:nvPr>
        </p:nvSpPr>
        <p:spPr>
          <a:xfrm>
            <a:off x="4038600" y="6356350"/>
            <a:ext cx="4114800" cy="365125"/>
          </a:xfrm>
        </p:spPr>
        <p:txBody>
          <a:bodyPr/>
          <a:lstStyle>
            <a:lvl1pPr>
              <a:defRPr>
                <a:latin typeface="Lato Light" panose="020f0302020204030203" pitchFamily="34" charset="0"/>
              </a:defRPr>
            </a:lvl1pPr>
          </a:lstStyle>
          <a:p>
            <a:endParaRPr lang="en-AU"/>
          </a:p>
        </p:txBody>
      </p:sp>
      <p:sp>
        <p:nvSpPr>
          <p:cNvPr id="17" name="Slide Number Placeholder 5"/>
          <p:cNvSpPr>
            <a:spLocks noGrp="1"/>
          </p:cNvSpPr>
          <p:nvPr>
            <p:ph type="sldNum" sz="quarter" idx="12"/>
          </p:nvPr>
        </p:nvSpPr>
        <p:spPr>
          <a:xfrm>
            <a:off x="8610600" y="6356350"/>
            <a:ext cx="2743200" cy="365125"/>
          </a:xfrm>
        </p:spPr>
        <p:txBody>
          <a:bodyPr/>
          <a:lstStyle>
            <a:lvl1pPr>
              <a:defRPr>
                <a:latin typeface="Lato Light" panose="020f0302020204030203" pitchFamily="34" charset="0"/>
              </a:defRPr>
            </a:lvl1pPr>
          </a:lstStyle>
          <a:p>
            <a:fld id="{84AD2E7E-F7BA-4F6B-9D0C-0B2331C2AE06}" type="slidenum">
              <a:rPr lang="en-AU" smtClean="0"/>
              <a:t/>
            </a:fld>
            <a:endParaRPr lang="en-AU"/>
          </a:p>
        </p:txBody>
      </p:sp>
      <p:sp>
        <p:nvSpPr>
          <p:cNvPr id="19" name="Text Placeholder 18"/>
          <p:cNvSpPr>
            <a:spLocks noGrp="1"/>
          </p:cNvSpPr>
          <p:nvPr>
            <p:ph type="body" sz="quarter" idx="18"/>
          </p:nvPr>
        </p:nvSpPr>
        <p:spPr>
          <a:xfrm>
            <a:off x="6816726" y="2005014"/>
            <a:ext cx="4335463" cy="471487"/>
          </a:xfrm>
        </p:spPr>
        <p:txBody>
          <a:bodyPr>
            <a:normAutofit/>
          </a:bodyPr>
          <a:lstStyle>
            <a:lvl1pPr marL="0" indent="0">
              <a:buNone/>
              <a:defRPr sz="1800"/>
            </a:lvl1pPr>
          </a:lstStyle>
          <a:p>
            <a:pPr lvl="0"/>
            <a:endParaRPr lang="en-AU"/>
          </a:p>
        </p:txBody>
      </p:sp>
      <p:sp>
        <p:nvSpPr>
          <p:cNvPr id="21" name="Text Placeholder 20"/>
          <p:cNvSpPr>
            <a:spLocks noGrp="1"/>
          </p:cNvSpPr>
          <p:nvPr>
            <p:ph type="body" sz="quarter" idx="19"/>
          </p:nvPr>
        </p:nvSpPr>
        <p:spPr>
          <a:xfrm>
            <a:off x="6816726" y="2490788"/>
            <a:ext cx="4335463" cy="938212"/>
          </a:xfrm>
        </p:spPr>
        <p:txBody>
          <a:bodyPr>
            <a:normAutofit/>
          </a:bodyPr>
          <a:lstStyle>
            <a:lvl1pPr marL="0" indent="0">
              <a:buNone/>
              <a:defRPr sz="1200">
                <a:latin typeface="Lato Light" panose="020f0302020204030203" pitchFamily="34" charset="0"/>
              </a:defRPr>
            </a:lvl1pPr>
          </a:lstStyle>
          <a:p>
            <a:pPr lvl="0"/>
            <a:endParaRPr lang="en-AU"/>
          </a:p>
        </p:txBody>
      </p:sp>
    </p:spTree>
  </p:cSld>
  <p:clrMapOvr>
    <a:masterClrMapping/>
  </p:clrMapOvr>
  <p:transition spd="slow" advTm="0">
    <p:fade/>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5_Custom Layout">
    <p:spTree>
      <p:nvGrpSpPr>
        <p:cNvPr id="1" name=""/>
        <p:cNvGrpSpPr/>
        <p:nvPr/>
      </p:nvGrpSpPr>
      <p:grpSpPr>
        <a:xfrm>
          <a:off x="0" y="0"/>
          <a:ext cx="0" cy="0"/>
        </a:xfrm>
      </p:grpSpPr>
      <p:sp>
        <p:nvSpPr>
          <p:cNvPr id="6" name="Title 1"/>
          <p:cNvSpPr>
            <a:spLocks noGrp="1"/>
          </p:cNvSpPr>
          <p:nvPr>
            <p:ph type="ctrTitle"/>
          </p:nvPr>
        </p:nvSpPr>
        <p:spPr>
          <a:xfrm>
            <a:off x="1524001" y="498764"/>
            <a:ext cx="9144000" cy="697490"/>
          </a:xfrm>
        </p:spPr>
        <p:txBody>
          <a:bodyPr anchor="b">
            <a:normAutofit/>
          </a:bodyPr>
          <a:lstStyle>
            <a:lvl1pPr algn="ctr">
              <a:defRPr sz="4000">
                <a:solidFill>
                  <a:schemeClr val="tx1">
                    <a:lumMod val="65000"/>
                    <a:lumOff val="35000"/>
                  </a:schemeClr>
                </a:solidFill>
              </a:defRPr>
            </a:lvl1pPr>
          </a:lstStyle>
          <a:p>
            <a:r>
              <a:rPr lang="en-US"/>
              <a:t>Click to edit Master title style</a:t>
            </a:r>
            <a:endParaRPr lang="en-AU"/>
          </a:p>
        </p:txBody>
      </p:sp>
      <p:sp>
        <p:nvSpPr>
          <p:cNvPr id="7" name="Subtitle 2"/>
          <p:cNvSpPr>
            <a:spLocks noGrp="1"/>
          </p:cNvSpPr>
          <p:nvPr>
            <p:ph type="subTitle" idx="1"/>
          </p:nvPr>
        </p:nvSpPr>
        <p:spPr>
          <a:xfrm>
            <a:off x="1524001" y="1223964"/>
            <a:ext cx="9144000" cy="374217"/>
          </a:xfrm>
        </p:spPr>
        <p:txBody>
          <a:bodyPr>
            <a:normAutofit/>
          </a:bodyPr>
          <a:lstStyle>
            <a:lvl1pPr marL="0" indent="0" algn="ctr">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en-US"/>
              <a:t>Click to edit Master subtitle style</a:t>
            </a:r>
            <a:endParaRPr lang="en-AU"/>
          </a:p>
        </p:txBody>
      </p:sp>
      <p:sp>
        <p:nvSpPr>
          <p:cNvPr id="9" name="Chart Placeholder 8"/>
          <p:cNvSpPr>
            <a:spLocks noGrp="1"/>
          </p:cNvSpPr>
          <p:nvPr>
            <p:ph type="chart" sz="quarter" idx="10"/>
          </p:nvPr>
        </p:nvSpPr>
        <p:spPr>
          <a:xfrm>
            <a:off x="1357314" y="2408648"/>
            <a:ext cx="4738687" cy="3612740"/>
          </a:xfrm>
        </p:spPr>
        <p:txBody>
          <a:bodyPr/>
          <a:lstStyle/>
          <a:p>
            <a:endParaRPr lang="en-AU"/>
          </a:p>
        </p:txBody>
      </p:sp>
      <p:sp>
        <p:nvSpPr>
          <p:cNvPr id="11" name="Text Placeholder 7"/>
          <p:cNvSpPr>
            <a:spLocks noGrp="1"/>
          </p:cNvSpPr>
          <p:nvPr>
            <p:ph type="body" sz="quarter" idx="13"/>
          </p:nvPr>
        </p:nvSpPr>
        <p:spPr>
          <a:xfrm>
            <a:off x="6831474" y="2062397"/>
            <a:ext cx="4335463" cy="471600"/>
          </a:xfrm>
        </p:spPr>
        <p:txBody>
          <a:bodyPr>
            <a:noAutofit/>
          </a:bodyPr>
          <a:lstStyle>
            <a:lvl1pPr marL="0" indent="0">
              <a:buNone/>
              <a:defRPr sz="2400">
                <a:solidFill>
                  <a:schemeClr val="accent1"/>
                </a:solidFill>
              </a:defRPr>
            </a:lvl1pPr>
          </a:lstStyle>
          <a:p>
            <a:pPr lvl="0"/>
            <a:endParaRPr lang="en-AU"/>
          </a:p>
        </p:txBody>
      </p:sp>
      <p:sp>
        <p:nvSpPr>
          <p:cNvPr id="12" name="Text Placeholder 9"/>
          <p:cNvSpPr>
            <a:spLocks noGrp="1"/>
          </p:cNvSpPr>
          <p:nvPr>
            <p:ph type="body" sz="quarter" idx="14"/>
          </p:nvPr>
        </p:nvSpPr>
        <p:spPr>
          <a:xfrm>
            <a:off x="6831474" y="2549237"/>
            <a:ext cx="4335463" cy="1759526"/>
          </a:xfrm>
        </p:spPr>
        <p:txBody>
          <a:bodyPr>
            <a:normAutofit/>
          </a:bodyPr>
          <a:lstStyle>
            <a:lvl1pPr marL="0" indent="0">
              <a:buNone/>
              <a:defRPr sz="1400">
                <a:latin typeface="Lato Light" panose="020f0302020204030203" pitchFamily="34" charset="0"/>
              </a:defRPr>
            </a:lvl1pPr>
          </a:lstStyle>
          <a:p>
            <a:pPr lvl="0"/>
            <a:endParaRPr lang="en-AU"/>
          </a:p>
        </p:txBody>
      </p:sp>
      <p:sp>
        <p:nvSpPr>
          <p:cNvPr id="13" name="Text Placeholder 18"/>
          <p:cNvSpPr>
            <a:spLocks noGrp="1"/>
          </p:cNvSpPr>
          <p:nvPr>
            <p:ph type="body" sz="quarter" idx="18"/>
          </p:nvPr>
        </p:nvSpPr>
        <p:spPr>
          <a:xfrm>
            <a:off x="6831474" y="4590027"/>
            <a:ext cx="4335463" cy="471487"/>
          </a:xfrm>
        </p:spPr>
        <p:txBody>
          <a:bodyPr>
            <a:normAutofit/>
          </a:bodyPr>
          <a:lstStyle>
            <a:lvl1pPr marL="0" indent="0">
              <a:buNone/>
              <a:defRPr sz="1800"/>
            </a:lvl1pPr>
          </a:lstStyle>
          <a:p>
            <a:pPr lvl="0"/>
            <a:endParaRPr lang="en-AU"/>
          </a:p>
        </p:txBody>
      </p:sp>
      <p:sp>
        <p:nvSpPr>
          <p:cNvPr id="14" name="Text Placeholder 20"/>
          <p:cNvSpPr>
            <a:spLocks noGrp="1"/>
          </p:cNvSpPr>
          <p:nvPr>
            <p:ph type="body" sz="quarter" idx="19"/>
          </p:nvPr>
        </p:nvSpPr>
        <p:spPr>
          <a:xfrm>
            <a:off x="6831474" y="5075802"/>
            <a:ext cx="4335463" cy="938212"/>
          </a:xfrm>
        </p:spPr>
        <p:txBody>
          <a:bodyPr>
            <a:normAutofit/>
          </a:bodyPr>
          <a:lstStyle>
            <a:lvl1pPr marL="0" indent="0">
              <a:buNone/>
              <a:defRPr sz="1200">
                <a:latin typeface="Lato Light" panose="020f0302020204030203" pitchFamily="34" charset="0"/>
              </a:defRPr>
            </a:lvl1pPr>
          </a:lstStyle>
          <a:p>
            <a:pPr lvl="0"/>
            <a:endParaRPr lang="en-AU"/>
          </a:p>
        </p:txBody>
      </p:sp>
      <p:sp>
        <p:nvSpPr>
          <p:cNvPr id="10" name="Date Placeholder 4"/>
          <p:cNvSpPr>
            <a:spLocks noGrp="1"/>
          </p:cNvSpPr>
          <p:nvPr>
            <p:ph type="dt" sz="half" idx="20"/>
          </p:nvPr>
        </p:nvSpPr>
        <p:spPr>
          <a:xfrm>
            <a:off x="838201" y="6356350"/>
            <a:ext cx="2743200" cy="365125"/>
          </a:xfrm>
        </p:spPr>
        <p:txBody>
          <a:bodyPr/>
          <a:lstStyle/>
          <a:p>
            <a:fld id="{722F6D6F-DD99-46DF-A9EA-728D63EA6A31}" type="datetimeFigureOut">
              <a:rPr lang="en-AU" smtClean="0"/>
              <a:t/>
            </a:fld>
            <a:endParaRPr lang="en-AU"/>
          </a:p>
        </p:txBody>
      </p:sp>
      <p:sp>
        <p:nvSpPr>
          <p:cNvPr id="15" name="Footer Placeholder 5"/>
          <p:cNvSpPr>
            <a:spLocks noGrp="1"/>
          </p:cNvSpPr>
          <p:nvPr>
            <p:ph type="ftr" sz="quarter" idx="11"/>
          </p:nvPr>
        </p:nvSpPr>
        <p:spPr>
          <a:xfrm>
            <a:off x="4038600" y="6356350"/>
            <a:ext cx="4114800" cy="365125"/>
          </a:xfrm>
        </p:spPr>
        <p:txBody>
          <a:bodyPr/>
          <a:lstStyle/>
          <a:p>
            <a:endParaRPr lang="en-AU"/>
          </a:p>
        </p:txBody>
      </p:sp>
      <p:sp>
        <p:nvSpPr>
          <p:cNvPr id="16" name="Slide Number Placeholder 6"/>
          <p:cNvSpPr>
            <a:spLocks noGrp="1"/>
          </p:cNvSpPr>
          <p:nvPr>
            <p:ph type="sldNum" sz="quarter" idx="12"/>
          </p:nvPr>
        </p:nvSpPr>
        <p:spPr>
          <a:xfrm>
            <a:off x="8610600" y="6356350"/>
            <a:ext cx="2743200" cy="365125"/>
          </a:xfrm>
        </p:spPr>
        <p:txBody>
          <a:bodyPr/>
          <a:lstStyle/>
          <a:p>
            <a:fld id="{84AD2E7E-F7BA-4F6B-9D0C-0B2331C2AE06}" type="slidenum">
              <a:rPr lang="en-AU" smtClean="0"/>
              <a:t/>
            </a:fld>
            <a:endParaRPr lang="en-AU"/>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2_Title Slide">
    <p:spTree>
      <p:nvGrpSpPr>
        <p:cNvPr id="1" name=""/>
        <p:cNvGrpSpPr/>
        <p:nvPr/>
      </p:nvGrpSpPr>
      <p:grpSpPr>
        <a:xfrm>
          <a:off x="0" y="0"/>
          <a:ext cx="0" cy="0"/>
        </a:xfrm>
      </p:grpSpPr>
      <p:sp>
        <p:nvSpPr>
          <p:cNvPr id="14" name="Title 13"/>
          <p:cNvSpPr>
            <a:spLocks noGrp="1"/>
          </p:cNvSpPr>
          <p:nvPr>
            <p:ph type="title"/>
          </p:nvPr>
        </p:nvSpPr>
        <p:spPr>
          <a:xfrm>
            <a:off x="577960" y="3523962"/>
            <a:ext cx="2556163" cy="2170257"/>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en-US"/>
              <a:t>Click to edit Master title style</a:t>
            </a:r>
            <a:endParaRPr lang="en-US"/>
          </a:p>
        </p:txBody>
      </p:sp>
      <p:sp>
        <p:nvSpPr>
          <p:cNvPr id="16" name="Slide Number Placeholder 5"/>
          <p:cNvSpPr txBox="1"/>
          <p:nvPr userDrawn="1"/>
        </p:nvSpPr>
        <p:spPr>
          <a:xfrm>
            <a:off x="1025562" y="6158290"/>
            <a:ext cx="647753" cy="328295"/>
          </a:xfrm>
          <a:prstGeom prst="rect">
            <a:avLst/>
          </a:prstGeom>
        </p:spPr>
        <p:txBody>
          <a:bodyPr vert="horz" wrap="none" lIns="121913" tIns="60956" rIns="121913" bIns="6095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400" b="0" i="0" smtClean="0">
                <a:solidFill>
                  <a:schemeClr val="tx1"/>
                </a:solidFill>
                <a:latin typeface="Bebas Neue" charset="0"/>
                <a:ea typeface="Bebas Neue" charset="0"/>
                <a:cs typeface="Bebas Neue" charset="0"/>
              </a:rPr>
              <a:t/>
            </a:fld>
            <a:endParaRPr lang="en-US" sz="1400" b="0" i="0">
              <a:solidFill>
                <a:schemeClr val="tx1"/>
              </a:solidFill>
              <a:latin typeface="Bebas Neue" charset="0"/>
              <a:ea typeface="Bebas Neue" charset="0"/>
              <a:cs typeface="Bebas Neue" charset="0"/>
            </a:endParaRPr>
          </a:p>
        </p:txBody>
      </p:sp>
      <p:sp>
        <p:nvSpPr>
          <p:cNvPr id="17" name="TextBox 16"/>
          <p:cNvSpPr txBox="1"/>
          <p:nvPr userDrawn="1"/>
        </p:nvSpPr>
        <p:spPr>
          <a:xfrm>
            <a:off x="602674" y="6168550"/>
            <a:ext cx="732893" cy="307648"/>
          </a:xfrm>
          <a:prstGeom prst="rect">
            <a:avLst/>
          </a:prstGeom>
          <a:noFill/>
        </p:spPr>
        <p:txBody>
          <a:bodyPr wrap="none" rtlCol="0">
            <a:spAutoFit/>
          </a:bodyPr>
          <a:lstStyle/>
          <a:p>
            <a:r>
              <a:rPr lang="en-US" sz="1400" b="0" i="0">
                <a:latin typeface="Bebas Neue" charset="0"/>
                <a:ea typeface="Bebas Neue" charset="0"/>
                <a:cs typeface="Bebas Neue" charset="0"/>
              </a:rPr>
              <a:t>Slide  /</a:t>
            </a:r>
            <a:endParaRPr lang="en-US" sz="1400" b="0" i="0">
              <a:latin typeface="Bebas Neue" charset="0"/>
              <a:ea typeface="Bebas Neue" charset="0"/>
              <a:cs typeface="Bebas Neue" charset="0"/>
            </a:endParaRPr>
          </a:p>
        </p:txBody>
      </p:sp>
      <p:cxnSp>
        <p:nvCxnSpPr>
          <p:cNvPr id="19" name="Straight Connector 18"/>
          <p:cNvCxnSpPr/>
          <p:nvPr userDrawn="1"/>
        </p:nvCxnSpPr>
        <p:spPr>
          <a:xfrm>
            <a:off x="685800" y="6089073"/>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p14:dur="2000">
        <p14:ferris dir="l"/>
      </p:transition>
    </mc:Choice>
    <mc:Fallback>
      <p:transition spd="slow">
        <p:fade/>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标题幻灯片">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p14:dur="2000">
        <p14:ferris dir="l"/>
      </p:transition>
    </mc:Choice>
    <mc:Fallback>
      <p:transition spd="slow">
        <p:fade/>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74B318B-063C-4AF7-BADB-7E52A6C11263}"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7237A9-061A-46FC-B650-C118B9CF22BF}" type="slidenum">
              <a:rPr lang="zh-CN" altLang="en-US" smtClean="0"/>
              <a:t/>
            </a:fld>
            <a:endParaRPr lang="zh-CN" altLang="en-US"/>
          </a:p>
        </p:txBody>
      </p:sp>
    </p:spTree>
  </p:cSld>
  <p:clrMapOvr>
    <a:masterClrMapping/>
  </p:clrMapOvr>
  <mc:AlternateContent>
    <mc:Choice xmlns:p14="http://schemas.microsoft.com/office/powerpoint/2010/main" Requires="p14">
      <p:transition spd="slow" p14:dur="2000">
        <p14:ferris dir="l"/>
      </p:transition>
    </mc:Choice>
    <mc:Fallback>
      <p:transition spd="slow">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B74B318B-063C-4AF7-BADB-7E52A6C11263}"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7237A9-061A-46FC-B650-C118B9CF22BF}" type="slidenum">
              <a:rPr lang="zh-CN" altLang="en-US" smtClean="0"/>
              <a:t/>
            </a:fld>
            <a:endParaRPr lang="zh-CN" altLang="en-US"/>
          </a:p>
        </p:txBody>
      </p:sp>
    </p:spTree>
  </p:cSld>
  <p:clrMapOvr>
    <a:masterClrMapping/>
  </p:clrMapOvr>
  <mc:AlternateContent>
    <mc:Choice xmlns:p14="http://schemas.microsoft.com/office/powerpoint/2010/main" Requires="p14">
      <p:transition spd="slow" p14:dur="2000">
        <p14:ferris dir="l"/>
      </p:transition>
    </mc:Choice>
    <mc:Fallback>
      <p:transition spd="slow">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B74B318B-063C-4AF7-BADB-7E52A6C11263}"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7237A9-061A-46FC-B650-C118B9CF22BF}" type="slidenum">
              <a:rPr lang="zh-CN" altLang="en-US" smtClean="0"/>
              <a:t/>
            </a:fld>
            <a:endParaRPr lang="zh-CN" altLang="en-US"/>
          </a:p>
        </p:txBody>
      </p:sp>
    </p:spTree>
  </p:cSld>
  <p:clrMapOvr>
    <a:masterClrMapping/>
  </p:clrMapOvr>
  <mc:AlternateContent>
    <mc:Choice xmlns:p14="http://schemas.microsoft.com/office/powerpoint/2010/main" Requires="p14">
      <p:transition spd="slow" p14:dur="2000">
        <p14:ferris dir="l"/>
      </p:transition>
    </mc:Choice>
    <mc:Fallback>
      <p:transition spd="slow">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B74B318B-063C-4AF7-BADB-7E52A6C11263}"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07237A9-061A-46FC-B650-C118B9CF22BF}" type="slidenum">
              <a:rPr lang="zh-CN" altLang="en-US" smtClean="0"/>
              <a:t/>
            </a:fld>
            <a:endParaRPr lang="zh-CN" altLang="en-US"/>
          </a:p>
        </p:txBody>
      </p:sp>
    </p:spTree>
  </p:cSld>
  <p:clrMapOvr>
    <a:masterClrMapping/>
  </p:clrMapOvr>
  <mc:AlternateContent>
    <mc:Choice xmlns:p14="http://schemas.microsoft.com/office/powerpoint/2010/main" Requires="p14">
      <p:transition spd="slow" p14:dur="2000">
        <p14:ferris dir="l"/>
      </p:transition>
    </mc:Choice>
    <mc:Fallback>
      <p:transition spd="slow">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74B318B-063C-4AF7-BADB-7E52A6C11263}"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07237A9-061A-46FC-B650-C118B9CF22BF}" type="slidenum">
              <a:rPr lang="zh-CN" altLang="en-US" smtClean="0"/>
              <a:t/>
            </a:fld>
            <a:endParaRPr lang="zh-CN" altLang="en-US"/>
          </a:p>
        </p:txBody>
      </p:sp>
    </p:spTree>
  </p:cSld>
  <p:clrMapOvr>
    <a:masterClrMapping/>
  </p:clrMapOvr>
  <mc:AlternateContent>
    <mc:Choice xmlns:p14="http://schemas.microsoft.com/office/powerpoint/2010/main" Requires="p14">
      <p:transition spd="slow" p14:dur="2000">
        <p14:ferris dir="l"/>
      </p:transition>
    </mc:Choice>
    <mc:Fallback>
      <p:transition spd="slow">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B74B318B-063C-4AF7-BADB-7E52A6C11263}"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07237A9-061A-46FC-B650-C118B9CF22BF}" type="slidenum">
              <a:rPr lang="zh-CN" altLang="en-US" smtClean="0"/>
              <a:t/>
            </a:fld>
            <a:endParaRPr lang="zh-CN" altLang="en-US"/>
          </a:p>
        </p:txBody>
      </p:sp>
    </p:spTree>
  </p:cSld>
  <p:clrMapOvr>
    <a:masterClrMapping/>
  </p:clrMapOvr>
  <mc:AlternateContent>
    <mc:Choice xmlns:p14="http://schemas.microsoft.com/office/powerpoint/2010/main" Requires="p14">
      <p:transition spd="slow" p14:dur="2000">
        <p14:ferris dir="l"/>
      </p:transition>
    </mc:Choice>
    <mc:Fallback>
      <p:transition spd="slow">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74B318B-063C-4AF7-BADB-7E52A6C11263}"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7237A9-061A-46FC-B650-C118B9CF22BF}" type="slidenum">
              <a:rPr lang="zh-CN" altLang="en-US" smtClean="0"/>
              <a:t/>
            </a:fld>
            <a:endParaRPr lang="zh-CN" altLang="en-US"/>
          </a:p>
        </p:txBody>
      </p:sp>
    </p:spTree>
  </p:cSld>
  <p:clrMapOvr>
    <a:masterClrMapping/>
  </p:clrMapOvr>
  <mc:AlternateContent>
    <mc:Choice xmlns:p14="http://schemas.microsoft.com/office/powerpoint/2010/main" Requires="p14">
      <p:transition spd="slow" p14:dur="2000">
        <p14:ferris dir="l"/>
      </p:transition>
    </mc:Choice>
    <mc:Fallback>
      <p:transition spd="slow">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74B318B-063C-4AF7-BADB-7E52A6C11263}"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7237A9-061A-46FC-B650-C118B9CF22BF}" type="slidenum">
              <a:rPr lang="zh-CN" altLang="en-US" smtClean="0"/>
              <a:t/>
            </a:fld>
            <a:endParaRPr lang="zh-CN" altLang="en-US"/>
          </a:p>
        </p:txBody>
      </p:sp>
    </p:spTree>
  </p:cSld>
  <p:clrMapOvr>
    <a:masterClrMapping/>
  </p:clrMapOvr>
  <mc:AlternateContent>
    <mc:Choice xmlns:p14="http://schemas.microsoft.com/office/powerpoint/2010/main" Requires="p14">
      <p:transition spd="slow" p14:dur="2000">
        <p14:ferris dir="l"/>
      </p:transition>
    </mc:Choice>
    <mc:Fallback>
      <p:transition spd="slow">
        <p:fade/>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7.xml" /><Relationship Id="rId10" Type="http://schemas.openxmlformats.org/officeDocument/2006/relationships/slideLayout" Target="../slideLayouts/slideLayout26.xml" /><Relationship Id="rId11" Type="http://schemas.openxmlformats.org/officeDocument/2006/relationships/slideLayout" Target="../slideLayouts/slideLayout27.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8.xml" /><Relationship Id="rId3" Type="http://schemas.openxmlformats.org/officeDocument/2006/relationships/slideLayout" Target="../slideLayouts/slideLayout19.xml" /><Relationship Id="rId4" Type="http://schemas.openxmlformats.org/officeDocument/2006/relationships/slideLayout" Target="../slideLayouts/slideLayout20.xml" /><Relationship Id="rId5" Type="http://schemas.openxmlformats.org/officeDocument/2006/relationships/slideLayout" Target="../slideLayouts/slideLayout21.xml" /><Relationship Id="rId6" Type="http://schemas.openxmlformats.org/officeDocument/2006/relationships/slideLayout" Target="../slideLayouts/slideLayout22.xml" /><Relationship Id="rId7" Type="http://schemas.openxmlformats.org/officeDocument/2006/relationships/slideLayout" Target="../slideLayouts/slideLayout23.xml" /><Relationship Id="rId8" Type="http://schemas.openxmlformats.org/officeDocument/2006/relationships/slideLayout" Target="../slideLayouts/slideLayout24.xml" /><Relationship Id="rId9" Type="http://schemas.openxmlformats.org/officeDocument/2006/relationships/slideLayout" Target="../slideLayouts/slideLayout25.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B318B-063C-4AF7-BADB-7E52A6C11263}"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237A9-061A-46FC-B650-C118B9CF22BF}"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mc:Choice xmlns:p14="http://schemas.microsoft.com/office/powerpoint/2010/main" Requires="p14">
      <p:transition spd="slow" p14:dur="2000">
        <p14:ferris dir="l"/>
      </p:transition>
    </mc:Choice>
    <mc:Fallback>
      <p:transition spd="slow">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png" /><Relationship Id="rId4" Type="http://schemas.openxmlformats.org/officeDocument/2006/relationships/image" Target="../media/image2.png" /><Relationship Id="rId5" Type="http://schemas.openxmlformats.org/officeDocument/2006/relationships/image" Target="../media/image3.png" /><Relationship Id="rId6" Type="http://schemas.openxmlformats.org/officeDocument/2006/relationships/image" Target="../media/image4.png" /><Relationship Id="rId7" Type="http://schemas.openxmlformats.org/officeDocument/2006/relationships/image" Target="../media/image5.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0.xml" /><Relationship Id="rId3" Type="http://schemas.openxmlformats.org/officeDocument/2006/relationships/tags" Target="../tags/tag85.xml" /><Relationship Id="rId4" Type="http://schemas.openxmlformats.org/officeDocument/2006/relationships/image" Target="../media/image8.png" /><Relationship Id="rId5" Type="http://schemas.openxmlformats.org/officeDocument/2006/relationships/image" Target="../media/image7.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1.xml" /><Relationship Id="rId3" Type="http://schemas.openxmlformats.org/officeDocument/2006/relationships/tags" Target="../tags/tag86.xml" /><Relationship Id="rId4" Type="http://schemas.openxmlformats.org/officeDocument/2006/relationships/image" Target="../media/image8.png" /><Relationship Id="rId5" Type="http://schemas.openxmlformats.org/officeDocument/2006/relationships/image" Target="../media/image7.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2.xml" /><Relationship Id="rId3" Type="http://schemas.openxmlformats.org/officeDocument/2006/relationships/tags" Target="../tags/tag87.xml" /><Relationship Id="rId4" Type="http://schemas.openxmlformats.org/officeDocument/2006/relationships/image" Target="../media/image8.png" /><Relationship Id="rId5" Type="http://schemas.openxmlformats.org/officeDocument/2006/relationships/image" Target="../media/image7.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image" Target="../media/image4.png" /><Relationship Id="rId4" Type="http://schemas.openxmlformats.org/officeDocument/2006/relationships/image" Target="../media/image5.png" /><Relationship Id="rId5" Type="http://schemas.openxmlformats.org/officeDocument/2006/relationships/tags" Target="../tags/tag88.xml" /><Relationship Id="rId6" Type="http://schemas.openxmlformats.org/officeDocument/2006/relationships/tags" Target="../tags/tag89.xml" /><Relationship Id="rId7" Type="http://schemas.openxmlformats.org/officeDocument/2006/relationships/tags" Target="../tags/tag90.xml" /><Relationship Id="rId8" Type="http://schemas.openxmlformats.org/officeDocument/2006/relationships/tags" Target="../tags/tag91.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4.xml" /><Relationship Id="rId3" Type="http://schemas.openxmlformats.org/officeDocument/2006/relationships/tags" Target="../tags/tag92.xml" /><Relationship Id="rId4" Type="http://schemas.openxmlformats.org/officeDocument/2006/relationships/image" Target="../media/image8.png" /><Relationship Id="rId5" Type="http://schemas.openxmlformats.org/officeDocument/2006/relationships/image" Target="../media/image7.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5.xml" /><Relationship Id="rId3" Type="http://schemas.openxmlformats.org/officeDocument/2006/relationships/image" Target="../media/image9.png" /><Relationship Id="rId4" Type="http://schemas.openxmlformats.org/officeDocument/2006/relationships/image" Target="../media/image10.png" /><Relationship Id="rId5" Type="http://schemas.openxmlformats.org/officeDocument/2006/relationships/tags" Target="../tags/tag93.xml" /><Relationship Id="rId6" Type="http://schemas.openxmlformats.org/officeDocument/2006/relationships/image" Target="../media/image8.png" /><Relationship Id="rId7" Type="http://schemas.openxmlformats.org/officeDocument/2006/relationships/image" Target="../media/image7.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image" Target="../media/image4.png" /><Relationship Id="rId4" Type="http://schemas.openxmlformats.org/officeDocument/2006/relationships/image" Target="../media/image5.png" /><Relationship Id="rId5" Type="http://schemas.openxmlformats.org/officeDocument/2006/relationships/tags" Target="../tags/tag94.xml" /><Relationship Id="rId6" Type="http://schemas.openxmlformats.org/officeDocument/2006/relationships/tags" Target="../tags/tag95.xml" /><Relationship Id="rId7" Type="http://schemas.openxmlformats.org/officeDocument/2006/relationships/tags" Target="../tags/tag96.xml" /><Relationship Id="rId8" Type="http://schemas.openxmlformats.org/officeDocument/2006/relationships/tags" Target="../tags/tag97.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7.xml" /><Relationship Id="rId3" Type="http://schemas.openxmlformats.org/officeDocument/2006/relationships/tags" Target="../tags/tag98.xml" /><Relationship Id="rId4" Type="http://schemas.openxmlformats.org/officeDocument/2006/relationships/image" Target="../media/image8.png" /><Relationship Id="rId5" Type="http://schemas.openxmlformats.org/officeDocument/2006/relationships/image" Target="../media/image7.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8.xml" /><Relationship Id="rId3" Type="http://schemas.openxmlformats.org/officeDocument/2006/relationships/tags" Target="../tags/tag99.xml" /><Relationship Id="rId4" Type="http://schemas.openxmlformats.org/officeDocument/2006/relationships/image" Target="../media/image8.png" /><Relationship Id="rId5" Type="http://schemas.openxmlformats.org/officeDocument/2006/relationships/image" Target="../media/image7.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image" Target="../media/image11.png" /><Relationship Id="rId4" Type="http://schemas.openxmlformats.org/officeDocument/2006/relationships/image" Target="../media/image7.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67.xml" /><Relationship Id="rId11" Type="http://schemas.openxmlformats.org/officeDocument/2006/relationships/slide" Target="slide12.xml" TargetMode="Internal" /><Relationship Id="rId12" Type="http://schemas.openxmlformats.org/officeDocument/2006/relationships/tags" Target="../tags/tag68.xml" /><Relationship Id="rId13" Type="http://schemas.openxmlformats.org/officeDocument/2006/relationships/tags" Target="../tags/tag69.xml" /><Relationship Id="rId14" Type="http://schemas.openxmlformats.org/officeDocument/2006/relationships/tags" Target="../tags/tag70.xml" /><Relationship Id="rId15" Type="http://schemas.openxmlformats.org/officeDocument/2006/relationships/tags" Target="../tags/tag71.xml" /><Relationship Id="rId16" Type="http://schemas.openxmlformats.org/officeDocument/2006/relationships/tags" Target="../tags/tag72.xml" /><Relationship Id="rId17" Type="http://schemas.openxmlformats.org/officeDocument/2006/relationships/image" Target="../media/image6.jpeg" /><Relationship Id="rId2" Type="http://schemas.openxmlformats.org/officeDocument/2006/relationships/notesSlide" Target="../notesSlides/notesSlide2.xml" /><Relationship Id="rId3" Type="http://schemas.openxmlformats.org/officeDocument/2006/relationships/tags" Target="../tags/tag61.xml" /><Relationship Id="rId4" Type="http://schemas.openxmlformats.org/officeDocument/2006/relationships/slide" Target="slide9.xml" TargetMode="Internal" /><Relationship Id="rId5" Type="http://schemas.openxmlformats.org/officeDocument/2006/relationships/tags" Target="../tags/tag62.xml" /><Relationship Id="rId6" Type="http://schemas.openxmlformats.org/officeDocument/2006/relationships/tags" Target="../tags/tag63.xml" /><Relationship Id="rId7" Type="http://schemas.openxmlformats.org/officeDocument/2006/relationships/tags" Target="../tags/tag64.xml" /><Relationship Id="rId8" Type="http://schemas.openxmlformats.org/officeDocument/2006/relationships/tags" Target="../tags/tag65.xml" /><Relationship Id="rId9" Type="http://schemas.openxmlformats.org/officeDocument/2006/relationships/tags" Target="../tags/tag66.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image" Target="../media/image1.png" /><Relationship Id="rId4" Type="http://schemas.openxmlformats.org/officeDocument/2006/relationships/image" Target="../media/image2.png" /><Relationship Id="rId5" Type="http://schemas.openxmlformats.org/officeDocument/2006/relationships/image" Target="../media/image3.png" /><Relationship Id="rId6" Type="http://schemas.openxmlformats.org/officeDocument/2006/relationships/image" Target="../media/image4.png" /><Relationship Id="rId7" Type="http://schemas.openxmlformats.org/officeDocument/2006/relationships/image" Target="../media/image5.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2.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image" Target="../media/image12.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tags" Target="../tags/tag73.xml" /><Relationship Id="rId4" Type="http://schemas.openxmlformats.org/officeDocument/2006/relationships/tags" Target="../tags/tag74.xml" /><Relationship Id="rId5" Type="http://schemas.openxmlformats.org/officeDocument/2006/relationships/tags" Target="../tags/tag75.xml" /><Relationship Id="rId6" Type="http://schemas.openxmlformats.org/officeDocument/2006/relationships/image" Target="../media/image4.png" /><Relationship Id="rId7" Type="http://schemas.openxmlformats.org/officeDocument/2006/relationships/image" Target="../media/image5.png" /><Relationship Id="rId8" Type="http://schemas.openxmlformats.org/officeDocument/2006/relationships/tags" Target="../tags/tag76.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4.xml" /><Relationship Id="rId3" Type="http://schemas.openxmlformats.org/officeDocument/2006/relationships/image" Target="../media/image7.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5.xml" /><Relationship Id="rId3" Type="http://schemas.openxmlformats.org/officeDocument/2006/relationships/tags" Target="../tags/tag77.xml" /><Relationship Id="rId4" Type="http://schemas.openxmlformats.org/officeDocument/2006/relationships/image" Target="../media/image8.png" /><Relationship Id="rId5" Type="http://schemas.openxmlformats.org/officeDocument/2006/relationships/image" Target="../media/image7.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6.xml" /><Relationship Id="rId3" Type="http://schemas.openxmlformats.org/officeDocument/2006/relationships/tags" Target="../tags/tag78.xml" /><Relationship Id="rId4" Type="http://schemas.openxmlformats.org/officeDocument/2006/relationships/image" Target="../media/image8.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7.xml" /><Relationship Id="rId3" Type="http://schemas.openxmlformats.org/officeDocument/2006/relationships/tags" Target="../tags/tag79.xml" /><Relationship Id="rId4" Type="http://schemas.openxmlformats.org/officeDocument/2006/relationships/image" Target="../media/image8.png" /><Relationship Id="rId5" Type="http://schemas.openxmlformats.org/officeDocument/2006/relationships/image" Target="../media/image7.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8.xml" /><Relationship Id="rId3" Type="http://schemas.openxmlformats.org/officeDocument/2006/relationships/tags" Target="../tags/tag80.xml" /><Relationship Id="rId4" Type="http://schemas.openxmlformats.org/officeDocument/2006/relationships/image" Target="../media/image8.png" /><Relationship Id="rId5" Type="http://schemas.openxmlformats.org/officeDocument/2006/relationships/image" Target="../media/image7.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image" Target="../media/image4.png" /><Relationship Id="rId4" Type="http://schemas.openxmlformats.org/officeDocument/2006/relationships/image" Target="../media/image5.png" /><Relationship Id="rId5" Type="http://schemas.openxmlformats.org/officeDocument/2006/relationships/tags" Target="../tags/tag81.xml" /><Relationship Id="rId6" Type="http://schemas.openxmlformats.org/officeDocument/2006/relationships/tags" Target="../tags/tag82.xml" /><Relationship Id="rId7" Type="http://schemas.openxmlformats.org/officeDocument/2006/relationships/tags" Target="../tags/tag83.xml" /><Relationship Id="rId8" Type="http://schemas.openxmlformats.org/officeDocument/2006/relationships/tags" Target="../tags/tag84.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FF3D5"/>
        </a:solidFill>
        <a:effectLst/>
      </p:bgPr>
    </p:bg>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8" name="图片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 name="图片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259"/>
          <p:cNvSpPr>
            <a:spLocks noChangeArrowheads="1"/>
          </p:cNvSpPr>
          <p:nvPr/>
        </p:nvSpPr>
        <p:spPr bwMode="auto">
          <a:xfrm>
            <a:off x="1" y="1633102"/>
            <a:ext cx="12192000" cy="204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70000"/>
              </a:lnSpc>
              <a:buNone/>
            </a:pPr>
            <a:r>
              <a:rPr lang="zh-CN" altLang="en-US" sz="8000">
                <a:solidFill>
                  <a:srgbClr val="C00000"/>
                </a:solidFill>
                <a:latin typeface="阿里巴巴普惠体 H" panose="00020600040101010101" pitchFamily="18" charset="-122"/>
                <a:ea typeface="阿里巴巴普惠体 H" panose="00020600040101010101" pitchFamily="18" charset="-122"/>
                <a:cs typeface="阿里巴巴普惠体 H" panose="00020600040101010101" pitchFamily="18" charset="-122"/>
              </a:rPr>
              <a:t>不忘初心</a:t>
            </a:r>
            <a:endParaRPr lang="en-US" altLang="zh-CN" sz="8000">
              <a:solidFill>
                <a:srgbClr val="C00000"/>
              </a:solidFill>
              <a:latin typeface="阿里巴巴普惠体 H" panose="00020600040101010101" pitchFamily="18" charset="-122"/>
              <a:ea typeface="阿里巴巴普惠体 H" panose="00020600040101010101" pitchFamily="18" charset="-122"/>
              <a:cs typeface="阿里巴巴普惠体 H" panose="00020600040101010101" pitchFamily="18" charset="-122"/>
            </a:endParaRPr>
          </a:p>
          <a:p>
            <a:pPr algn="ctr">
              <a:lnSpc>
                <a:spcPct val="70000"/>
              </a:lnSpc>
              <a:buNone/>
            </a:pPr>
            <a:r>
              <a:rPr lang="zh-CN" altLang="en-US" sz="8000">
                <a:solidFill>
                  <a:srgbClr val="C00000"/>
                </a:solidFill>
                <a:latin typeface="阿里巴巴普惠体 H" panose="00020600040101010101" pitchFamily="18" charset="-122"/>
                <a:ea typeface="阿里巴巴普惠体 H" panose="00020600040101010101" pitchFamily="18" charset="-122"/>
                <a:cs typeface="阿里巴巴普惠体 H" panose="00020600040101010101" pitchFamily="18" charset="-122"/>
              </a:rPr>
              <a:t>牢记使命</a:t>
            </a:r>
            <a:endParaRPr lang="zh-CN" altLang="en-US" sz="9600">
              <a:solidFill>
                <a:srgbClr val="C00000"/>
              </a:solidFill>
              <a:latin typeface="阿里巴巴普惠体 H" panose="00020600040101010101" pitchFamily="18" charset="-122"/>
              <a:ea typeface="阿里巴巴普惠体 H" panose="00020600040101010101" pitchFamily="18" charset="-122"/>
              <a:cs typeface="阿里巴巴普惠体 H" panose="00020600040101010101" pitchFamily="18" charset="-122"/>
            </a:endParaRPr>
          </a:p>
        </p:txBody>
      </p:sp>
      <p:sp>
        <p:nvSpPr>
          <p:cNvPr id="11" name="矩形 259"/>
          <p:cNvSpPr>
            <a:spLocks noChangeArrowheads="1"/>
          </p:cNvSpPr>
          <p:nvPr/>
        </p:nvSpPr>
        <p:spPr bwMode="auto">
          <a:xfrm>
            <a:off x="0" y="3693138"/>
            <a:ext cx="12192000" cy="380480"/>
          </a:xfrm>
          <a:prstGeom prst="rect">
            <a:avLst/>
          </a:prstGeom>
          <a:noFill/>
          <a:ln w="9525">
            <a:no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2000" b="1">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副标副标副标副标副标副标副标副标</a:t>
            </a:r>
            <a:endParaRPr lang="en-US" altLang="zh-CN" sz="2000" b="1">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4" name="矩形 259"/>
          <p:cNvSpPr>
            <a:spLocks noChangeArrowheads="1"/>
          </p:cNvSpPr>
          <p:nvPr/>
        </p:nvSpPr>
        <p:spPr bwMode="auto">
          <a:xfrm>
            <a:off x="0" y="4175218"/>
            <a:ext cx="12192000" cy="378460"/>
          </a:xfrm>
          <a:prstGeom prst="rect">
            <a:avLst/>
          </a:prstGeom>
          <a:noFill/>
          <a:ln w="9525">
            <a:no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2000" b="1">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作者：</a:t>
            </a:r>
            <a:r>
              <a:rPr lang="en-US" altLang="zh-CN" sz="2000" b="1">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PPT</a:t>
            </a:r>
            <a:r>
              <a:rPr lang="zh-CN" altLang="en-US" sz="2000" b="1">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汇</a:t>
            </a:r>
            <a:endParaRPr lang="zh-CN" altLang="en-US" sz="2000" b="1">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Click="0" advTm="3000" p14:dur="20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nodeType="afterGroup">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2"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42"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2500"/>
                            </p:stCondLst>
                            <p:childTnLst>
                              <p:par>
                                <p:cTn id="25" presetID="47"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3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7"/>
                                        </p:tgtEl>
                                        <p:attrNameLst>
                                          <p:attrName>ppt_y</p:attrName>
                                        </p:attrNameLst>
                                      </p:cBhvr>
                                      <p:tavLst>
                                        <p:tav tm="0">
                                          <p:val>
                                            <p:strVal val="#ppt_y"/>
                                          </p:val>
                                        </p:tav>
                                        <p:tav tm="100000">
                                          <p:val>
                                            <p:strVal val="#ppt_y"/>
                                          </p:val>
                                        </p:tav>
                                      </p:tavLst>
                                    </p:anim>
                                    <p:anim calcmode="lin" valueType="num">
                                      <p:cBhvr>
                                        <p:cTn id="3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7"/>
                                        </p:tgtEl>
                                      </p:cBhvr>
                                    </p:animEffect>
                                  </p:childTnLst>
                                </p:cTn>
                              </p:par>
                            </p:childTnLst>
                          </p:cTn>
                        </p:par>
                        <p:par>
                          <p:cTn id="38" fill="hold" nodeType="afterGroup">
                            <p:stCondLst>
                              <p:cond delay="4000"/>
                            </p:stCondLst>
                            <p:childTnLst>
                              <p:par>
                                <p:cTn id="39" presetID="26" presetClass="emph" presetSubtype="0" fill="hold" grpId="1" nodeType="afterEffect">
                                  <p:stCondLst>
                                    <p:cond delay="0"/>
                                  </p:stCondLst>
                                  <p:iterate type="lt">
                                    <p:tmPct val="0"/>
                                  </p:iterate>
                                  <p:childTnLst>
                                    <p:animEffect transition="out" filter="fade">
                                      <p:cBhvr>
                                        <p:cTn id="40" dur="500" tmFilter="0, 0; .2, .5; .8, .5; 1, 0"/>
                                        <p:tgtEl>
                                          <p:spTgt spid="7"/>
                                        </p:tgtEl>
                                      </p:cBhvr>
                                    </p:animEffect>
                                    <p:animScale>
                                      <p:cBhvr>
                                        <p:cTn id="41" dur="250" autoRev="1" fill="hold"/>
                                        <p:tgtEl>
                                          <p:spTgt spid="7"/>
                                        </p:tgtEl>
                                      </p:cBhvr>
                                      <p:by x="105000" y="105000"/>
                                    </p:animScale>
                                  </p:childTnLst>
                                </p:cTn>
                              </p:par>
                            </p:childTnLst>
                          </p:cTn>
                        </p:par>
                        <p:par>
                          <p:cTn id="42" fill="hold" nodeType="afterGroup">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nodeType="afterGroup">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p:bldP spid="14" grpId="0" animBg="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5">
            <a:lum/>
          </a:blip>
          <a:stretch>
            <a:fillRect/>
          </a:stretch>
        </a:blipFill>
        <a:effectLst/>
      </p:bgPr>
    </p:bg>
    <p:spTree>
      <p:nvGrpSpPr>
        <p:cNvPr id="1" name=""/>
        <p:cNvGrpSpPr/>
        <p:nvPr/>
      </p:nvGrpSpPr>
      <p:grpSpPr>
        <a:xfrm>
          <a:off x="0" y="0"/>
          <a:ext cx="0" cy="0"/>
        </a:xfrm>
      </p:grpSpPr>
      <p:cxnSp>
        <p:nvCxnSpPr>
          <p:cNvPr id="5" name="直接连接符 4"/>
          <p:cNvCxnSpPr/>
          <p:nvPr>
            <p:custDataLst>
              <p:tags r:id="rId3"/>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37"/>
          <p:cNvSpPr txBox="1"/>
          <p:nvPr/>
        </p:nvSpPr>
        <p:spPr>
          <a:xfrm>
            <a:off x="1017045" y="165800"/>
            <a:ext cx="2408360" cy="516043"/>
          </a:xfrm>
          <a:prstGeom prst="rect">
            <a:avLst/>
          </a:prstGeom>
          <a:noFill/>
        </p:spPr>
        <p:txBody>
          <a:bodyPr wrap="none" lIns="68584" tIns="34292" rIns="68584" bIns="34292" rtlCol="0">
            <a:spAutoFit/>
          </a:bodyPr>
          <a:lstStyle/>
          <a:p>
            <a:pPr>
              <a:lnSpc>
                <a:spcPct val="130000"/>
              </a:lnSpc>
            </a:pPr>
            <a:r>
              <a:rPr lang="zh-CN" altLang="en-US" sz="2400" b="1" spc="-15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rPr>
              <a:t>点击输入标题名称</a:t>
            </a:r>
            <a:endParaRPr lang="zh-CN" altLang="en-US" sz="2400" b="1" spc="-15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endParaRPr>
          </a:p>
        </p:txBody>
      </p:sp>
      <p:pic>
        <p:nvPicPr>
          <p:cNvPr id="7" name="图片 6" descr="d8c90e4017e32acaf192915b0d76ad19"/>
          <p:cNvPicPr>
            <a:picLocks noChangeAspect="1"/>
          </p:cNvPicPr>
          <p:nvPr/>
        </p:nvPicPr>
        <p:blipFill>
          <a:blip r:embed="rId4"/>
          <a:stretch>
            <a:fillRect/>
          </a:stretch>
        </p:blipFill>
        <p:spPr>
          <a:xfrm>
            <a:off x="120651" y="64200"/>
            <a:ext cx="590549" cy="577673"/>
          </a:xfrm>
          <a:prstGeom prst="rect">
            <a:avLst/>
          </a:prstGeom>
        </p:spPr>
      </p:pic>
      <p:sp>
        <p:nvSpPr>
          <p:cNvPr id="4" name="文本框 3"/>
          <p:cNvSpPr txBox="1"/>
          <p:nvPr/>
        </p:nvSpPr>
        <p:spPr>
          <a:xfrm>
            <a:off x="4322738" y="1649225"/>
            <a:ext cx="184731" cy="369332"/>
          </a:xfrm>
          <a:prstGeom prst="rect">
            <a:avLst/>
          </a:prstGeom>
          <a:noFill/>
        </p:spPr>
        <p:txBody>
          <a:bodyPr wrap="none" rtlCol="0">
            <a:spAutoFit/>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圆角矩形 1"/>
          <p:cNvSpPr/>
          <p:nvPr/>
        </p:nvSpPr>
        <p:spPr>
          <a:xfrm>
            <a:off x="979035" y="2542297"/>
            <a:ext cx="1610435" cy="16104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rPr>
              <a:t>标题内容</a:t>
            </a:r>
            <a:endParaRPr lang="zh-CN" altLang="en-US" sz="4400">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endParaRPr>
          </a:p>
        </p:txBody>
      </p:sp>
      <p:sp>
        <p:nvSpPr>
          <p:cNvPr id="3" name="文本框 2"/>
          <p:cNvSpPr txBox="1"/>
          <p:nvPr/>
        </p:nvSpPr>
        <p:spPr>
          <a:xfrm>
            <a:off x="2603120" y="1286356"/>
            <a:ext cx="8612871" cy="1071447"/>
          </a:xfrm>
          <a:prstGeom prst="rect">
            <a:avLst/>
          </a:prstGeom>
          <a:noFill/>
        </p:spPr>
        <p:txBody>
          <a:bodyPr wrap="square" rtlCol="0">
            <a:spAutoFit/>
          </a:bodyPr>
          <a:lstStyle/>
          <a:p>
            <a:pPr>
              <a:lnSpc>
                <a:spcPct val="120000"/>
              </a:lnSpc>
            </a:pPr>
            <a:r>
              <a:rPr lang="zh-CN" altLang="en-US" b="1">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rPr>
              <a:t>点击输入具体内容点击输入具体内容点击输入具体内容点击输入具体内容点击输入具体内容点击输入具体内容点击输入具体内容点击输入具体内容点击输入具体内容点击输入具体内容点击输入具体内容</a:t>
            </a:r>
            <a:endParaRPr lang="zh-CN" altLang="en-US" b="1">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endParaRPr>
          </a:p>
        </p:txBody>
      </p:sp>
      <p:sp>
        <p:nvSpPr>
          <p:cNvPr id="8" name="文本框 7"/>
          <p:cNvSpPr txBox="1"/>
          <p:nvPr/>
        </p:nvSpPr>
        <p:spPr>
          <a:xfrm>
            <a:off x="2869660" y="2782669"/>
            <a:ext cx="1999265" cy="646331"/>
          </a:xfrm>
          <a:prstGeom prst="rect">
            <a:avLst/>
          </a:prstGeom>
          <a:noFill/>
        </p:spPr>
        <p:txBody>
          <a:bodyPr wrap="none" rtlCol="0">
            <a:spAutoFit/>
          </a:bodyPr>
          <a:lstStyle/>
          <a:p>
            <a:r>
              <a:rPr lang="zh-CN" altLang="en-US" sz="3600" b="1">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rPr>
              <a:t>标题内容</a:t>
            </a:r>
            <a:endParaRPr lang="zh-CN" altLang="en-US" sz="3600" b="1">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endParaRPr>
          </a:p>
        </p:txBody>
      </p:sp>
      <p:sp>
        <p:nvSpPr>
          <p:cNvPr id="9" name="文本框 8"/>
          <p:cNvSpPr txBox="1"/>
          <p:nvPr/>
        </p:nvSpPr>
        <p:spPr>
          <a:xfrm>
            <a:off x="2869660" y="3769131"/>
            <a:ext cx="8343305" cy="1847044"/>
          </a:xfrm>
          <a:prstGeom prst="rect">
            <a:avLst/>
          </a:prstGeom>
          <a:noFill/>
        </p:spPr>
        <p:txBody>
          <a:bodyPr wrap="square" rtlCol="0">
            <a:spAutoFit/>
          </a:bodyPr>
          <a:lstStyle/>
          <a:p>
            <a:pPr>
              <a:lnSpc>
                <a:spcPct val="120000"/>
              </a:lnSpc>
            </a:pPr>
            <a:r>
              <a:rPr lang="zh-CN" altLang="en-US" sz="16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a:t>
            </a:r>
            <a:endParaRPr lang="zh-CN" altLang="en-US" sz="160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2" name="直接连接符 11"/>
          <p:cNvCxnSpPr/>
          <p:nvPr/>
        </p:nvCxnSpPr>
        <p:spPr>
          <a:xfrm>
            <a:off x="2589470" y="3510485"/>
            <a:ext cx="849033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advClick="0" advTm="2000" p14:dur="2000">
        <p14:ferris dir="l"/>
      </p:transition>
    </mc:Choice>
    <mc:Fallback>
      <p:transition spd="slow" advClick="0" advTm="2000">
        <p:fade/>
      </p:transition>
    </mc:Fallback>
  </mc:AlternateConten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5">
            <a:lum/>
          </a:blip>
          <a:stretch>
            <a:fillRect/>
          </a:stretch>
        </a:blipFill>
        <a:effectLst/>
      </p:bgPr>
    </p:bg>
    <p:spTree>
      <p:nvGrpSpPr>
        <p:cNvPr id="1" name=""/>
        <p:cNvGrpSpPr/>
        <p:nvPr/>
      </p:nvGrpSpPr>
      <p:grpSpPr>
        <a:xfrm>
          <a:off x="0" y="0"/>
          <a:ext cx="0" cy="0"/>
        </a:xfrm>
      </p:grpSpPr>
      <p:cxnSp>
        <p:nvCxnSpPr>
          <p:cNvPr id="5" name="直接连接符 4"/>
          <p:cNvCxnSpPr/>
          <p:nvPr>
            <p:custDataLst>
              <p:tags r:id="rId3"/>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37"/>
          <p:cNvSpPr txBox="1"/>
          <p:nvPr/>
        </p:nvSpPr>
        <p:spPr>
          <a:xfrm>
            <a:off x="1017045" y="165800"/>
            <a:ext cx="2408360" cy="516043"/>
          </a:xfrm>
          <a:prstGeom prst="rect">
            <a:avLst/>
          </a:prstGeom>
          <a:noFill/>
        </p:spPr>
        <p:txBody>
          <a:bodyPr wrap="none" lIns="68584" tIns="34292" rIns="68584" bIns="34292" rtlCol="0">
            <a:spAutoFit/>
          </a:bodyPr>
          <a:lstStyle/>
          <a:p>
            <a:pPr>
              <a:lnSpc>
                <a:spcPct val="130000"/>
              </a:lnSpc>
            </a:pPr>
            <a:r>
              <a:rPr lang="zh-CN" altLang="en-US" sz="2400" b="1" spc="-15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rPr>
              <a:t>点击输入标题名称</a:t>
            </a:r>
            <a:endParaRPr lang="zh-CN" altLang="en-US" sz="2400" b="1" spc="-15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endParaRPr>
          </a:p>
        </p:txBody>
      </p:sp>
      <p:pic>
        <p:nvPicPr>
          <p:cNvPr id="7" name="图片 6" descr="d8c90e4017e32acaf192915b0d76ad19"/>
          <p:cNvPicPr>
            <a:picLocks noChangeAspect="1"/>
          </p:cNvPicPr>
          <p:nvPr/>
        </p:nvPicPr>
        <p:blipFill>
          <a:blip r:embed="rId4"/>
          <a:stretch>
            <a:fillRect/>
          </a:stretch>
        </p:blipFill>
        <p:spPr>
          <a:xfrm>
            <a:off x="120651" y="64200"/>
            <a:ext cx="590549" cy="577673"/>
          </a:xfrm>
          <a:prstGeom prst="rect">
            <a:avLst/>
          </a:prstGeom>
        </p:spPr>
      </p:pic>
      <p:sp>
        <p:nvSpPr>
          <p:cNvPr id="8" name="矩形 7"/>
          <p:cNvSpPr/>
          <p:nvPr/>
        </p:nvSpPr>
        <p:spPr>
          <a:xfrm>
            <a:off x="820271" y="1879533"/>
            <a:ext cx="10419228" cy="3629159"/>
          </a:xfrm>
          <a:prstGeom prst="rect">
            <a:avLst/>
          </a:prstGeom>
          <a:noFill/>
          <a:ln>
            <a:solidFill>
              <a:srgbClr val="CE281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文本框 8"/>
          <p:cNvSpPr txBox="1"/>
          <p:nvPr/>
        </p:nvSpPr>
        <p:spPr>
          <a:xfrm>
            <a:off x="4226256" y="1700967"/>
            <a:ext cx="184731" cy="369332"/>
          </a:xfrm>
          <a:prstGeom prst="rect">
            <a:avLst/>
          </a:prstGeom>
          <a:noFill/>
        </p:spPr>
        <p:txBody>
          <a:bodyPr wrap="none" rtlCol="0">
            <a:spAutoFit/>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圆角矩形 14"/>
          <p:cNvSpPr/>
          <p:nvPr/>
        </p:nvSpPr>
        <p:spPr>
          <a:xfrm>
            <a:off x="824544" y="1550842"/>
            <a:ext cx="5195255" cy="587735"/>
          </a:xfrm>
          <a:prstGeom prst="roundRect">
            <a:avLst/>
          </a:prstGeom>
          <a:solidFill>
            <a:srgbClr val="CE2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a:t>
            </a:r>
            <a:endParaRPr lang="zh-CN" altLang="en-US" b="1" spc="60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endParaRPr>
          </a:p>
        </p:txBody>
      </p:sp>
      <p:sp>
        <p:nvSpPr>
          <p:cNvPr id="11" name="文本框 10"/>
          <p:cNvSpPr txBox="1"/>
          <p:nvPr/>
        </p:nvSpPr>
        <p:spPr>
          <a:xfrm>
            <a:off x="1107026" y="2401929"/>
            <a:ext cx="9933010" cy="954107"/>
          </a:xfrm>
          <a:prstGeom prst="rect">
            <a:avLst/>
          </a:prstGeom>
          <a:noFill/>
        </p:spPr>
        <p:txBody>
          <a:bodyPr wrap="square" rtlCol="0">
            <a:spAutoFit/>
          </a:bodyPr>
          <a:lstStyle/>
          <a:p>
            <a:r>
              <a:rPr lang="zh-CN" altLang="en-US" sz="2800" b="1">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rPr>
              <a:t>点击输入具体内容点击输入具体内容点击输入具体内容点击输入具体内容</a:t>
            </a:r>
            <a:endParaRPr lang="zh-CN" altLang="en-US" sz="2800" b="1">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endParaRPr>
          </a:p>
        </p:txBody>
      </p:sp>
      <p:sp>
        <p:nvSpPr>
          <p:cNvPr id="12" name="文本框 11"/>
          <p:cNvSpPr txBox="1"/>
          <p:nvPr/>
        </p:nvSpPr>
        <p:spPr>
          <a:xfrm>
            <a:off x="1084281" y="3455894"/>
            <a:ext cx="9955756" cy="1733936"/>
          </a:xfrm>
          <a:prstGeom prst="rect">
            <a:avLst/>
          </a:prstGeom>
          <a:noFill/>
        </p:spPr>
        <p:txBody>
          <a:bodyPr wrap="square" rtlCol="0">
            <a:spAutoFit/>
          </a:bodyPr>
          <a:lstStyle/>
          <a:p>
            <a:pPr>
              <a:lnSpc>
                <a:spcPct val="120000"/>
              </a:lnSpc>
            </a:pPr>
            <a:r>
              <a:rPr lang="zh-CN" altLang="en-US">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a:t>
            </a: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2000" p14:dur="2000">
        <p14:ferris dir="l"/>
      </p:transition>
    </mc:Choice>
    <mc:Fallback>
      <p:transition spd="slow" advClick="0" advTm="2000">
        <p:fade/>
      </p:transition>
    </mc:Fallback>
  </mc:AlternateConten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5">
            <a:lum/>
          </a:blip>
          <a:stretch>
            <a:fillRect/>
          </a:stretch>
        </a:blipFill>
        <a:effectLst/>
      </p:bgPr>
    </p:bg>
    <p:spTree>
      <p:nvGrpSpPr>
        <p:cNvPr id="1" name=""/>
        <p:cNvGrpSpPr/>
        <p:nvPr/>
      </p:nvGrpSpPr>
      <p:grpSpPr>
        <a:xfrm>
          <a:off x="0" y="0"/>
          <a:ext cx="0" cy="0"/>
        </a:xfrm>
      </p:grpSpPr>
      <p:sp>
        <p:nvSpPr>
          <p:cNvPr id="17" name="箭头3"/>
          <p:cNvSpPr/>
          <p:nvPr/>
        </p:nvSpPr>
        <p:spPr bwMode="gray">
          <a:xfrm flipV="1">
            <a:off x="1975455" y="3516693"/>
            <a:ext cx="1092959" cy="1520625"/>
          </a:xfrm>
          <a:custGeom>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20" tIns="41408" rIns="82820" bIns="4140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latin typeface="Calibri" panose="020f0502020204030204"/>
              <a:ea typeface="宋体" panose="02010600030101010101" pitchFamily="2" charset="-122"/>
            </a:endParaRPr>
          </a:p>
        </p:txBody>
      </p:sp>
      <p:sp>
        <p:nvSpPr>
          <p:cNvPr id="18" name="箭头2"/>
          <p:cNvSpPr/>
          <p:nvPr/>
        </p:nvSpPr>
        <p:spPr bwMode="gray">
          <a:xfrm rot="16200000">
            <a:off x="2263454" y="2883854"/>
            <a:ext cx="324845" cy="1299133"/>
          </a:xfrm>
          <a:custGeom>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p:spPr>
        <p:txBody>
          <a:bodyPr wrap="none" lIns="82820" tIns="41408" rIns="82820" bIns="4140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latin typeface="Calibri" panose="020f0502020204030204"/>
              <a:ea typeface="宋体" panose="02010600030101010101" pitchFamily="2" charset="-122"/>
            </a:endParaRPr>
          </a:p>
        </p:txBody>
      </p:sp>
      <p:sp>
        <p:nvSpPr>
          <p:cNvPr id="19" name="箭头1"/>
          <p:cNvSpPr/>
          <p:nvPr/>
        </p:nvSpPr>
        <p:spPr bwMode="gray">
          <a:xfrm>
            <a:off x="1968428" y="1855573"/>
            <a:ext cx="1092959" cy="1761491"/>
          </a:xfrm>
          <a:custGeom>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20" tIns="41408" rIns="82820" bIns="4140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latin typeface="Calibri" panose="020f0502020204030204"/>
              <a:ea typeface="宋体" panose="02010600030101010101" pitchFamily="2" charset="-122"/>
            </a:endParaRPr>
          </a:p>
        </p:txBody>
      </p:sp>
      <p:sp>
        <p:nvSpPr>
          <p:cNvPr id="20" name="文本1"/>
          <p:cNvSpPr>
            <a:spLocks noChangeArrowheads="1"/>
          </p:cNvSpPr>
          <p:nvPr/>
        </p:nvSpPr>
        <p:spPr bwMode="gray">
          <a:xfrm>
            <a:off x="4437211" y="1466857"/>
            <a:ext cx="5911799" cy="1195925"/>
          </a:xfrm>
          <a:prstGeom prst="roundRect">
            <a:avLst>
              <a:gd name="adj" fmla="val 11505"/>
            </a:avLst>
          </a:prstGeom>
          <a:noFill/>
          <a:ln w="15875" cap="flat" cmpd="sng" algn="ctr">
            <a:solidFill>
              <a:schemeClr val="accent1"/>
            </a:solidFill>
            <a:prstDash val="solid"/>
          </a:ln>
          <a:effectLst/>
        </p:spPr>
        <p:txBody>
          <a:bodyPr lIns="82820" tIns="41408" rIns="82820" bIns="4140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6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输入具体内容输入具体内容输入具体内容输入具体内容输入具体内容输入具体内容输入具体内容输入具体内容输入具体内容输入具体内容输入具体内容</a:t>
            </a:r>
            <a:endParaRPr lang="zh-CN" altLang="en-US" sz="16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标题1"/>
          <p:cNvSpPr>
            <a:spLocks noChangeArrowheads="1"/>
          </p:cNvSpPr>
          <p:nvPr/>
        </p:nvSpPr>
        <p:spPr bwMode="gray">
          <a:xfrm>
            <a:off x="3194672" y="1460735"/>
            <a:ext cx="1242537" cy="1202047"/>
          </a:xfrm>
          <a:prstGeom prst="roundRect">
            <a:avLst>
              <a:gd name="adj" fmla="val 11921"/>
            </a:avLst>
          </a:prstGeom>
          <a:solidFill>
            <a:schemeClr val="accent1"/>
          </a:solidFill>
          <a:ln w="25400" cap="flat" cmpd="sng" algn="ctr">
            <a:noFill/>
            <a:prstDash val="solid"/>
          </a:ln>
          <a:effectLst/>
        </p:spPr>
        <p:txBody>
          <a:bodyPr lIns="82820" tIns="41408" rIns="82820" bIns="4140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865" b="1">
                <a:solidFill>
                  <a:sysClr val="window" lastClr="FFFFFF">
                    <a:lumMod val="95000"/>
                  </a:sys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标题标题</a:t>
            </a:r>
            <a:endParaRPr lang="zh-CN" altLang="zh-CN" sz="1865" b="1">
              <a:solidFill>
                <a:sysClr val="window" lastClr="FFFFFF">
                  <a:lumMod val="95000"/>
                </a:sys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22" name="文本2"/>
          <p:cNvSpPr>
            <a:spLocks noChangeArrowheads="1"/>
          </p:cNvSpPr>
          <p:nvPr/>
        </p:nvSpPr>
        <p:spPr bwMode="gray">
          <a:xfrm>
            <a:off x="4437211" y="2920153"/>
            <a:ext cx="5911799" cy="1191970"/>
          </a:xfrm>
          <a:prstGeom prst="roundRect">
            <a:avLst>
              <a:gd name="adj" fmla="val 11505"/>
            </a:avLst>
          </a:prstGeom>
          <a:noFill/>
          <a:ln w="15875" cap="flat" cmpd="sng" algn="ctr">
            <a:solidFill>
              <a:schemeClr val="accent1"/>
            </a:solidFill>
            <a:prstDash val="solid"/>
          </a:ln>
          <a:effectLst/>
        </p:spPr>
        <p:txBody>
          <a:bodyPr lIns="82820" tIns="41408" rIns="82820" bIns="4140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6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输入具体内容输入具体内容输入具体内容输入具体内容输入具体内容输入具体内容输入具体内容输入具体内容输入具体内容输入具体内容输入具体内容</a:t>
            </a:r>
            <a:endParaRPr lang="zh-CN" altLang="en-US" sz="16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标题2"/>
          <p:cNvSpPr>
            <a:spLocks noChangeArrowheads="1"/>
          </p:cNvSpPr>
          <p:nvPr/>
        </p:nvSpPr>
        <p:spPr bwMode="gray">
          <a:xfrm>
            <a:off x="3194673" y="2920153"/>
            <a:ext cx="1242539" cy="1191970"/>
          </a:xfrm>
          <a:prstGeom prst="roundRect">
            <a:avLst>
              <a:gd name="adj" fmla="val 11921"/>
            </a:avLst>
          </a:prstGeom>
          <a:solidFill>
            <a:schemeClr val="accent1"/>
          </a:solidFill>
          <a:ln w="25400" cap="flat" cmpd="sng" algn="ctr">
            <a:noFill/>
            <a:prstDash val="solid"/>
          </a:ln>
          <a:effectLst/>
        </p:spPr>
        <p:txBody>
          <a:bodyPr lIns="82820" tIns="41408" rIns="82820" bIns="4140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865" b="1">
                <a:solidFill>
                  <a:sysClr val="window" lastClr="FFFFFF">
                    <a:lumMod val="95000"/>
                  </a:sys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标题标题</a:t>
            </a:r>
            <a:endParaRPr lang="zh-CN" altLang="zh-CN" sz="1865" b="1">
              <a:solidFill>
                <a:sysClr val="window" lastClr="FFFFFF">
                  <a:lumMod val="95000"/>
                </a:sys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24" name="文本3"/>
          <p:cNvSpPr>
            <a:spLocks noChangeArrowheads="1"/>
          </p:cNvSpPr>
          <p:nvPr/>
        </p:nvSpPr>
        <p:spPr bwMode="ltGray">
          <a:xfrm>
            <a:off x="4437211" y="4361147"/>
            <a:ext cx="5911799" cy="1181337"/>
          </a:xfrm>
          <a:prstGeom prst="roundRect">
            <a:avLst>
              <a:gd name="adj" fmla="val 11505"/>
            </a:avLst>
          </a:prstGeom>
          <a:noFill/>
          <a:ln w="15875" cap="flat" cmpd="sng" algn="ctr">
            <a:solidFill>
              <a:schemeClr val="accent1"/>
            </a:solidFill>
            <a:prstDash val="solid"/>
          </a:ln>
          <a:effectLst/>
        </p:spPr>
        <p:txBody>
          <a:bodyPr lIns="82820" tIns="41408" rIns="82820" bIns="4140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6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输入具体内容输入具体内容输入具体内容输入具体内容输入具体内容输入具体内容输入具体内容输入具体内容输入具体内容输入具体内容输入具体内容</a:t>
            </a:r>
            <a:endParaRPr lang="zh-CN" altLang="en-US" sz="16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标题3"/>
          <p:cNvSpPr>
            <a:spLocks noChangeArrowheads="1"/>
          </p:cNvSpPr>
          <p:nvPr/>
        </p:nvSpPr>
        <p:spPr bwMode="gray">
          <a:xfrm>
            <a:off x="3194672" y="4361147"/>
            <a:ext cx="1242537" cy="1181337"/>
          </a:xfrm>
          <a:prstGeom prst="roundRect">
            <a:avLst>
              <a:gd name="adj" fmla="val 11921"/>
            </a:avLst>
          </a:prstGeom>
          <a:solidFill>
            <a:schemeClr val="accent1"/>
          </a:solidFill>
          <a:ln w="25400" cap="flat" cmpd="sng" algn="ctr">
            <a:noFill/>
            <a:prstDash val="solid"/>
          </a:ln>
          <a:effectLst/>
        </p:spPr>
        <p:txBody>
          <a:bodyPr lIns="82820" tIns="41408" rIns="82820" bIns="4140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865" b="1">
                <a:solidFill>
                  <a:sysClr val="window" lastClr="FFFFFF">
                    <a:lumMod val="95000"/>
                  </a:sys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标题标题</a:t>
            </a:r>
            <a:endParaRPr lang="zh-CN" altLang="zh-CN" sz="1865" b="1">
              <a:solidFill>
                <a:sysClr val="window" lastClr="FFFFFF">
                  <a:lumMod val="95000"/>
                </a:sys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26" name="Oval 19"/>
          <p:cNvSpPr>
            <a:spLocks noChangeArrowheads="1"/>
          </p:cNvSpPr>
          <p:nvPr/>
        </p:nvSpPr>
        <p:spPr bwMode="auto">
          <a:xfrm>
            <a:off x="1415591" y="2920153"/>
            <a:ext cx="1190482" cy="1191970"/>
          </a:xfrm>
          <a:prstGeom prst="ellipse">
            <a:avLst/>
          </a:prstGeom>
          <a:solidFill>
            <a:schemeClr val="accent1"/>
          </a:solidFill>
          <a:ln w="9525">
            <a:noFill/>
            <a:round/>
          </a:ln>
          <a:effectLst/>
        </p:spPr>
        <p:txBody>
          <a:bodyPr lIns="82820" tIns="41408" rIns="82820" bIns="41408" anchor="ctr"/>
          <a:lstStyle/>
          <a:p>
            <a:pPr algn="ctr" fontAlgn="base">
              <a:lnSpc>
                <a:spcPct val="120000"/>
              </a:lnSpc>
              <a:spcBef>
                <a:spcPct val="0"/>
              </a:spcBef>
              <a:spcAft>
                <a:spcPct val="0"/>
              </a:spcAft>
              <a:defRPr/>
            </a:pPr>
            <a:r>
              <a:rPr lang="zh-CN" altLang="en-US" sz="2400" b="1">
                <a:solidFill>
                  <a:sysClr val="window" lastClr="FFFFFF">
                    <a:lumMod val="95000"/>
                  </a:sys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标题标题</a:t>
            </a:r>
            <a:endParaRPr lang="zh-CN" altLang="zh-CN" sz="2400" b="1">
              <a:solidFill>
                <a:sysClr val="window" lastClr="FFFFFF">
                  <a:lumMod val="95000"/>
                </a:sys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cxnSp>
        <p:nvCxnSpPr>
          <p:cNvPr id="15" name="直接连接符 14"/>
          <p:cNvCxnSpPr/>
          <p:nvPr>
            <p:custDataLst>
              <p:tags r:id="rId3"/>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1017045" y="165800"/>
            <a:ext cx="2408360" cy="516043"/>
          </a:xfrm>
          <a:prstGeom prst="rect">
            <a:avLst/>
          </a:prstGeom>
          <a:noFill/>
        </p:spPr>
        <p:txBody>
          <a:bodyPr wrap="none" lIns="68584" tIns="34292" rIns="68584" bIns="34292" rtlCol="0">
            <a:spAutoFit/>
          </a:bodyPr>
          <a:lstStyle/>
          <a:p>
            <a:pPr>
              <a:lnSpc>
                <a:spcPct val="130000"/>
              </a:lnSpc>
            </a:pPr>
            <a:r>
              <a:rPr lang="zh-CN" altLang="en-US" sz="2400" b="1" spc="-15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rPr>
              <a:t>点击输入标题名称</a:t>
            </a:r>
            <a:endParaRPr lang="zh-CN" altLang="en-US" sz="2400" b="1" spc="-15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endParaRPr>
          </a:p>
        </p:txBody>
      </p:sp>
      <p:pic>
        <p:nvPicPr>
          <p:cNvPr id="27" name="图片 26" descr="d8c90e4017e32acaf192915b0d76ad19"/>
          <p:cNvPicPr>
            <a:picLocks noChangeAspect="1"/>
          </p:cNvPicPr>
          <p:nvPr/>
        </p:nvPicPr>
        <p:blipFill>
          <a:blip r:embed="rId4"/>
          <a:stretch>
            <a:fillRect/>
          </a:stretch>
        </p:blipFill>
        <p:spPr>
          <a:xfrm>
            <a:off x="120651" y="64200"/>
            <a:ext cx="590549" cy="577673"/>
          </a:xfrm>
          <a:prstGeom prst="rect">
            <a:avLst/>
          </a:prstGeom>
        </p:spPr>
      </p:pic>
    </p:spTree>
  </p:cSld>
  <p:clrMapOvr>
    <a:masterClrMapping/>
  </p:clrMapOvr>
  <p:transition spd="slow" advClick="0" advTm="3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par>
                          <p:cTn id="22" fill="hold" nodeType="afterGroup">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par>
                          <p:cTn id="26" fill="hold" nodeType="afterGroup">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childTnLst>
                          </p:cTn>
                        </p:par>
                        <p:par>
                          <p:cTn id="30" fill="hold" nodeType="afterGroup">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nodeType="afterGroup">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nodeType="afterGroup">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500"/>
                                        <p:tgtEl>
                                          <p:spTgt spid="25"/>
                                        </p:tgtEl>
                                      </p:cBhvr>
                                    </p:animEffect>
                                  </p:childTnLst>
                                </p:cTn>
                              </p:par>
                            </p:childTnLst>
                          </p:cTn>
                        </p:par>
                        <p:par>
                          <p:cTn id="42" fill="hold" nodeType="afterGroup">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FF3D5"/>
        </a:solidFill>
        <a:effectLst/>
      </p:bgPr>
    </p:bg>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15" name="直接连接符 14"/>
          <p:cNvCxnSpPr/>
          <p:nvPr>
            <p:custDataLst>
              <p:tags r:id="rId5"/>
            </p:custDataLst>
          </p:nvPr>
        </p:nvCxnSpPr>
        <p:spPr>
          <a:xfrm>
            <a:off x="3454700" y="1509104"/>
            <a:ext cx="54578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6"/>
            </p:custDataLst>
          </p:nvPr>
        </p:nvCxnSpPr>
        <p:spPr>
          <a:xfrm>
            <a:off x="3454700" y="3439504"/>
            <a:ext cx="54578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custDataLst>
              <p:tags r:id="rId7"/>
            </p:custDataLst>
          </p:nvPr>
        </p:nvSpPr>
        <p:spPr>
          <a:xfrm>
            <a:off x="3454699" y="1744055"/>
            <a:ext cx="1814512" cy="1462087"/>
          </a:xfrm>
          <a:prstGeom prst="rect">
            <a:avLst/>
          </a:prstGeom>
          <a:noFill/>
        </p:spPr>
        <p:txBody>
          <a:bodyPr lIns="0" tIns="0" rIns="0" bIns="0" anchor="ctr"/>
          <a:lstStyle/>
          <a:p>
            <a:pPr algn="ctr">
              <a:defRPr/>
            </a:pPr>
            <a:r>
              <a:rPr lang="en-US" altLang="zh-CN" sz="11500" spc="-500">
                <a:solidFill>
                  <a:schemeClr val="accent1"/>
                </a:solidFill>
                <a:latin typeface="Arial" panose="020b0604020202020204" pitchFamily="34" charset="0"/>
                <a:ea typeface="微软雅黑" panose="020b0503020204020204" pitchFamily="34" charset="-122"/>
              </a:rPr>
              <a:t>03</a:t>
            </a:r>
            <a:endParaRPr lang="zh-CN" altLang="en-US" sz="11500" spc="-500">
              <a:solidFill>
                <a:schemeClr val="accent1"/>
              </a:solidFill>
              <a:latin typeface="Arial" panose="020b0604020202020204" pitchFamily="34" charset="0"/>
              <a:ea typeface="微软雅黑" panose="020b0503020204020204" pitchFamily="34" charset="-122"/>
            </a:endParaRPr>
          </a:p>
        </p:txBody>
      </p:sp>
      <p:sp>
        <p:nvSpPr>
          <p:cNvPr id="19" name="文本框 8"/>
          <p:cNvSpPr txBox="1">
            <a:spLocks noChangeArrowheads="1"/>
          </p:cNvSpPr>
          <p:nvPr>
            <p:custDataLst>
              <p:tags r:id="rId8"/>
            </p:custDataLst>
          </p:nvPr>
        </p:nvSpPr>
        <p:spPr bwMode="auto">
          <a:xfrm>
            <a:off x="5269211" y="1509104"/>
            <a:ext cx="3690936"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4800" b="1">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rPr>
              <a:t>点击输入标题</a:t>
            </a:r>
            <a:endParaRPr lang="zh-CN" altLang="en-US" sz="4800" b="1">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endParaRPr>
          </a:p>
        </p:txBody>
      </p:sp>
      <p:sp>
        <p:nvSpPr>
          <p:cNvPr id="2" name="矩形 1"/>
          <p:cNvSpPr/>
          <p:nvPr/>
        </p:nvSpPr>
        <p:spPr>
          <a:xfrm>
            <a:off x="3348318" y="3705764"/>
            <a:ext cx="5611829" cy="923330"/>
          </a:xfrm>
          <a:prstGeom prst="rect">
            <a:avLst/>
          </a:prstGeom>
        </p:spPr>
        <p:txBody>
          <a:bodyPr wrap="square">
            <a:spAutoFit/>
          </a:bodyPr>
          <a:lstStyle/>
          <a:p>
            <a:r>
              <a:rPr lang="zh-CN" altLang="en-US">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输入具体内容输入具体内容输入具体内容输入具体内容输入具体内容输入具体内容输入具体内容输入具体内容输入具体内容</a:t>
            </a:r>
            <a:endParaRPr lang="zh-CN" altLang="en-US">
              <a:solidFill>
                <a:srgbClr val="474747"/>
              </a:solidFill>
            </a:endParaRPr>
          </a:p>
        </p:txBody>
      </p:sp>
    </p:spTree>
  </p:cSld>
  <p:clrMapOvr>
    <a:masterClrMapping/>
  </p:clrMapOvr>
  <mc:AlternateContent>
    <mc:Choice xmlns:p14="http://schemas.microsoft.com/office/powerpoint/2010/main" Requires="p14">
      <p:transition spd="slow" advClick="0" advTm="3000" p14:dur="2000">
        <p14:ferris dir="l"/>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3000"/>
                            </p:stCondLst>
                            <p:childTnLst>
                              <p:par>
                                <p:cTn id="38" presetID="16" presetClass="entr" presetSubtype="21"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5">
            <a:lum/>
          </a:blip>
          <a:stretch>
            <a:fillRect/>
          </a:stretch>
        </a:blipFill>
        <a:effectLst/>
      </p:bgPr>
    </p:bg>
    <p:spTree>
      <p:nvGrpSpPr>
        <p:cNvPr id="1" name=""/>
        <p:cNvGrpSpPr/>
        <p:nvPr/>
      </p:nvGrpSpPr>
      <p:grpSpPr>
        <a:xfrm>
          <a:off x="0" y="0"/>
          <a:ext cx="0" cy="0"/>
        </a:xfrm>
      </p:grpSpPr>
      <p:cxnSp>
        <p:nvCxnSpPr>
          <p:cNvPr id="5" name="直接连接符 4"/>
          <p:cNvCxnSpPr/>
          <p:nvPr>
            <p:custDataLst>
              <p:tags r:id="rId3"/>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37"/>
          <p:cNvSpPr txBox="1"/>
          <p:nvPr/>
        </p:nvSpPr>
        <p:spPr>
          <a:xfrm>
            <a:off x="1017045" y="165800"/>
            <a:ext cx="2408360" cy="516043"/>
          </a:xfrm>
          <a:prstGeom prst="rect">
            <a:avLst/>
          </a:prstGeom>
          <a:noFill/>
        </p:spPr>
        <p:txBody>
          <a:bodyPr wrap="none" lIns="68584" tIns="34292" rIns="68584" bIns="34292" rtlCol="0">
            <a:spAutoFit/>
          </a:bodyPr>
          <a:lstStyle/>
          <a:p>
            <a:pPr>
              <a:lnSpc>
                <a:spcPct val="130000"/>
              </a:lnSpc>
            </a:pPr>
            <a:r>
              <a:rPr lang="zh-CN" altLang="en-US" sz="2400" b="1" spc="-15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rPr>
              <a:t>点击输入标题名称</a:t>
            </a:r>
            <a:endParaRPr lang="zh-CN" altLang="en-US" sz="2400" b="1" spc="-15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endParaRPr>
          </a:p>
        </p:txBody>
      </p:sp>
      <p:pic>
        <p:nvPicPr>
          <p:cNvPr id="7" name="图片 6" descr="d8c90e4017e32acaf192915b0d76ad19"/>
          <p:cNvPicPr>
            <a:picLocks noChangeAspect="1"/>
          </p:cNvPicPr>
          <p:nvPr/>
        </p:nvPicPr>
        <p:blipFill>
          <a:blip r:embed="rId4"/>
          <a:stretch>
            <a:fillRect/>
          </a:stretch>
        </p:blipFill>
        <p:spPr>
          <a:xfrm>
            <a:off x="120651" y="64200"/>
            <a:ext cx="590549" cy="577673"/>
          </a:xfrm>
          <a:prstGeom prst="rect">
            <a:avLst/>
          </a:prstGeom>
        </p:spPr>
      </p:pic>
      <p:sp>
        <p:nvSpPr>
          <p:cNvPr id="13" name="圆角矩形 9"/>
          <p:cNvSpPr/>
          <p:nvPr/>
        </p:nvSpPr>
        <p:spPr>
          <a:xfrm>
            <a:off x="776813" y="1975997"/>
            <a:ext cx="10564714" cy="3257151"/>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tLang="zh-CN">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endParaRPr>
          </a:p>
          <a:p>
            <a:pPr algn="ctr">
              <a:lnSpc>
                <a:spcPct val="120000"/>
              </a:lnSpc>
            </a:pPr>
            <a:r>
              <a:rPr lang="zh-CN" altLang="en-US">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a:t>
            </a: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文本框 13"/>
          <p:cNvSpPr txBox="1"/>
          <p:nvPr/>
        </p:nvSpPr>
        <p:spPr>
          <a:xfrm>
            <a:off x="4203510" y="1757936"/>
            <a:ext cx="184731" cy="369332"/>
          </a:xfrm>
          <a:prstGeom prst="rect">
            <a:avLst/>
          </a:prstGeom>
          <a:noFill/>
        </p:spPr>
        <p:txBody>
          <a:bodyPr wrap="none" rtlCol="0">
            <a:spAutoFit/>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文本框 14"/>
          <p:cNvSpPr txBox="1"/>
          <p:nvPr/>
        </p:nvSpPr>
        <p:spPr>
          <a:xfrm>
            <a:off x="2384016" y="1685373"/>
            <a:ext cx="7423968" cy="581249"/>
          </a:xfrm>
          <a:prstGeom prst="rect">
            <a:avLst/>
          </a:prstGeom>
          <a:solidFill>
            <a:schemeClr val="accent2"/>
          </a:solidFill>
        </p:spPr>
        <p:txBody>
          <a:bodyPr wrap="square" rtlCol="0">
            <a:spAutoFit/>
          </a:bodyPr>
          <a:lstStyle/>
          <a:p>
            <a:pPr algn="ctr" fontAlgn="base">
              <a:lnSpc>
                <a:spcPct val="120000"/>
              </a:lnSpc>
              <a:spcBef>
                <a:spcPct val="0"/>
              </a:spcBef>
              <a:spcAft>
                <a:spcPct val="0"/>
              </a:spcAft>
              <a:defRPr/>
            </a:pPr>
            <a:r>
              <a:rPr lang="zh-CN" altLang="en-US" sz="2800" b="1">
                <a:solidFill>
                  <a:sysClr val="window" lastClr="FFFFFF">
                    <a:lumMod val="95000"/>
                  </a:sys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标题标题标题标题</a:t>
            </a:r>
            <a:endParaRPr lang="zh-CN" altLang="zh-CN" sz="2800" b="1">
              <a:solidFill>
                <a:sysClr val="window" lastClr="FFFFFF">
                  <a:lumMod val="95000"/>
                </a:sys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Tree>
  </p:cSld>
  <p:clrMapOvr>
    <a:masterClrMapping/>
  </p:clrMapOvr>
  <mc:AlternateContent>
    <mc:Choice xmlns:p14="http://schemas.microsoft.com/office/powerpoint/2010/main" Requires="p14">
      <p:transition spd="slow" advClick="0" advTm="2000" p14:dur="2000">
        <p14:ferris dir="l"/>
      </p:transition>
    </mc:Choice>
    <mc:Fallback>
      <p:transition spd="slow" advClick="0" advTm="2000">
        <p:fade/>
      </p:transition>
    </mc:Fallback>
  </mc:AlternateConten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7">
            <a:lum/>
          </a:blip>
          <a:stretch>
            <a:fillRect/>
          </a:stretch>
        </a:blipFill>
        <a:effectLst/>
      </p:bgPr>
    </p:bg>
    <p:spTree>
      <p:nvGrpSpPr>
        <p:cNvPr id="1" name=""/>
        <p:cNvGrpSpPr/>
        <p:nvPr/>
      </p:nvGrpSpPr>
      <p:grpSpPr>
        <a:xfrm>
          <a:off x="0" y="0"/>
          <a:ext cx="0" cy="0"/>
        </a:xfrm>
      </p:grpSpPr>
      <p:sp>
        <p:nvSpPr>
          <p:cNvPr id="9" name="椭圆 7"/>
          <p:cNvSpPr/>
          <p:nvPr/>
        </p:nvSpPr>
        <p:spPr>
          <a:xfrm>
            <a:off x="3412428" y="2976037"/>
            <a:ext cx="5141086" cy="1208556"/>
          </a:xfrm>
          <a:custGeom>
            <a:gdLst>
              <a:gd name="connsiteX0" fmla="*/ 5141438 w 5232878"/>
              <a:gd name="connsiteY0" fmla="*/ 0 h 1208638"/>
              <a:gd name="connsiteX1" fmla="*/ 2570719 w 5232878"/>
              <a:gd name="connsiteY1" fmla="*/ 1208638 h 1208638"/>
              <a:gd name="connsiteX2" fmla="*/ 0 w 5232878"/>
              <a:gd name="connsiteY2" fmla="*/ 0 h 1208638"/>
              <a:gd name="connsiteX3" fmla="*/ 5232878 w 5232878"/>
              <a:gd name="connsiteY3" fmla="*/ 91440 h 1208638"/>
              <a:gd name="connsiteX0-1" fmla="*/ 5141438 w 5141438"/>
              <a:gd name="connsiteY0-2" fmla="*/ 0 h 1208638"/>
              <a:gd name="connsiteX1-3" fmla="*/ 2570719 w 5141438"/>
              <a:gd name="connsiteY1-4" fmla="*/ 1208638 h 1208638"/>
              <a:gd name="connsiteX2-5" fmla="*/ 0 w 5141438"/>
              <a:gd name="connsiteY2-6" fmla="*/ 0 h 1208638"/>
            </a:gdLst>
            <a:cxnLst>
              <a:cxn ang="0">
                <a:pos x="connsiteX0-1" y="connsiteY0-2"/>
              </a:cxn>
              <a:cxn ang="0">
                <a:pos x="connsiteX1-3" y="connsiteY1-4"/>
              </a:cxn>
              <a:cxn ang="0">
                <a:pos x="connsiteX2-5" y="connsiteY2-6"/>
              </a:cxn>
            </a:cxnLst>
            <a:rect l="l" t="t" r="r" b="b"/>
            <a:pathLst>
              <a:path w="5141438" h="1208638">
                <a:moveTo>
                  <a:pt x="5141438" y="0"/>
                </a:moveTo>
                <a:cubicBezTo>
                  <a:pt x="4741027" y="708082"/>
                  <a:pt x="3740838" y="1208638"/>
                  <a:pt x="2570719" y="1208638"/>
                </a:cubicBezTo>
                <a:cubicBezTo>
                  <a:pt x="1400600" y="1208638"/>
                  <a:pt x="400411" y="708082"/>
                  <a:pt x="0" y="0"/>
                </a:cubicBez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cxnSp>
        <p:nvCxnSpPr>
          <p:cNvPr id="10" name="直接连接符 9"/>
          <p:cNvCxnSpPr>
            <a:endCxn id="9" idx="1"/>
          </p:cNvCxnSpPr>
          <p:nvPr/>
        </p:nvCxnSpPr>
        <p:spPr>
          <a:xfrm flipH="1">
            <a:off x="5982971" y="2122975"/>
            <a:ext cx="0" cy="206161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40"/>
          <p:cNvSpPr txBox="1"/>
          <p:nvPr/>
        </p:nvSpPr>
        <p:spPr>
          <a:xfrm>
            <a:off x="752031" y="3249434"/>
            <a:ext cx="1944082" cy="1256105"/>
          </a:xfrm>
          <a:prstGeom prst="rect">
            <a:avLst/>
          </a:prstGeom>
          <a:noFill/>
        </p:spPr>
        <p:txBody>
          <a:bodyPr wrap="square" lIns="91432" tIns="45716" rIns="91432" bIns="4571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输入具体内容输入具体内容输入具体内容输入具体内容输入具体内容</a:t>
            </a:r>
            <a:endParaRPr lang="en-US" altLang="zh-CN" sz="1500">
              <a:solidFill>
                <a:srgbClr val="474747"/>
              </a:solidFill>
              <a:latin typeface="微软雅黑" panose="020b0503020204020204" pitchFamily="34" charset="-122"/>
              <a:ea typeface="微软雅黑" panose="020b0503020204020204" pitchFamily="34" charset="-122"/>
            </a:endParaRPr>
          </a:p>
        </p:txBody>
      </p:sp>
      <p:sp>
        <p:nvSpPr>
          <p:cNvPr id="12" name="TextBox 41"/>
          <p:cNvSpPr txBox="1"/>
          <p:nvPr/>
        </p:nvSpPr>
        <p:spPr>
          <a:xfrm>
            <a:off x="3789944" y="4556690"/>
            <a:ext cx="1944082" cy="1256105"/>
          </a:xfrm>
          <a:prstGeom prst="rect">
            <a:avLst/>
          </a:prstGeom>
          <a:noFill/>
        </p:spPr>
        <p:txBody>
          <a:bodyPr wrap="square" lIns="91432" tIns="45716" rIns="91432" bIns="4571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输入具体内容输入具体内容输入具体内容输入具体内容输入具体内容</a:t>
            </a:r>
            <a:endParaRPr lang="en-US" altLang="zh-CN" sz="1600">
              <a:solidFill>
                <a:srgbClr val="474747"/>
              </a:solidFill>
              <a:latin typeface="微软雅黑" panose="020b0503020204020204" pitchFamily="34" charset="-122"/>
              <a:ea typeface="微软雅黑" panose="020b0503020204020204" pitchFamily="34" charset="-122"/>
            </a:endParaRPr>
          </a:p>
        </p:txBody>
      </p:sp>
      <p:sp>
        <p:nvSpPr>
          <p:cNvPr id="13" name="TextBox 42"/>
          <p:cNvSpPr txBox="1"/>
          <p:nvPr/>
        </p:nvSpPr>
        <p:spPr>
          <a:xfrm>
            <a:off x="6054869" y="4556690"/>
            <a:ext cx="1944082" cy="1256105"/>
          </a:xfrm>
          <a:prstGeom prst="rect">
            <a:avLst/>
          </a:prstGeom>
          <a:noFill/>
        </p:spPr>
        <p:txBody>
          <a:bodyPr wrap="square" lIns="91432" tIns="45716" rIns="91432" bIns="4571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输入具体内容输入具体内容输入具体内容输入具体内容输入具体内容</a:t>
            </a:r>
            <a:endParaRPr lang="en-US" altLang="zh-CN" sz="1600">
              <a:solidFill>
                <a:srgbClr val="474747"/>
              </a:solidFill>
              <a:latin typeface="微软雅黑" panose="020b0503020204020204" pitchFamily="34" charset="-122"/>
              <a:ea typeface="微软雅黑" panose="020b0503020204020204" pitchFamily="34" charset="-122"/>
            </a:endParaRPr>
          </a:p>
        </p:txBody>
      </p:sp>
      <p:sp>
        <p:nvSpPr>
          <p:cNvPr id="14" name="TextBox 43"/>
          <p:cNvSpPr txBox="1"/>
          <p:nvPr/>
        </p:nvSpPr>
        <p:spPr>
          <a:xfrm>
            <a:off x="9237620" y="3249433"/>
            <a:ext cx="1944082" cy="1256105"/>
          </a:xfrm>
          <a:prstGeom prst="rect">
            <a:avLst/>
          </a:prstGeom>
          <a:noFill/>
        </p:spPr>
        <p:txBody>
          <a:bodyPr wrap="square" lIns="91432" tIns="45716" rIns="91432" bIns="4571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输入具体内容输入具体内容输入具体内容输入具体内容输入具体内容</a:t>
            </a:r>
            <a:endParaRPr lang="en-US" altLang="zh-CN" sz="1600">
              <a:solidFill>
                <a:srgbClr val="474747"/>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2771396" y="2410514"/>
            <a:ext cx="1075070" cy="1075070"/>
            <a:chOff x="2800449" y="3260788"/>
            <a:chExt cx="1075144" cy="1075144"/>
          </a:xfrm>
        </p:grpSpPr>
        <p:sp>
          <p:nvSpPr>
            <p:cNvPr id="19" name="椭圆 18"/>
            <p:cNvSpPr/>
            <p:nvPr/>
          </p:nvSpPr>
          <p:spPr>
            <a:xfrm>
              <a:off x="2800449" y="3260788"/>
              <a:ext cx="1075144" cy="1075144"/>
            </a:xfrm>
            <a:prstGeom prst="ellipse">
              <a:avLst/>
            </a:prstGeom>
            <a:solidFill>
              <a:srgbClr val="C0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微软雅黑" panose="020b0503020204020204" pitchFamily="34" charset="-122"/>
                <a:ea typeface="微软雅黑" panose="020b0503020204020204" pitchFamily="34" charset="-122"/>
              </a:endParaRPr>
            </a:p>
          </p:txBody>
        </p:sp>
        <p:sp>
          <p:nvSpPr>
            <p:cNvPr id="20" name="Freeform 12"/>
            <p:cNvSpPr>
              <a:spLocks noEditPoints="1"/>
            </p:cNvSpPr>
            <p:nvPr/>
          </p:nvSpPr>
          <p:spPr bwMode="black">
            <a:xfrm>
              <a:off x="3115247" y="3529914"/>
              <a:ext cx="450199" cy="498101"/>
            </a:xfrm>
            <a:custGeom>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82299" tIns="41150" rIns="82299" bIns="4115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endParaRPr lang="en-US" sz="2400">
                <a:solidFill>
                  <a:srgbClr val="FFFFFF"/>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4249851" y="3293827"/>
            <a:ext cx="1075070" cy="1075070"/>
            <a:chOff x="4279007" y="4144161"/>
            <a:chExt cx="1075144" cy="1075144"/>
          </a:xfrm>
        </p:grpSpPr>
        <p:sp>
          <p:nvSpPr>
            <p:cNvPr id="22" name="椭圆 21"/>
            <p:cNvSpPr/>
            <p:nvPr/>
          </p:nvSpPr>
          <p:spPr>
            <a:xfrm>
              <a:off x="4279007" y="4144161"/>
              <a:ext cx="1075144" cy="1075144"/>
            </a:xfrm>
            <a:prstGeom prst="ellipse">
              <a:avLst/>
            </a:prstGeom>
            <a:solidFill>
              <a:srgbClr val="C0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微软雅黑" panose="020b0503020204020204" pitchFamily="34" charset="-122"/>
                <a:ea typeface="微软雅黑" panose="020b0503020204020204" pitchFamily="34" charset="-122"/>
              </a:endParaRPr>
            </a:p>
          </p:txBody>
        </p:sp>
        <p:pic>
          <p:nvPicPr>
            <p:cNvPr id="23" name="Picture 5" descr="C:\Users\Jonahs\Dropbox\Projects SCOTT\MEET Windows Azure\source\Background\tile-icon-CDN.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03176" y="4333642"/>
              <a:ext cx="638782" cy="63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组合 23"/>
          <p:cNvGrpSpPr/>
          <p:nvPr/>
        </p:nvGrpSpPr>
        <p:grpSpPr>
          <a:xfrm>
            <a:off x="6488315" y="3385184"/>
            <a:ext cx="1075070" cy="1075070"/>
            <a:chOff x="6517624" y="4235525"/>
            <a:chExt cx="1075144" cy="1075144"/>
          </a:xfrm>
        </p:grpSpPr>
        <p:sp>
          <p:nvSpPr>
            <p:cNvPr id="25" name="椭圆 24"/>
            <p:cNvSpPr/>
            <p:nvPr/>
          </p:nvSpPr>
          <p:spPr>
            <a:xfrm>
              <a:off x="6517624" y="4235525"/>
              <a:ext cx="1075144" cy="1075144"/>
            </a:xfrm>
            <a:prstGeom prst="ellipse">
              <a:avLst/>
            </a:prstGeom>
            <a:solidFill>
              <a:srgbClr val="C0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微软雅黑" panose="020b0503020204020204" pitchFamily="34" charset="-122"/>
                <a:ea typeface="微软雅黑" panose="020b0503020204020204" pitchFamily="34" charset="-122"/>
              </a:endParaRPr>
            </a:p>
          </p:txBody>
        </p:sp>
        <p:pic>
          <p:nvPicPr>
            <p:cNvPr id="26" name="Picture 10" descr="C:\Users\Jonahs\Dropbox\Projects SCOTT\MEET Windows Azure\source\Background\tile-icon-network.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31404" y="4453789"/>
              <a:ext cx="638782" cy="63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组合 26"/>
          <p:cNvGrpSpPr/>
          <p:nvPr/>
        </p:nvGrpSpPr>
        <p:grpSpPr>
          <a:xfrm>
            <a:off x="8015978" y="2410514"/>
            <a:ext cx="1075070" cy="1075070"/>
            <a:chOff x="8045392" y="3260788"/>
            <a:chExt cx="1075144" cy="1075144"/>
          </a:xfrm>
        </p:grpSpPr>
        <p:sp>
          <p:nvSpPr>
            <p:cNvPr id="28" name="椭圆 27"/>
            <p:cNvSpPr/>
            <p:nvPr/>
          </p:nvSpPr>
          <p:spPr>
            <a:xfrm>
              <a:off x="8045392" y="3260788"/>
              <a:ext cx="1075144" cy="1075144"/>
            </a:xfrm>
            <a:prstGeom prst="ellipse">
              <a:avLst/>
            </a:prstGeom>
            <a:solidFill>
              <a:srgbClr val="C0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微软雅黑" panose="020b0503020204020204" pitchFamily="34" charset="-122"/>
                <a:ea typeface="微软雅黑" panose="020b0503020204020204" pitchFamily="34" charset="-122"/>
              </a:endParaRPr>
            </a:p>
          </p:txBody>
        </p:sp>
        <p:sp>
          <p:nvSpPr>
            <p:cNvPr id="29" name="Freeform 45"/>
            <p:cNvSpPr>
              <a:spLocks noEditPoints="1"/>
            </p:cNvSpPr>
            <p:nvPr/>
          </p:nvSpPr>
          <p:spPr bwMode="black">
            <a:xfrm>
              <a:off x="8341545" y="3499152"/>
              <a:ext cx="470167" cy="507079"/>
            </a:xfrm>
            <a:custGeom>
              <a:gdLst>
                <a:gd name="T0" fmla="*/ 135 w 140"/>
                <a:gd name="T1" fmla="*/ 85 h 151"/>
                <a:gd name="T2" fmla="*/ 140 w 140"/>
                <a:gd name="T3" fmla="*/ 96 h 151"/>
                <a:gd name="T4" fmla="*/ 134 w 140"/>
                <a:gd name="T5" fmla="*/ 106 h 151"/>
                <a:gd name="T6" fmla="*/ 137 w 140"/>
                <a:gd name="T7" fmla="*/ 117 h 151"/>
                <a:gd name="T8" fmla="*/ 129 w 140"/>
                <a:gd name="T9" fmla="*/ 128 h 151"/>
                <a:gd name="T10" fmla="*/ 128 w 140"/>
                <a:gd name="T11" fmla="*/ 137 h 151"/>
                <a:gd name="T12" fmla="*/ 116 w 140"/>
                <a:gd name="T13" fmla="*/ 148 h 151"/>
                <a:gd name="T14" fmla="*/ 65 w 140"/>
                <a:gd name="T15" fmla="*/ 148 h 151"/>
                <a:gd name="T16" fmla="*/ 33 w 140"/>
                <a:gd name="T17" fmla="*/ 142 h 151"/>
                <a:gd name="T18" fmla="*/ 33 w 140"/>
                <a:gd name="T19" fmla="*/ 82 h 151"/>
                <a:gd name="T20" fmla="*/ 34 w 140"/>
                <a:gd name="T21" fmla="*/ 82 h 151"/>
                <a:gd name="T22" fmla="*/ 34 w 140"/>
                <a:gd name="T23" fmla="*/ 82 h 151"/>
                <a:gd name="T24" fmla="*/ 37 w 140"/>
                <a:gd name="T25" fmla="*/ 82 h 151"/>
                <a:gd name="T26" fmla="*/ 60 w 140"/>
                <a:gd name="T27" fmla="*/ 48 h 151"/>
                <a:gd name="T28" fmla="*/ 68 w 140"/>
                <a:gd name="T29" fmla="*/ 39 h 151"/>
                <a:gd name="T30" fmla="*/ 81 w 140"/>
                <a:gd name="T31" fmla="*/ 3 h 151"/>
                <a:gd name="T32" fmla="*/ 97 w 140"/>
                <a:gd name="T33" fmla="*/ 8 h 151"/>
                <a:gd name="T34" fmla="*/ 99 w 140"/>
                <a:gd name="T35" fmla="*/ 35 h 151"/>
                <a:gd name="T36" fmla="*/ 90 w 140"/>
                <a:gd name="T37" fmla="*/ 60 h 151"/>
                <a:gd name="T38" fmla="*/ 130 w 140"/>
                <a:gd name="T39" fmla="*/ 62 h 151"/>
                <a:gd name="T40" fmla="*/ 140 w 140"/>
                <a:gd name="T41" fmla="*/ 77 h 151"/>
                <a:gd name="T42" fmla="*/ 135 w 140"/>
                <a:gd name="T43" fmla="*/ 85 h 151"/>
                <a:gd name="T44" fmla="*/ 30 w 140"/>
                <a:gd name="T45" fmla="*/ 137 h 151"/>
                <a:gd name="T46" fmla="*/ 30 w 140"/>
                <a:gd name="T47" fmla="*/ 137 h 151"/>
                <a:gd name="T48" fmla="*/ 30 w 140"/>
                <a:gd name="T49" fmla="*/ 82 h 151"/>
                <a:gd name="T50" fmla="*/ 23 w 140"/>
                <a:gd name="T51" fmla="*/ 76 h 151"/>
                <a:gd name="T52" fmla="*/ 7 w 140"/>
                <a:gd name="T53" fmla="*/ 76 h 151"/>
                <a:gd name="T54" fmla="*/ 0 w 140"/>
                <a:gd name="T55" fmla="*/ 82 h 151"/>
                <a:gd name="T56" fmla="*/ 0 w 140"/>
                <a:gd name="T57" fmla="*/ 137 h 151"/>
                <a:gd name="T58" fmla="*/ 7 w 140"/>
                <a:gd name="T59" fmla="*/ 144 h 151"/>
                <a:gd name="T60" fmla="*/ 23 w 140"/>
                <a:gd name="T61" fmla="*/ 144 h 151"/>
                <a:gd name="T62" fmla="*/ 30 w 140"/>
                <a:gd name="T63" fmla="*/ 137 h 1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51">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3" tIns="34282" rIns="68563" bIns="34282"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685800"/>
              <a:endParaRPr lang="en-US">
                <a:solidFill>
                  <a:srgbClr val="FFFFFF"/>
                </a:solidFill>
                <a:latin typeface="微软雅黑" panose="020b0503020204020204" pitchFamily="34" charset="-122"/>
                <a:ea typeface="微软雅黑" panose="020b0503020204020204" pitchFamily="34" charset="-122"/>
              </a:endParaRPr>
            </a:p>
          </p:txBody>
        </p:sp>
      </p:grpSp>
      <p:sp>
        <p:nvSpPr>
          <p:cNvPr id="30" name="圆角矩形 29"/>
          <p:cNvSpPr/>
          <p:nvPr/>
        </p:nvSpPr>
        <p:spPr bwMode="auto">
          <a:xfrm>
            <a:off x="4586691" y="1476035"/>
            <a:ext cx="2754127" cy="646940"/>
          </a:xfrm>
          <a:prstGeom prst="roundRect">
            <a:avLst>
              <a:gd name="adj" fmla="val 50000"/>
            </a:avLst>
          </a:prstGeom>
          <a:solidFill>
            <a:srgbClr val="C00000"/>
          </a:solidFill>
          <a:ln w="28575" cap="flat" cmpd="sng" algn="ctr">
            <a:noFill/>
            <a:prstDash val="solid"/>
            <a:miter lim="800000"/>
          </a:ln>
          <a:effectLst/>
        </p:spPr>
        <p:txBody>
          <a:bodyPr lIns="91382" tIns="45692" rIns="91382" bIns="45692" anchor="ctr"/>
          <a:lstStyle/>
          <a:p>
            <a:pPr algn="ctr">
              <a:defRPr/>
            </a:pPr>
            <a:endParaRPr lang="zh-CN" altLang="en-US" sz="1705" kern="0">
              <a:solidFill>
                <a:schemeClr val="bg1"/>
              </a:solidFill>
              <a:latin typeface="微软雅黑" panose="020b0503020204020204" pitchFamily="34" charset="-122"/>
              <a:ea typeface="微软雅黑" panose="020b0503020204020204" pitchFamily="34" charset="-122"/>
            </a:endParaRPr>
          </a:p>
        </p:txBody>
      </p:sp>
      <p:sp>
        <p:nvSpPr>
          <p:cNvPr id="31" name="文本框 12"/>
          <p:cNvSpPr txBox="1"/>
          <p:nvPr/>
        </p:nvSpPr>
        <p:spPr bwMode="auto">
          <a:xfrm>
            <a:off x="5097571" y="1626033"/>
            <a:ext cx="1646487" cy="384664"/>
          </a:xfrm>
          <a:prstGeom prst="rect">
            <a:avLst/>
          </a:prstGeom>
          <a:noFill/>
          <a:ln>
            <a:noFill/>
          </a:ln>
        </p:spPr>
        <p:txBody>
          <a:bodyPr wrap="none" lIns="91382" tIns="45692" rIns="91382" bIns="45692">
            <a:spAutoFit/>
          </a:bodyPr>
          <a:lstStyle/>
          <a:p>
            <a:pPr>
              <a:defRPr/>
            </a:pPr>
            <a:r>
              <a:rPr lang="zh-CN" altLang="en-US" sz="1900" b="1" kern="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a:t>
            </a:r>
            <a:endParaRPr lang="en-US" altLang="zh-CN" sz="1900" b="1" kern="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cxnSp>
        <p:nvCxnSpPr>
          <p:cNvPr id="37" name="直接连接符 36"/>
          <p:cNvCxnSpPr/>
          <p:nvPr>
            <p:custDataLst>
              <p:tags r:id="rId5"/>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1017045" y="165800"/>
            <a:ext cx="2408360" cy="516043"/>
          </a:xfrm>
          <a:prstGeom prst="rect">
            <a:avLst/>
          </a:prstGeom>
          <a:noFill/>
        </p:spPr>
        <p:txBody>
          <a:bodyPr wrap="none" lIns="68584" tIns="34292" rIns="68584" bIns="34292" rtlCol="0">
            <a:spAutoFit/>
          </a:bodyPr>
          <a:lstStyle/>
          <a:p>
            <a:pPr>
              <a:lnSpc>
                <a:spcPct val="130000"/>
              </a:lnSpc>
            </a:pPr>
            <a:r>
              <a:rPr lang="zh-CN" altLang="en-US" sz="2400" b="1" spc="-15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rPr>
              <a:t>点击输入标题名称</a:t>
            </a:r>
            <a:endParaRPr lang="zh-CN" altLang="en-US" sz="2400" b="1" spc="-15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endParaRPr>
          </a:p>
        </p:txBody>
      </p:sp>
      <p:pic>
        <p:nvPicPr>
          <p:cNvPr id="39" name="图片 38" descr="d8c90e4017e32acaf192915b0d76ad19"/>
          <p:cNvPicPr>
            <a:picLocks noChangeAspect="1"/>
          </p:cNvPicPr>
          <p:nvPr/>
        </p:nvPicPr>
        <p:blipFill>
          <a:blip r:embed="rId6"/>
          <a:stretch>
            <a:fillRect/>
          </a:stretch>
        </p:blipFill>
        <p:spPr>
          <a:xfrm>
            <a:off x="120651" y="64200"/>
            <a:ext cx="590549" cy="577673"/>
          </a:xfrm>
          <a:prstGeom prst="rect">
            <a:avLst/>
          </a:prstGeom>
        </p:spPr>
      </p:pic>
    </p:spTree>
  </p:cSld>
  <p:clrMapOvr>
    <a:masterClrMapping/>
  </p:clrMapOvr>
  <mc:AlternateContent>
    <mc:Choice xmlns:p14="http://schemas.microsoft.com/office/powerpoint/2010/main" Requires="p14">
      <p:transition spd="slow" advClick="0" advTm="3000" p14:dur="20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1"/>
                                        </p:tgtEl>
                                        <p:attrNameLst>
                                          <p:attrName>ppt_y</p:attrName>
                                        </p:attrNameLst>
                                      </p:cBhvr>
                                      <p:tavLst>
                                        <p:tav tm="0">
                                          <p:val>
                                            <p:strVal val="#ppt_y"/>
                                          </p:val>
                                        </p:tav>
                                        <p:tav tm="100000">
                                          <p:val>
                                            <p:strVal val="#ppt_y"/>
                                          </p:val>
                                        </p:tav>
                                      </p:tavLst>
                                    </p:anim>
                                    <p:anim calcmode="lin" valueType="num">
                                      <p:cBhvr>
                                        <p:cTn id="1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1"/>
                                        </p:tgtEl>
                                      </p:cBhvr>
                                    </p:animEffect>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par>
                          <p:cTn id="21" fill="hold" nodeType="afterGroup">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nodeType="afterGroup">
                            <p:stCondLst>
                              <p:cond delay="2000"/>
                            </p:stCondLst>
                            <p:childTnLst>
                              <p:par>
                                <p:cTn id="26" presetID="42"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1000" fill="hold"/>
                                        <p:tgtEl>
                                          <p:spTgt spid="13"/>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13" grpId="0"/>
      <p:bldP spid="14" grpId="0"/>
      <p:bldP spid="30" grpId="0" animBg="1"/>
      <p:bldP spid="31"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FF3D5"/>
        </a:solidFill>
        <a:effectLst/>
      </p:bgPr>
    </p:bg>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15" name="直接连接符 14"/>
          <p:cNvCxnSpPr/>
          <p:nvPr>
            <p:custDataLst>
              <p:tags r:id="rId5"/>
            </p:custDataLst>
          </p:nvPr>
        </p:nvCxnSpPr>
        <p:spPr>
          <a:xfrm>
            <a:off x="3454700" y="1509104"/>
            <a:ext cx="54578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6"/>
            </p:custDataLst>
          </p:nvPr>
        </p:nvCxnSpPr>
        <p:spPr>
          <a:xfrm>
            <a:off x="3454700" y="3439504"/>
            <a:ext cx="54578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custDataLst>
              <p:tags r:id="rId7"/>
            </p:custDataLst>
          </p:nvPr>
        </p:nvSpPr>
        <p:spPr>
          <a:xfrm>
            <a:off x="3454699" y="1744055"/>
            <a:ext cx="1814512" cy="1462087"/>
          </a:xfrm>
          <a:prstGeom prst="rect">
            <a:avLst/>
          </a:prstGeom>
          <a:noFill/>
        </p:spPr>
        <p:txBody>
          <a:bodyPr lIns="0" tIns="0" rIns="0" bIns="0" anchor="ctr"/>
          <a:lstStyle/>
          <a:p>
            <a:pPr algn="ctr">
              <a:defRPr/>
            </a:pPr>
            <a:r>
              <a:rPr lang="en-US" altLang="zh-CN" sz="11500" spc="-500">
                <a:solidFill>
                  <a:schemeClr val="accent1"/>
                </a:solidFill>
                <a:latin typeface="Arial" panose="020b0604020202020204" pitchFamily="34" charset="0"/>
                <a:ea typeface="微软雅黑" panose="020b0503020204020204" pitchFamily="34" charset="-122"/>
              </a:rPr>
              <a:t>04</a:t>
            </a:r>
            <a:endParaRPr lang="zh-CN" altLang="en-US" sz="11500" spc="-500">
              <a:solidFill>
                <a:schemeClr val="accent1"/>
              </a:solidFill>
              <a:latin typeface="Arial" panose="020b0604020202020204" pitchFamily="34" charset="0"/>
              <a:ea typeface="微软雅黑" panose="020b0503020204020204" pitchFamily="34" charset="-122"/>
            </a:endParaRPr>
          </a:p>
        </p:txBody>
      </p:sp>
      <p:sp>
        <p:nvSpPr>
          <p:cNvPr id="19" name="文本框 8"/>
          <p:cNvSpPr txBox="1">
            <a:spLocks noChangeArrowheads="1"/>
          </p:cNvSpPr>
          <p:nvPr>
            <p:custDataLst>
              <p:tags r:id="rId8"/>
            </p:custDataLst>
          </p:nvPr>
        </p:nvSpPr>
        <p:spPr bwMode="auto">
          <a:xfrm>
            <a:off x="5269211" y="1509104"/>
            <a:ext cx="3690936"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4800" b="1">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rPr>
              <a:t>点击输入标题</a:t>
            </a:r>
            <a:endParaRPr lang="zh-CN" altLang="en-US" sz="4800" b="1">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endParaRPr>
          </a:p>
        </p:txBody>
      </p:sp>
      <p:sp>
        <p:nvSpPr>
          <p:cNvPr id="2" name="矩形 1"/>
          <p:cNvSpPr/>
          <p:nvPr/>
        </p:nvSpPr>
        <p:spPr>
          <a:xfrm>
            <a:off x="3348318" y="3705764"/>
            <a:ext cx="5611829" cy="923330"/>
          </a:xfrm>
          <a:prstGeom prst="rect">
            <a:avLst/>
          </a:prstGeom>
        </p:spPr>
        <p:txBody>
          <a:bodyPr wrap="square">
            <a:spAutoFit/>
          </a:bodyPr>
          <a:lstStyle/>
          <a:p>
            <a:r>
              <a:rPr lang="zh-CN" altLang="en-US">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输入具体内容输入具体内容输入具体内容输入具体内容输入具体内容输入具体内容输入具体内容输入具体内容输入具体内容</a:t>
            </a:r>
            <a:endParaRPr lang="zh-CN" altLang="en-US">
              <a:solidFill>
                <a:srgbClr val="474747"/>
              </a:solidFill>
            </a:endParaRPr>
          </a:p>
        </p:txBody>
      </p:sp>
    </p:spTree>
  </p:cSld>
  <p:clrMapOvr>
    <a:masterClrMapping/>
  </p:clrMapOvr>
  <mc:AlternateContent>
    <mc:Choice xmlns:p14="http://schemas.microsoft.com/office/powerpoint/2010/main" Requires="p14">
      <p:transition spd="slow" advClick="0" advTm="3000" p14:dur="2000">
        <p14:ferris dir="l"/>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3000"/>
                            </p:stCondLst>
                            <p:childTnLst>
                              <p:par>
                                <p:cTn id="38" presetID="16" presetClass="entr" presetSubtype="21"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5">
            <a:lum/>
          </a:blip>
          <a:stretch>
            <a:fillRect/>
          </a:stretch>
        </a:blipFill>
        <a:effectLst/>
      </p:bgPr>
    </p:bg>
    <p:spTree>
      <p:nvGrpSpPr>
        <p:cNvPr id="1" name=""/>
        <p:cNvGrpSpPr/>
        <p:nvPr/>
      </p:nvGrpSpPr>
      <p:grpSpPr>
        <a:xfrm>
          <a:off x="0" y="0"/>
          <a:ext cx="0" cy="0"/>
        </a:xfrm>
      </p:grpSpPr>
      <p:sp>
        <p:nvSpPr>
          <p:cNvPr id="26" name="Oval 2"/>
          <p:cNvSpPr>
            <a:spLocks noChangeArrowheads="1"/>
          </p:cNvSpPr>
          <p:nvPr/>
        </p:nvSpPr>
        <p:spPr bwMode="auto">
          <a:xfrm>
            <a:off x="4973189" y="2584126"/>
            <a:ext cx="1737747" cy="1737809"/>
          </a:xfrm>
          <a:prstGeom prst="ellipse">
            <a:avLst/>
          </a:prstGeom>
          <a:solidFill>
            <a:schemeClr val="bg2">
              <a:lumMod val="10000"/>
              <a:alpha val="60000"/>
            </a:schemeClr>
          </a:solidFill>
          <a:ln w="19050" cap="rnd" algn="ctr">
            <a:noFill/>
            <a:prstDash val="solid"/>
            <a:round/>
          </a:ln>
          <a:effectLst/>
        </p:spPr>
        <p:txBody>
          <a:bodyPr wrap="none" lIns="100797" tIns="50400" rIns="100797" bIns="50400" anchor="ctr"/>
          <a:lstStyle/>
          <a:p>
            <a:endParaRPr lang="zh-CN" altLang="en-US" sz="1705">
              <a:solidFill>
                <a:schemeClr val="bg2">
                  <a:lumMod val="25000"/>
                </a:schemeClr>
              </a:solidFill>
            </a:endParaRPr>
          </a:p>
        </p:txBody>
      </p:sp>
      <p:sp>
        <p:nvSpPr>
          <p:cNvPr id="29" name="Freeform 6"/>
          <p:cNvSpPr/>
          <p:nvPr/>
        </p:nvSpPr>
        <p:spPr bwMode="auto">
          <a:xfrm rot="5400000">
            <a:off x="3382917" y="2077754"/>
            <a:ext cx="3742920" cy="2360331"/>
          </a:xfrm>
          <a:custGeom>
            <a:gdLst>
              <a:gd name="T0" fmla="*/ 224 w 2848"/>
              <a:gd name="T1" fmla="*/ 484 h 1795"/>
              <a:gd name="T2" fmla="*/ 231 w 2848"/>
              <a:gd name="T3" fmla="*/ 587 h 1795"/>
              <a:gd name="T4" fmla="*/ 246 w 2848"/>
              <a:gd name="T5" fmla="*/ 687 h 1795"/>
              <a:gd name="T6" fmla="*/ 267 w 2848"/>
              <a:gd name="T7" fmla="*/ 785 h 1795"/>
              <a:gd name="T8" fmla="*/ 295 w 2848"/>
              <a:gd name="T9" fmla="*/ 881 h 1795"/>
              <a:gd name="T10" fmla="*/ 329 w 2848"/>
              <a:gd name="T11" fmla="*/ 973 h 1795"/>
              <a:gd name="T12" fmla="*/ 371 w 2848"/>
              <a:gd name="T13" fmla="*/ 1062 h 1795"/>
              <a:gd name="T14" fmla="*/ 419 w 2848"/>
              <a:gd name="T15" fmla="*/ 1147 h 1795"/>
              <a:gd name="T16" fmla="*/ 472 w 2848"/>
              <a:gd name="T17" fmla="*/ 1228 h 1795"/>
              <a:gd name="T18" fmla="*/ 531 w 2848"/>
              <a:gd name="T19" fmla="*/ 1305 h 1795"/>
              <a:gd name="T20" fmla="*/ 595 w 2848"/>
              <a:gd name="T21" fmla="*/ 1377 h 1795"/>
              <a:gd name="T22" fmla="*/ 665 w 2848"/>
              <a:gd name="T23" fmla="*/ 1445 h 1795"/>
              <a:gd name="T24" fmla="*/ 739 w 2848"/>
              <a:gd name="T25" fmla="*/ 1508 h 1795"/>
              <a:gd name="T26" fmla="*/ 817 w 2848"/>
              <a:gd name="T27" fmla="*/ 1565 h 1795"/>
              <a:gd name="T28" fmla="*/ 900 w 2848"/>
              <a:gd name="T29" fmla="*/ 1617 h 1795"/>
              <a:gd name="T30" fmla="*/ 986 w 2848"/>
              <a:gd name="T31" fmla="*/ 1662 h 1795"/>
              <a:gd name="T32" fmla="*/ 1076 w 2848"/>
              <a:gd name="T33" fmla="*/ 1702 h 1795"/>
              <a:gd name="T34" fmla="*/ 1169 w 2848"/>
              <a:gd name="T35" fmla="*/ 1734 h 1795"/>
              <a:gd name="T36" fmla="*/ 1266 w 2848"/>
              <a:gd name="T37" fmla="*/ 1761 h 1795"/>
              <a:gd name="T38" fmla="*/ 1365 w 2848"/>
              <a:gd name="T39" fmla="*/ 1780 h 1795"/>
              <a:gd name="T40" fmla="*/ 1467 w 2848"/>
              <a:gd name="T41" fmla="*/ 1790 h 1795"/>
              <a:gd name="T42" fmla="*/ 1569 w 2848"/>
              <a:gd name="T43" fmla="*/ 1795 h 1795"/>
              <a:gd name="T44" fmla="*/ 1680 w 2848"/>
              <a:gd name="T45" fmla="*/ 1790 h 1795"/>
              <a:gd name="T46" fmla="*/ 1842 w 2848"/>
              <a:gd name="T47" fmla="*/ 1767 h 1795"/>
              <a:gd name="T48" fmla="*/ 1997 w 2848"/>
              <a:gd name="T49" fmla="*/ 1725 h 1795"/>
              <a:gd name="T50" fmla="*/ 2143 w 2848"/>
              <a:gd name="T51" fmla="*/ 1666 h 1795"/>
              <a:gd name="T52" fmla="*/ 2281 w 2848"/>
              <a:gd name="T53" fmla="*/ 1592 h 1795"/>
              <a:gd name="T54" fmla="*/ 2408 w 2848"/>
              <a:gd name="T55" fmla="*/ 1501 h 1795"/>
              <a:gd name="T56" fmla="*/ 2525 w 2848"/>
              <a:gd name="T57" fmla="*/ 1397 h 1795"/>
              <a:gd name="T58" fmla="*/ 2627 w 2848"/>
              <a:gd name="T59" fmla="*/ 1280 h 1795"/>
              <a:gd name="T60" fmla="*/ 2716 w 2848"/>
              <a:gd name="T61" fmla="*/ 1153 h 1795"/>
              <a:gd name="T62" fmla="*/ 2790 w 2848"/>
              <a:gd name="T63" fmla="*/ 1015 h 1795"/>
              <a:gd name="T64" fmla="*/ 2848 w 2848"/>
              <a:gd name="T65" fmla="*/ 867 h 1795"/>
              <a:gd name="T66" fmla="*/ 2721 w 2848"/>
              <a:gd name="T67" fmla="*/ 994 h 1795"/>
              <a:gd name="T68" fmla="*/ 2691 w 2848"/>
              <a:gd name="T69" fmla="*/ 1003 h 1795"/>
              <a:gd name="T70" fmla="*/ 2671 w 2848"/>
              <a:gd name="T71" fmla="*/ 999 h 1795"/>
              <a:gd name="T72" fmla="*/ 2415 w 2848"/>
              <a:gd name="T73" fmla="*/ 749 h 1795"/>
              <a:gd name="T74" fmla="*/ 2390 w 2848"/>
              <a:gd name="T75" fmla="*/ 813 h 1795"/>
              <a:gd name="T76" fmla="*/ 2343 w 2848"/>
              <a:gd name="T77" fmla="*/ 905 h 1795"/>
              <a:gd name="T78" fmla="*/ 2286 w 2848"/>
              <a:gd name="T79" fmla="*/ 990 h 1795"/>
              <a:gd name="T80" fmla="*/ 2220 w 2848"/>
              <a:gd name="T81" fmla="*/ 1066 h 1795"/>
              <a:gd name="T82" fmla="*/ 2146 w 2848"/>
              <a:gd name="T83" fmla="*/ 1136 h 1795"/>
              <a:gd name="T84" fmla="*/ 2064 w 2848"/>
              <a:gd name="T85" fmla="*/ 1198 h 1795"/>
              <a:gd name="T86" fmla="*/ 1976 w 2848"/>
              <a:gd name="T87" fmla="*/ 1249 h 1795"/>
              <a:gd name="T88" fmla="*/ 1882 w 2848"/>
              <a:gd name="T89" fmla="*/ 1291 h 1795"/>
              <a:gd name="T90" fmla="*/ 1782 w 2848"/>
              <a:gd name="T91" fmla="*/ 1320 h 1795"/>
              <a:gd name="T92" fmla="*/ 1678 w 2848"/>
              <a:gd name="T93" fmla="*/ 1339 h 1795"/>
              <a:gd name="T94" fmla="*/ 1569 w 2848"/>
              <a:gd name="T95" fmla="*/ 1346 h 1795"/>
              <a:gd name="T96" fmla="*/ 1478 w 2848"/>
              <a:gd name="T97" fmla="*/ 1342 h 1795"/>
              <a:gd name="T98" fmla="*/ 1345 w 2848"/>
              <a:gd name="T99" fmla="*/ 1318 h 1795"/>
              <a:gd name="T100" fmla="*/ 1221 w 2848"/>
              <a:gd name="T101" fmla="*/ 1275 h 1795"/>
              <a:gd name="T102" fmla="*/ 1104 w 2848"/>
              <a:gd name="T103" fmla="*/ 1216 h 1795"/>
              <a:gd name="T104" fmla="*/ 999 w 2848"/>
              <a:gd name="T105" fmla="*/ 1141 h 1795"/>
              <a:gd name="T106" fmla="*/ 906 w 2848"/>
              <a:gd name="T107" fmla="*/ 1052 h 1795"/>
              <a:gd name="T108" fmla="*/ 825 w 2848"/>
              <a:gd name="T109" fmla="*/ 951 h 1795"/>
              <a:gd name="T110" fmla="*/ 760 w 2848"/>
              <a:gd name="T111" fmla="*/ 839 h 1795"/>
              <a:gd name="T112" fmla="*/ 713 w 2848"/>
              <a:gd name="T113" fmla="*/ 716 h 1795"/>
              <a:gd name="T114" fmla="*/ 683 w 2848"/>
              <a:gd name="T115" fmla="*/ 586 h 1795"/>
              <a:gd name="T116" fmla="*/ 673 w 2848"/>
              <a:gd name="T117" fmla="*/ 449 h 1795"/>
              <a:gd name="T118" fmla="*/ 0 w 2848"/>
              <a:gd name="T119" fmla="*/ 449 h 17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8" h="1794">
                <a:moveTo>
                  <a:pt x="224" y="449"/>
                </a:moveTo>
                <a:lnTo>
                  <a:pt x="224" y="449"/>
                </a:lnTo>
                <a:lnTo>
                  <a:pt x="224" y="484"/>
                </a:lnTo>
                <a:lnTo>
                  <a:pt x="226" y="519"/>
                </a:lnTo>
                <a:lnTo>
                  <a:pt x="228" y="553"/>
                </a:lnTo>
                <a:lnTo>
                  <a:pt x="231" y="587"/>
                </a:lnTo>
                <a:lnTo>
                  <a:pt x="235" y="620"/>
                </a:lnTo>
                <a:lnTo>
                  <a:pt x="240" y="654"/>
                </a:lnTo>
                <a:lnTo>
                  <a:pt x="246" y="687"/>
                </a:lnTo>
                <a:lnTo>
                  <a:pt x="252" y="720"/>
                </a:lnTo>
                <a:lnTo>
                  <a:pt x="259" y="754"/>
                </a:lnTo>
                <a:lnTo>
                  <a:pt x="267" y="785"/>
                </a:lnTo>
                <a:lnTo>
                  <a:pt x="275" y="817"/>
                </a:lnTo>
                <a:lnTo>
                  <a:pt x="285" y="849"/>
                </a:lnTo>
                <a:lnTo>
                  <a:pt x="295" y="881"/>
                </a:lnTo>
                <a:lnTo>
                  <a:pt x="306" y="912"/>
                </a:lnTo>
                <a:lnTo>
                  <a:pt x="318" y="942"/>
                </a:lnTo>
                <a:lnTo>
                  <a:pt x="329" y="973"/>
                </a:lnTo>
                <a:lnTo>
                  <a:pt x="342" y="1003"/>
                </a:lnTo>
                <a:lnTo>
                  <a:pt x="357" y="1032"/>
                </a:lnTo>
                <a:lnTo>
                  <a:pt x="371" y="1062"/>
                </a:lnTo>
                <a:lnTo>
                  <a:pt x="386" y="1090"/>
                </a:lnTo>
                <a:lnTo>
                  <a:pt x="403" y="1118"/>
                </a:lnTo>
                <a:lnTo>
                  <a:pt x="419" y="1147"/>
                </a:lnTo>
                <a:lnTo>
                  <a:pt x="436" y="1174"/>
                </a:lnTo>
                <a:lnTo>
                  <a:pt x="453" y="1201"/>
                </a:lnTo>
                <a:lnTo>
                  <a:pt x="472" y="1228"/>
                </a:lnTo>
                <a:lnTo>
                  <a:pt x="491" y="1254"/>
                </a:lnTo>
                <a:lnTo>
                  <a:pt x="511" y="1280"/>
                </a:lnTo>
                <a:lnTo>
                  <a:pt x="531" y="1305"/>
                </a:lnTo>
                <a:lnTo>
                  <a:pt x="553" y="1330"/>
                </a:lnTo>
                <a:lnTo>
                  <a:pt x="574" y="1353"/>
                </a:lnTo>
                <a:lnTo>
                  <a:pt x="595" y="1377"/>
                </a:lnTo>
                <a:lnTo>
                  <a:pt x="618" y="1401"/>
                </a:lnTo>
                <a:lnTo>
                  <a:pt x="641" y="1423"/>
                </a:lnTo>
                <a:lnTo>
                  <a:pt x="665" y="1445"/>
                </a:lnTo>
                <a:lnTo>
                  <a:pt x="690" y="1467"/>
                </a:lnTo>
                <a:lnTo>
                  <a:pt x="713" y="1487"/>
                </a:lnTo>
                <a:lnTo>
                  <a:pt x="739" y="1508"/>
                </a:lnTo>
                <a:lnTo>
                  <a:pt x="764" y="1527"/>
                </a:lnTo>
                <a:lnTo>
                  <a:pt x="791" y="1546"/>
                </a:lnTo>
                <a:lnTo>
                  <a:pt x="817" y="1565"/>
                </a:lnTo>
                <a:lnTo>
                  <a:pt x="844" y="1582"/>
                </a:lnTo>
                <a:lnTo>
                  <a:pt x="872" y="1600"/>
                </a:lnTo>
                <a:lnTo>
                  <a:pt x="900" y="1617"/>
                </a:lnTo>
                <a:lnTo>
                  <a:pt x="928" y="1632"/>
                </a:lnTo>
                <a:lnTo>
                  <a:pt x="957" y="1647"/>
                </a:lnTo>
                <a:lnTo>
                  <a:pt x="986" y="1662"/>
                </a:lnTo>
                <a:lnTo>
                  <a:pt x="1016" y="1676"/>
                </a:lnTo>
                <a:lnTo>
                  <a:pt x="1046" y="1689"/>
                </a:lnTo>
                <a:lnTo>
                  <a:pt x="1076" y="1702"/>
                </a:lnTo>
                <a:lnTo>
                  <a:pt x="1106" y="1714"/>
                </a:lnTo>
                <a:lnTo>
                  <a:pt x="1138" y="1724"/>
                </a:lnTo>
                <a:lnTo>
                  <a:pt x="1169" y="1734"/>
                </a:lnTo>
                <a:lnTo>
                  <a:pt x="1201" y="1743"/>
                </a:lnTo>
                <a:lnTo>
                  <a:pt x="1233" y="1752"/>
                </a:lnTo>
                <a:lnTo>
                  <a:pt x="1266" y="1761"/>
                </a:lnTo>
                <a:lnTo>
                  <a:pt x="1299" y="1768"/>
                </a:lnTo>
                <a:lnTo>
                  <a:pt x="1332" y="1774"/>
                </a:lnTo>
                <a:lnTo>
                  <a:pt x="1365" y="1780"/>
                </a:lnTo>
                <a:lnTo>
                  <a:pt x="1398" y="1784"/>
                </a:lnTo>
                <a:lnTo>
                  <a:pt x="1432" y="1788"/>
                </a:lnTo>
                <a:lnTo>
                  <a:pt x="1467" y="1790"/>
                </a:lnTo>
                <a:lnTo>
                  <a:pt x="1501" y="1793"/>
                </a:lnTo>
                <a:lnTo>
                  <a:pt x="1535" y="1794"/>
                </a:lnTo>
                <a:lnTo>
                  <a:pt x="1569" y="1795"/>
                </a:lnTo>
                <a:lnTo>
                  <a:pt x="1569" y="1795"/>
                </a:lnTo>
                <a:lnTo>
                  <a:pt x="1625" y="1794"/>
                </a:lnTo>
                <a:lnTo>
                  <a:pt x="1680" y="1790"/>
                </a:lnTo>
                <a:lnTo>
                  <a:pt x="1735" y="1784"/>
                </a:lnTo>
                <a:lnTo>
                  <a:pt x="1789" y="1777"/>
                </a:lnTo>
                <a:lnTo>
                  <a:pt x="1842" y="1767"/>
                </a:lnTo>
                <a:lnTo>
                  <a:pt x="1894" y="1755"/>
                </a:lnTo>
                <a:lnTo>
                  <a:pt x="1946" y="1742"/>
                </a:lnTo>
                <a:lnTo>
                  <a:pt x="1997" y="1725"/>
                </a:lnTo>
                <a:lnTo>
                  <a:pt x="2046" y="1708"/>
                </a:lnTo>
                <a:lnTo>
                  <a:pt x="2096" y="1688"/>
                </a:lnTo>
                <a:lnTo>
                  <a:pt x="2143" y="1666"/>
                </a:lnTo>
                <a:lnTo>
                  <a:pt x="2191" y="1643"/>
                </a:lnTo>
                <a:lnTo>
                  <a:pt x="2237" y="1618"/>
                </a:lnTo>
                <a:lnTo>
                  <a:pt x="2281" y="1592"/>
                </a:lnTo>
                <a:lnTo>
                  <a:pt x="2325" y="1562"/>
                </a:lnTo>
                <a:lnTo>
                  <a:pt x="2368" y="1533"/>
                </a:lnTo>
                <a:lnTo>
                  <a:pt x="2408" y="1501"/>
                </a:lnTo>
                <a:lnTo>
                  <a:pt x="2448" y="1468"/>
                </a:lnTo>
                <a:lnTo>
                  <a:pt x="2487" y="1434"/>
                </a:lnTo>
                <a:lnTo>
                  <a:pt x="2525" y="1397"/>
                </a:lnTo>
                <a:lnTo>
                  <a:pt x="2560" y="1359"/>
                </a:lnTo>
                <a:lnTo>
                  <a:pt x="2594" y="1322"/>
                </a:lnTo>
                <a:lnTo>
                  <a:pt x="2627" y="1280"/>
                </a:lnTo>
                <a:lnTo>
                  <a:pt x="2658" y="1239"/>
                </a:lnTo>
                <a:lnTo>
                  <a:pt x="2689" y="1196"/>
                </a:lnTo>
                <a:lnTo>
                  <a:pt x="2716" y="1153"/>
                </a:lnTo>
                <a:lnTo>
                  <a:pt x="2743" y="1108"/>
                </a:lnTo>
                <a:lnTo>
                  <a:pt x="2768" y="1062"/>
                </a:lnTo>
                <a:lnTo>
                  <a:pt x="2790" y="1015"/>
                </a:lnTo>
                <a:lnTo>
                  <a:pt x="2812" y="966"/>
                </a:lnTo>
                <a:lnTo>
                  <a:pt x="2832" y="918"/>
                </a:lnTo>
                <a:lnTo>
                  <a:pt x="2848" y="867"/>
                </a:lnTo>
                <a:lnTo>
                  <a:pt x="2728" y="987"/>
                </a:lnTo>
                <a:lnTo>
                  <a:pt x="2728" y="987"/>
                </a:lnTo>
                <a:lnTo>
                  <a:pt x="2721" y="994"/>
                </a:lnTo>
                <a:lnTo>
                  <a:pt x="2711" y="999"/>
                </a:lnTo>
                <a:lnTo>
                  <a:pt x="2702" y="1002"/>
                </a:lnTo>
                <a:lnTo>
                  <a:pt x="2691" y="1003"/>
                </a:lnTo>
                <a:lnTo>
                  <a:pt x="2691" y="1003"/>
                </a:lnTo>
                <a:lnTo>
                  <a:pt x="2681" y="1002"/>
                </a:lnTo>
                <a:lnTo>
                  <a:pt x="2671" y="999"/>
                </a:lnTo>
                <a:lnTo>
                  <a:pt x="2662" y="994"/>
                </a:lnTo>
                <a:lnTo>
                  <a:pt x="2653" y="987"/>
                </a:lnTo>
                <a:lnTo>
                  <a:pt x="2415" y="749"/>
                </a:lnTo>
                <a:lnTo>
                  <a:pt x="2415" y="749"/>
                </a:lnTo>
                <a:lnTo>
                  <a:pt x="2403" y="782"/>
                </a:lnTo>
                <a:lnTo>
                  <a:pt x="2390" y="813"/>
                </a:lnTo>
                <a:lnTo>
                  <a:pt x="2375" y="844"/>
                </a:lnTo>
                <a:lnTo>
                  <a:pt x="2359" y="875"/>
                </a:lnTo>
                <a:lnTo>
                  <a:pt x="2343" y="905"/>
                </a:lnTo>
                <a:lnTo>
                  <a:pt x="2325" y="933"/>
                </a:lnTo>
                <a:lnTo>
                  <a:pt x="2306" y="961"/>
                </a:lnTo>
                <a:lnTo>
                  <a:pt x="2286" y="990"/>
                </a:lnTo>
                <a:lnTo>
                  <a:pt x="2265" y="1016"/>
                </a:lnTo>
                <a:lnTo>
                  <a:pt x="2243" y="1042"/>
                </a:lnTo>
                <a:lnTo>
                  <a:pt x="2220" y="1066"/>
                </a:lnTo>
                <a:lnTo>
                  <a:pt x="2196" y="1091"/>
                </a:lnTo>
                <a:lnTo>
                  <a:pt x="2172" y="1114"/>
                </a:lnTo>
                <a:lnTo>
                  <a:pt x="2146" y="1136"/>
                </a:lnTo>
                <a:lnTo>
                  <a:pt x="2120" y="1157"/>
                </a:lnTo>
                <a:lnTo>
                  <a:pt x="2093" y="1179"/>
                </a:lnTo>
                <a:lnTo>
                  <a:pt x="2064" y="1198"/>
                </a:lnTo>
                <a:lnTo>
                  <a:pt x="2036" y="1215"/>
                </a:lnTo>
                <a:lnTo>
                  <a:pt x="2006" y="1233"/>
                </a:lnTo>
                <a:lnTo>
                  <a:pt x="1976" y="1249"/>
                </a:lnTo>
                <a:lnTo>
                  <a:pt x="1945" y="1264"/>
                </a:lnTo>
                <a:lnTo>
                  <a:pt x="1914" y="1278"/>
                </a:lnTo>
                <a:lnTo>
                  <a:pt x="1882" y="1291"/>
                </a:lnTo>
                <a:lnTo>
                  <a:pt x="1849" y="1301"/>
                </a:lnTo>
                <a:lnTo>
                  <a:pt x="1816" y="1312"/>
                </a:lnTo>
                <a:lnTo>
                  <a:pt x="1782" y="1320"/>
                </a:lnTo>
                <a:lnTo>
                  <a:pt x="1748" y="1329"/>
                </a:lnTo>
                <a:lnTo>
                  <a:pt x="1713" y="1334"/>
                </a:lnTo>
                <a:lnTo>
                  <a:pt x="1678" y="1339"/>
                </a:lnTo>
                <a:lnTo>
                  <a:pt x="1643" y="1343"/>
                </a:lnTo>
                <a:lnTo>
                  <a:pt x="1606" y="1345"/>
                </a:lnTo>
                <a:lnTo>
                  <a:pt x="1569" y="1346"/>
                </a:lnTo>
                <a:lnTo>
                  <a:pt x="1569" y="1346"/>
                </a:lnTo>
                <a:lnTo>
                  <a:pt x="1523" y="1345"/>
                </a:lnTo>
                <a:lnTo>
                  <a:pt x="1478" y="1342"/>
                </a:lnTo>
                <a:lnTo>
                  <a:pt x="1434" y="1336"/>
                </a:lnTo>
                <a:lnTo>
                  <a:pt x="1389" y="1327"/>
                </a:lnTo>
                <a:lnTo>
                  <a:pt x="1345" y="1318"/>
                </a:lnTo>
                <a:lnTo>
                  <a:pt x="1303" y="1306"/>
                </a:lnTo>
                <a:lnTo>
                  <a:pt x="1261" y="1292"/>
                </a:lnTo>
                <a:lnTo>
                  <a:pt x="1221" y="1275"/>
                </a:lnTo>
                <a:lnTo>
                  <a:pt x="1181" y="1258"/>
                </a:lnTo>
                <a:lnTo>
                  <a:pt x="1142" y="1238"/>
                </a:lnTo>
                <a:lnTo>
                  <a:pt x="1104" y="1216"/>
                </a:lnTo>
                <a:lnTo>
                  <a:pt x="1069" y="1193"/>
                </a:lnTo>
                <a:lnTo>
                  <a:pt x="1033" y="1168"/>
                </a:lnTo>
                <a:lnTo>
                  <a:pt x="999" y="1141"/>
                </a:lnTo>
                <a:lnTo>
                  <a:pt x="966" y="1114"/>
                </a:lnTo>
                <a:lnTo>
                  <a:pt x="935" y="1083"/>
                </a:lnTo>
                <a:lnTo>
                  <a:pt x="906" y="1052"/>
                </a:lnTo>
                <a:lnTo>
                  <a:pt x="877" y="1019"/>
                </a:lnTo>
                <a:lnTo>
                  <a:pt x="850" y="986"/>
                </a:lnTo>
                <a:lnTo>
                  <a:pt x="825" y="951"/>
                </a:lnTo>
                <a:lnTo>
                  <a:pt x="803" y="914"/>
                </a:lnTo>
                <a:lnTo>
                  <a:pt x="781" y="876"/>
                </a:lnTo>
                <a:lnTo>
                  <a:pt x="760" y="839"/>
                </a:lnTo>
                <a:lnTo>
                  <a:pt x="743" y="798"/>
                </a:lnTo>
                <a:lnTo>
                  <a:pt x="727" y="757"/>
                </a:lnTo>
                <a:lnTo>
                  <a:pt x="713" y="716"/>
                </a:lnTo>
                <a:lnTo>
                  <a:pt x="700" y="673"/>
                </a:lnTo>
                <a:lnTo>
                  <a:pt x="691" y="630"/>
                </a:lnTo>
                <a:lnTo>
                  <a:pt x="683" y="586"/>
                </a:lnTo>
                <a:lnTo>
                  <a:pt x="677" y="541"/>
                </a:lnTo>
                <a:lnTo>
                  <a:pt x="674" y="495"/>
                </a:lnTo>
                <a:lnTo>
                  <a:pt x="673" y="449"/>
                </a:lnTo>
                <a:lnTo>
                  <a:pt x="897" y="449"/>
                </a:lnTo>
                <a:lnTo>
                  <a:pt x="449" y="0"/>
                </a:lnTo>
                <a:lnTo>
                  <a:pt x="0" y="449"/>
                </a:lnTo>
                <a:lnTo>
                  <a:pt x="224" y="449"/>
                </a:lnTo>
                <a:close/>
              </a:path>
            </a:pathLst>
          </a:custGeom>
          <a:solidFill>
            <a:schemeClr val="accent2"/>
          </a:solidFill>
          <a:ln>
            <a:noFill/>
          </a:ln>
          <a:effectLst/>
        </p:spPr>
        <p:txBody>
          <a:bodyPr wrap="none" lIns="100797" tIns="50400" rIns="100797" bIns="50400" anchor="ctr"/>
          <a:lstStyle/>
          <a:p>
            <a:endParaRPr lang="zh-CN" altLang="en-US" sz="1705">
              <a:solidFill>
                <a:schemeClr val="bg2">
                  <a:lumMod val="25000"/>
                </a:schemeClr>
              </a:solidFill>
            </a:endParaRPr>
          </a:p>
        </p:txBody>
      </p:sp>
      <p:sp>
        <p:nvSpPr>
          <p:cNvPr id="30" name="Freeform 7"/>
          <p:cNvSpPr/>
          <p:nvPr/>
        </p:nvSpPr>
        <p:spPr bwMode="auto">
          <a:xfrm rot="5400000">
            <a:off x="4561112" y="2461507"/>
            <a:ext cx="3744233" cy="2359017"/>
          </a:xfrm>
          <a:custGeom>
            <a:gdLst>
              <a:gd name="T0" fmla="*/ 2623 w 2849"/>
              <a:gd name="T1" fmla="*/ 1311 h 1794"/>
              <a:gd name="T2" fmla="*/ 2618 w 2849"/>
              <a:gd name="T3" fmla="*/ 1208 h 1794"/>
              <a:gd name="T4" fmla="*/ 2603 w 2849"/>
              <a:gd name="T5" fmla="*/ 1106 h 1794"/>
              <a:gd name="T6" fmla="*/ 2582 w 2849"/>
              <a:gd name="T7" fmla="*/ 1008 h 1794"/>
              <a:gd name="T8" fmla="*/ 2554 w 2849"/>
              <a:gd name="T9" fmla="*/ 914 h 1794"/>
              <a:gd name="T10" fmla="*/ 2518 w 2849"/>
              <a:gd name="T11" fmla="*/ 822 h 1794"/>
              <a:gd name="T12" fmla="*/ 2477 w 2849"/>
              <a:gd name="T13" fmla="*/ 732 h 1794"/>
              <a:gd name="T14" fmla="*/ 2430 w 2849"/>
              <a:gd name="T15" fmla="*/ 647 h 1794"/>
              <a:gd name="T16" fmla="*/ 2377 w 2849"/>
              <a:gd name="T17" fmla="*/ 567 h 1794"/>
              <a:gd name="T18" fmla="*/ 2318 w 2849"/>
              <a:gd name="T19" fmla="*/ 489 h 1794"/>
              <a:gd name="T20" fmla="*/ 2253 w 2849"/>
              <a:gd name="T21" fmla="*/ 417 h 1794"/>
              <a:gd name="T22" fmla="*/ 2183 w 2849"/>
              <a:gd name="T23" fmla="*/ 350 h 1794"/>
              <a:gd name="T24" fmla="*/ 2110 w 2849"/>
              <a:gd name="T25" fmla="*/ 287 h 1794"/>
              <a:gd name="T26" fmla="*/ 2031 w 2849"/>
              <a:gd name="T27" fmla="*/ 229 h 1794"/>
              <a:gd name="T28" fmla="*/ 1948 w 2849"/>
              <a:gd name="T29" fmla="*/ 178 h 1794"/>
              <a:gd name="T30" fmla="*/ 1862 w 2849"/>
              <a:gd name="T31" fmla="*/ 132 h 1794"/>
              <a:gd name="T32" fmla="*/ 1772 w 2849"/>
              <a:gd name="T33" fmla="*/ 93 h 1794"/>
              <a:gd name="T34" fmla="*/ 1679 w 2849"/>
              <a:gd name="T35" fmla="*/ 60 h 1794"/>
              <a:gd name="T36" fmla="*/ 1583 w 2849"/>
              <a:gd name="T37" fmla="*/ 34 h 1794"/>
              <a:gd name="T38" fmla="*/ 1484 w 2849"/>
              <a:gd name="T39" fmla="*/ 15 h 1794"/>
              <a:gd name="T40" fmla="*/ 1382 w 2849"/>
              <a:gd name="T41" fmla="*/ 4 h 1794"/>
              <a:gd name="T42" fmla="*/ 1278 w 2849"/>
              <a:gd name="T43" fmla="*/ 0 h 1794"/>
              <a:gd name="T44" fmla="*/ 1167 w 2849"/>
              <a:gd name="T45" fmla="*/ 4 h 1794"/>
              <a:gd name="T46" fmla="*/ 1007 w 2849"/>
              <a:gd name="T47" fmla="*/ 27 h 1794"/>
              <a:gd name="T48" fmla="*/ 852 w 2849"/>
              <a:gd name="T49" fmla="*/ 68 h 1794"/>
              <a:gd name="T50" fmla="*/ 704 w 2849"/>
              <a:gd name="T51" fmla="*/ 128 h 1794"/>
              <a:gd name="T52" fmla="*/ 568 w 2849"/>
              <a:gd name="T53" fmla="*/ 203 h 1794"/>
              <a:gd name="T54" fmla="*/ 440 w 2849"/>
              <a:gd name="T55" fmla="*/ 293 h 1794"/>
              <a:gd name="T56" fmla="*/ 324 w 2849"/>
              <a:gd name="T57" fmla="*/ 397 h 1794"/>
              <a:gd name="T58" fmla="*/ 222 w 2849"/>
              <a:gd name="T59" fmla="*/ 514 h 1794"/>
              <a:gd name="T60" fmla="*/ 132 w 2849"/>
              <a:gd name="T61" fmla="*/ 641 h 1794"/>
              <a:gd name="T62" fmla="*/ 57 w 2849"/>
              <a:gd name="T63" fmla="*/ 779 h 1794"/>
              <a:gd name="T64" fmla="*/ 0 w 2849"/>
              <a:gd name="T65" fmla="*/ 927 h 1794"/>
              <a:gd name="T66" fmla="*/ 128 w 2849"/>
              <a:gd name="T67" fmla="*/ 801 h 1794"/>
              <a:gd name="T68" fmla="*/ 158 w 2849"/>
              <a:gd name="T69" fmla="*/ 791 h 1794"/>
              <a:gd name="T70" fmla="*/ 178 w 2849"/>
              <a:gd name="T71" fmla="*/ 795 h 1794"/>
              <a:gd name="T72" fmla="*/ 433 w 2849"/>
              <a:gd name="T73" fmla="*/ 1045 h 1794"/>
              <a:gd name="T74" fmla="*/ 459 w 2849"/>
              <a:gd name="T75" fmla="*/ 981 h 1794"/>
              <a:gd name="T76" fmla="*/ 506 w 2849"/>
              <a:gd name="T77" fmla="*/ 890 h 1794"/>
              <a:gd name="T78" fmla="*/ 563 w 2849"/>
              <a:gd name="T79" fmla="*/ 805 h 1794"/>
              <a:gd name="T80" fmla="*/ 628 w 2849"/>
              <a:gd name="T81" fmla="*/ 727 h 1794"/>
              <a:gd name="T82" fmla="*/ 702 w 2849"/>
              <a:gd name="T83" fmla="*/ 658 h 1794"/>
              <a:gd name="T84" fmla="*/ 784 w 2849"/>
              <a:gd name="T85" fmla="*/ 596 h 1794"/>
              <a:gd name="T86" fmla="*/ 872 w 2849"/>
              <a:gd name="T87" fmla="*/ 546 h 1794"/>
              <a:gd name="T88" fmla="*/ 967 w 2849"/>
              <a:gd name="T89" fmla="*/ 504 h 1794"/>
              <a:gd name="T90" fmla="*/ 1066 w 2849"/>
              <a:gd name="T91" fmla="*/ 473 h 1794"/>
              <a:gd name="T92" fmla="*/ 1171 w 2849"/>
              <a:gd name="T93" fmla="*/ 455 h 1794"/>
              <a:gd name="T94" fmla="*/ 1278 w 2849"/>
              <a:gd name="T95" fmla="*/ 448 h 1794"/>
              <a:gd name="T96" fmla="*/ 1371 w 2849"/>
              <a:gd name="T97" fmla="*/ 452 h 1794"/>
              <a:gd name="T98" fmla="*/ 1503 w 2849"/>
              <a:gd name="T99" fmla="*/ 476 h 1794"/>
              <a:gd name="T100" fmla="*/ 1628 w 2849"/>
              <a:gd name="T101" fmla="*/ 518 h 1794"/>
              <a:gd name="T102" fmla="*/ 1744 w 2849"/>
              <a:gd name="T103" fmla="*/ 577 h 1794"/>
              <a:gd name="T104" fmla="*/ 1850 w 2849"/>
              <a:gd name="T105" fmla="*/ 653 h 1794"/>
              <a:gd name="T106" fmla="*/ 1943 w 2849"/>
              <a:gd name="T107" fmla="*/ 742 h 1794"/>
              <a:gd name="T108" fmla="*/ 2022 w 2849"/>
              <a:gd name="T109" fmla="*/ 843 h 1794"/>
              <a:gd name="T110" fmla="*/ 2087 w 2849"/>
              <a:gd name="T111" fmla="*/ 956 h 1794"/>
              <a:gd name="T112" fmla="*/ 2136 w 2849"/>
              <a:gd name="T113" fmla="*/ 1078 h 1794"/>
              <a:gd name="T114" fmla="*/ 2165 w 2849"/>
              <a:gd name="T115" fmla="*/ 1208 h 1794"/>
              <a:gd name="T116" fmla="*/ 2176 w 2849"/>
              <a:gd name="T117" fmla="*/ 1345 h 1794"/>
              <a:gd name="T118" fmla="*/ 2849 w 2849"/>
              <a:gd name="T119" fmla="*/ 1345 h 17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9" h="1794">
                <a:moveTo>
                  <a:pt x="2625" y="1345"/>
                </a:moveTo>
                <a:lnTo>
                  <a:pt x="2625" y="1345"/>
                </a:lnTo>
                <a:lnTo>
                  <a:pt x="2623" y="1311"/>
                </a:lnTo>
                <a:lnTo>
                  <a:pt x="2622" y="1276"/>
                </a:lnTo>
                <a:lnTo>
                  <a:pt x="2620" y="1242"/>
                </a:lnTo>
                <a:lnTo>
                  <a:pt x="2618" y="1208"/>
                </a:lnTo>
                <a:lnTo>
                  <a:pt x="2614" y="1174"/>
                </a:lnTo>
                <a:lnTo>
                  <a:pt x="2609" y="1141"/>
                </a:lnTo>
                <a:lnTo>
                  <a:pt x="2603" y="1106"/>
                </a:lnTo>
                <a:lnTo>
                  <a:pt x="2597" y="1075"/>
                </a:lnTo>
                <a:lnTo>
                  <a:pt x="2590" y="1041"/>
                </a:lnTo>
                <a:lnTo>
                  <a:pt x="2582" y="1008"/>
                </a:lnTo>
                <a:lnTo>
                  <a:pt x="2574" y="977"/>
                </a:lnTo>
                <a:lnTo>
                  <a:pt x="2564" y="945"/>
                </a:lnTo>
                <a:lnTo>
                  <a:pt x="2554" y="914"/>
                </a:lnTo>
                <a:lnTo>
                  <a:pt x="2543" y="882"/>
                </a:lnTo>
                <a:lnTo>
                  <a:pt x="2531" y="851"/>
                </a:lnTo>
                <a:lnTo>
                  <a:pt x="2518" y="822"/>
                </a:lnTo>
                <a:lnTo>
                  <a:pt x="2505" y="791"/>
                </a:lnTo>
                <a:lnTo>
                  <a:pt x="2491" y="762"/>
                </a:lnTo>
                <a:lnTo>
                  <a:pt x="2477" y="732"/>
                </a:lnTo>
                <a:lnTo>
                  <a:pt x="2462" y="704"/>
                </a:lnTo>
                <a:lnTo>
                  <a:pt x="2446" y="675"/>
                </a:lnTo>
                <a:lnTo>
                  <a:pt x="2430" y="647"/>
                </a:lnTo>
                <a:lnTo>
                  <a:pt x="2412" y="620"/>
                </a:lnTo>
                <a:lnTo>
                  <a:pt x="2394" y="593"/>
                </a:lnTo>
                <a:lnTo>
                  <a:pt x="2377" y="567"/>
                </a:lnTo>
                <a:lnTo>
                  <a:pt x="2357" y="540"/>
                </a:lnTo>
                <a:lnTo>
                  <a:pt x="2338" y="515"/>
                </a:lnTo>
                <a:lnTo>
                  <a:pt x="2318" y="489"/>
                </a:lnTo>
                <a:lnTo>
                  <a:pt x="2296" y="464"/>
                </a:lnTo>
                <a:lnTo>
                  <a:pt x="2275" y="440"/>
                </a:lnTo>
                <a:lnTo>
                  <a:pt x="2253" y="417"/>
                </a:lnTo>
                <a:lnTo>
                  <a:pt x="2230" y="393"/>
                </a:lnTo>
                <a:lnTo>
                  <a:pt x="2207" y="371"/>
                </a:lnTo>
                <a:lnTo>
                  <a:pt x="2183" y="350"/>
                </a:lnTo>
                <a:lnTo>
                  <a:pt x="2159" y="328"/>
                </a:lnTo>
                <a:lnTo>
                  <a:pt x="2135" y="307"/>
                </a:lnTo>
                <a:lnTo>
                  <a:pt x="2110" y="287"/>
                </a:lnTo>
                <a:lnTo>
                  <a:pt x="2084" y="267"/>
                </a:lnTo>
                <a:lnTo>
                  <a:pt x="2058" y="248"/>
                </a:lnTo>
                <a:lnTo>
                  <a:pt x="2031" y="229"/>
                </a:lnTo>
                <a:lnTo>
                  <a:pt x="2003" y="211"/>
                </a:lnTo>
                <a:lnTo>
                  <a:pt x="1976" y="195"/>
                </a:lnTo>
                <a:lnTo>
                  <a:pt x="1948" y="178"/>
                </a:lnTo>
                <a:lnTo>
                  <a:pt x="1920" y="162"/>
                </a:lnTo>
                <a:lnTo>
                  <a:pt x="1891" y="146"/>
                </a:lnTo>
                <a:lnTo>
                  <a:pt x="1862" y="132"/>
                </a:lnTo>
                <a:lnTo>
                  <a:pt x="1832" y="118"/>
                </a:lnTo>
                <a:lnTo>
                  <a:pt x="1803" y="105"/>
                </a:lnTo>
                <a:lnTo>
                  <a:pt x="1772" y="93"/>
                </a:lnTo>
                <a:lnTo>
                  <a:pt x="1741" y="81"/>
                </a:lnTo>
                <a:lnTo>
                  <a:pt x="1711" y="71"/>
                </a:lnTo>
                <a:lnTo>
                  <a:pt x="1679" y="60"/>
                </a:lnTo>
                <a:lnTo>
                  <a:pt x="1647" y="51"/>
                </a:lnTo>
                <a:lnTo>
                  <a:pt x="1615" y="43"/>
                </a:lnTo>
                <a:lnTo>
                  <a:pt x="1583" y="34"/>
                </a:lnTo>
                <a:lnTo>
                  <a:pt x="1550" y="27"/>
                </a:lnTo>
                <a:lnTo>
                  <a:pt x="1517" y="20"/>
                </a:lnTo>
                <a:lnTo>
                  <a:pt x="1484" y="15"/>
                </a:lnTo>
                <a:lnTo>
                  <a:pt x="1450" y="11"/>
                </a:lnTo>
                <a:lnTo>
                  <a:pt x="1417" y="7"/>
                </a:lnTo>
                <a:lnTo>
                  <a:pt x="1382" y="4"/>
                </a:lnTo>
                <a:lnTo>
                  <a:pt x="1348" y="1"/>
                </a:lnTo>
                <a:lnTo>
                  <a:pt x="1314" y="0"/>
                </a:lnTo>
                <a:lnTo>
                  <a:pt x="1278" y="0"/>
                </a:lnTo>
                <a:lnTo>
                  <a:pt x="1278" y="0"/>
                </a:lnTo>
                <a:lnTo>
                  <a:pt x="1223" y="1"/>
                </a:lnTo>
                <a:lnTo>
                  <a:pt x="1167" y="4"/>
                </a:lnTo>
                <a:lnTo>
                  <a:pt x="1113" y="9"/>
                </a:lnTo>
                <a:lnTo>
                  <a:pt x="1060" y="18"/>
                </a:lnTo>
                <a:lnTo>
                  <a:pt x="1007" y="27"/>
                </a:lnTo>
                <a:lnTo>
                  <a:pt x="954" y="39"/>
                </a:lnTo>
                <a:lnTo>
                  <a:pt x="903" y="53"/>
                </a:lnTo>
                <a:lnTo>
                  <a:pt x="852" y="68"/>
                </a:lnTo>
                <a:lnTo>
                  <a:pt x="801" y="86"/>
                </a:lnTo>
                <a:lnTo>
                  <a:pt x="753" y="106"/>
                </a:lnTo>
                <a:lnTo>
                  <a:pt x="704" y="128"/>
                </a:lnTo>
                <a:lnTo>
                  <a:pt x="658" y="151"/>
                </a:lnTo>
                <a:lnTo>
                  <a:pt x="612" y="176"/>
                </a:lnTo>
                <a:lnTo>
                  <a:pt x="568" y="203"/>
                </a:lnTo>
                <a:lnTo>
                  <a:pt x="524" y="231"/>
                </a:lnTo>
                <a:lnTo>
                  <a:pt x="481" y="261"/>
                </a:lnTo>
                <a:lnTo>
                  <a:pt x="440" y="293"/>
                </a:lnTo>
                <a:lnTo>
                  <a:pt x="400" y="326"/>
                </a:lnTo>
                <a:lnTo>
                  <a:pt x="362" y="361"/>
                </a:lnTo>
                <a:lnTo>
                  <a:pt x="324" y="397"/>
                </a:lnTo>
                <a:lnTo>
                  <a:pt x="289" y="435"/>
                </a:lnTo>
                <a:lnTo>
                  <a:pt x="255" y="473"/>
                </a:lnTo>
                <a:lnTo>
                  <a:pt x="222" y="514"/>
                </a:lnTo>
                <a:lnTo>
                  <a:pt x="190" y="555"/>
                </a:lnTo>
                <a:lnTo>
                  <a:pt x="160" y="597"/>
                </a:lnTo>
                <a:lnTo>
                  <a:pt x="132" y="641"/>
                </a:lnTo>
                <a:lnTo>
                  <a:pt x="106" y="686"/>
                </a:lnTo>
                <a:lnTo>
                  <a:pt x="81" y="732"/>
                </a:lnTo>
                <a:lnTo>
                  <a:pt x="57" y="779"/>
                </a:lnTo>
                <a:lnTo>
                  <a:pt x="36" y="828"/>
                </a:lnTo>
                <a:lnTo>
                  <a:pt x="17" y="877"/>
                </a:lnTo>
                <a:lnTo>
                  <a:pt x="0" y="927"/>
                </a:lnTo>
                <a:lnTo>
                  <a:pt x="120" y="806"/>
                </a:lnTo>
                <a:lnTo>
                  <a:pt x="120" y="806"/>
                </a:lnTo>
                <a:lnTo>
                  <a:pt x="128" y="801"/>
                </a:lnTo>
                <a:lnTo>
                  <a:pt x="138" y="795"/>
                </a:lnTo>
                <a:lnTo>
                  <a:pt x="147" y="792"/>
                </a:lnTo>
                <a:lnTo>
                  <a:pt x="158" y="791"/>
                </a:lnTo>
                <a:lnTo>
                  <a:pt x="158" y="791"/>
                </a:lnTo>
                <a:lnTo>
                  <a:pt x="167" y="792"/>
                </a:lnTo>
                <a:lnTo>
                  <a:pt x="178" y="795"/>
                </a:lnTo>
                <a:lnTo>
                  <a:pt x="186" y="801"/>
                </a:lnTo>
                <a:lnTo>
                  <a:pt x="194" y="806"/>
                </a:lnTo>
                <a:lnTo>
                  <a:pt x="433" y="1045"/>
                </a:lnTo>
                <a:lnTo>
                  <a:pt x="433" y="1045"/>
                </a:lnTo>
                <a:lnTo>
                  <a:pt x="446" y="1013"/>
                </a:lnTo>
                <a:lnTo>
                  <a:pt x="459" y="981"/>
                </a:lnTo>
                <a:lnTo>
                  <a:pt x="473" y="951"/>
                </a:lnTo>
                <a:lnTo>
                  <a:pt x="488" y="920"/>
                </a:lnTo>
                <a:lnTo>
                  <a:pt x="506" y="890"/>
                </a:lnTo>
                <a:lnTo>
                  <a:pt x="524" y="861"/>
                </a:lnTo>
                <a:lnTo>
                  <a:pt x="543" y="832"/>
                </a:lnTo>
                <a:lnTo>
                  <a:pt x="563" y="805"/>
                </a:lnTo>
                <a:lnTo>
                  <a:pt x="584" y="778"/>
                </a:lnTo>
                <a:lnTo>
                  <a:pt x="605" y="752"/>
                </a:lnTo>
                <a:lnTo>
                  <a:pt x="628" y="727"/>
                </a:lnTo>
                <a:lnTo>
                  <a:pt x="653" y="704"/>
                </a:lnTo>
                <a:lnTo>
                  <a:pt x="677" y="680"/>
                </a:lnTo>
                <a:lnTo>
                  <a:pt x="702" y="658"/>
                </a:lnTo>
                <a:lnTo>
                  <a:pt x="729" y="636"/>
                </a:lnTo>
                <a:lnTo>
                  <a:pt x="756" y="616"/>
                </a:lnTo>
                <a:lnTo>
                  <a:pt x="784" y="596"/>
                </a:lnTo>
                <a:lnTo>
                  <a:pt x="813" y="579"/>
                </a:lnTo>
                <a:lnTo>
                  <a:pt x="843" y="561"/>
                </a:lnTo>
                <a:lnTo>
                  <a:pt x="872" y="546"/>
                </a:lnTo>
                <a:lnTo>
                  <a:pt x="903" y="530"/>
                </a:lnTo>
                <a:lnTo>
                  <a:pt x="935" y="516"/>
                </a:lnTo>
                <a:lnTo>
                  <a:pt x="967" y="504"/>
                </a:lnTo>
                <a:lnTo>
                  <a:pt x="1000" y="492"/>
                </a:lnTo>
                <a:lnTo>
                  <a:pt x="1033" y="482"/>
                </a:lnTo>
                <a:lnTo>
                  <a:pt x="1066" y="473"/>
                </a:lnTo>
                <a:lnTo>
                  <a:pt x="1100" y="465"/>
                </a:lnTo>
                <a:lnTo>
                  <a:pt x="1136" y="459"/>
                </a:lnTo>
                <a:lnTo>
                  <a:pt x="1171" y="455"/>
                </a:lnTo>
                <a:lnTo>
                  <a:pt x="1206" y="451"/>
                </a:lnTo>
                <a:lnTo>
                  <a:pt x="1242" y="449"/>
                </a:lnTo>
                <a:lnTo>
                  <a:pt x="1278" y="448"/>
                </a:lnTo>
                <a:lnTo>
                  <a:pt x="1278" y="448"/>
                </a:lnTo>
                <a:lnTo>
                  <a:pt x="1324" y="449"/>
                </a:lnTo>
                <a:lnTo>
                  <a:pt x="1371" y="452"/>
                </a:lnTo>
                <a:lnTo>
                  <a:pt x="1415" y="458"/>
                </a:lnTo>
                <a:lnTo>
                  <a:pt x="1459" y="466"/>
                </a:lnTo>
                <a:lnTo>
                  <a:pt x="1503" y="476"/>
                </a:lnTo>
                <a:lnTo>
                  <a:pt x="1545" y="489"/>
                </a:lnTo>
                <a:lnTo>
                  <a:pt x="1587" y="503"/>
                </a:lnTo>
                <a:lnTo>
                  <a:pt x="1628" y="518"/>
                </a:lnTo>
                <a:lnTo>
                  <a:pt x="1668" y="536"/>
                </a:lnTo>
                <a:lnTo>
                  <a:pt x="1706" y="556"/>
                </a:lnTo>
                <a:lnTo>
                  <a:pt x="1744" y="577"/>
                </a:lnTo>
                <a:lnTo>
                  <a:pt x="1780" y="601"/>
                </a:lnTo>
                <a:lnTo>
                  <a:pt x="1816" y="626"/>
                </a:lnTo>
                <a:lnTo>
                  <a:pt x="1850" y="653"/>
                </a:lnTo>
                <a:lnTo>
                  <a:pt x="1882" y="681"/>
                </a:lnTo>
                <a:lnTo>
                  <a:pt x="1913" y="711"/>
                </a:lnTo>
                <a:lnTo>
                  <a:pt x="1943" y="742"/>
                </a:lnTo>
                <a:lnTo>
                  <a:pt x="1970" y="775"/>
                </a:lnTo>
                <a:lnTo>
                  <a:pt x="1998" y="809"/>
                </a:lnTo>
                <a:lnTo>
                  <a:pt x="2022" y="843"/>
                </a:lnTo>
                <a:lnTo>
                  <a:pt x="2046" y="880"/>
                </a:lnTo>
                <a:lnTo>
                  <a:pt x="2067" y="917"/>
                </a:lnTo>
                <a:lnTo>
                  <a:pt x="2087" y="956"/>
                </a:lnTo>
                <a:lnTo>
                  <a:pt x="2105" y="995"/>
                </a:lnTo>
                <a:lnTo>
                  <a:pt x="2122" y="1037"/>
                </a:lnTo>
                <a:lnTo>
                  <a:pt x="2136" y="1078"/>
                </a:lnTo>
                <a:lnTo>
                  <a:pt x="2148" y="1121"/>
                </a:lnTo>
                <a:lnTo>
                  <a:pt x="2158" y="1164"/>
                </a:lnTo>
                <a:lnTo>
                  <a:pt x="2165" y="1208"/>
                </a:lnTo>
                <a:lnTo>
                  <a:pt x="2171" y="1254"/>
                </a:lnTo>
                <a:lnTo>
                  <a:pt x="2175" y="1299"/>
                </a:lnTo>
                <a:lnTo>
                  <a:pt x="2176" y="1345"/>
                </a:lnTo>
                <a:lnTo>
                  <a:pt x="1952" y="1345"/>
                </a:lnTo>
                <a:lnTo>
                  <a:pt x="2400" y="1794"/>
                </a:lnTo>
                <a:lnTo>
                  <a:pt x="2849" y="1345"/>
                </a:lnTo>
                <a:lnTo>
                  <a:pt x="2625" y="1345"/>
                </a:lnTo>
                <a:close/>
              </a:path>
            </a:pathLst>
          </a:custGeom>
          <a:solidFill>
            <a:schemeClr val="bg1">
              <a:lumMod val="65000"/>
            </a:schemeClr>
          </a:solidFill>
          <a:ln>
            <a:noFill/>
          </a:ln>
          <a:effectLst/>
        </p:spPr>
        <p:txBody>
          <a:bodyPr wrap="none" lIns="100797" tIns="50400" rIns="100797" bIns="50400" anchor="ctr"/>
          <a:lstStyle/>
          <a:p>
            <a:endParaRPr lang="zh-CN" altLang="en-US" sz="1705">
              <a:solidFill>
                <a:schemeClr val="bg2">
                  <a:lumMod val="25000"/>
                </a:schemeClr>
              </a:solidFill>
            </a:endParaRPr>
          </a:p>
        </p:txBody>
      </p:sp>
      <p:sp>
        <p:nvSpPr>
          <p:cNvPr id="31" name="WordArt 9"/>
          <p:cNvSpPr>
            <a:spLocks noChangeArrowheads="1" noChangeShapeType="1" noTextEdit="1"/>
          </p:cNvSpPr>
          <p:nvPr/>
        </p:nvSpPr>
        <p:spPr bwMode="auto">
          <a:xfrm rot="16200000">
            <a:off x="4365846" y="2118037"/>
            <a:ext cx="2821120" cy="2628519"/>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spcFirstLastPara="1" wrap="none" lIns="100797" tIns="50400" rIns="100797" bIns="50400" numCol="1" fromWordArt="1">
            <a:prstTxWarp prst="textArchUp">
              <a:avLst>
                <a:gd name="adj" fmla="val 12276418"/>
              </a:avLst>
            </a:prstTxWarp>
          </a:bodyPr>
          <a:lstStyle/>
          <a:p>
            <a:pPr algn="ctr"/>
            <a:r>
              <a:rPr lang="zh-CN" altLang="en-US" sz="665" kern="1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       单击此处添加文字内容</a:t>
            </a:r>
            <a:r>
              <a:rPr lang="zh-CN" altLang="en-US" sz="665" kern="10">
                <a:solidFill>
                  <a:schemeClr val="bg1"/>
                </a:solidFill>
                <a:latin typeface="微软雅黑" panose="020b0503020204020204" pitchFamily="34" charset="-122"/>
                <a:ea typeface="微软雅黑" panose="020b0503020204020204" pitchFamily="34" charset="-122"/>
              </a:rPr>
              <a:t>     </a:t>
            </a:r>
            <a:endParaRPr lang="zh-CN" altLang="en-US" sz="665" kern="10">
              <a:solidFill>
                <a:schemeClr val="bg1"/>
              </a:solidFill>
              <a:latin typeface="微软雅黑" panose="020b0503020204020204" pitchFamily="34" charset="-122"/>
              <a:ea typeface="微软雅黑" panose="020b0503020204020204" pitchFamily="34" charset="-122"/>
            </a:endParaRPr>
          </a:p>
        </p:txBody>
      </p:sp>
      <p:sp>
        <p:nvSpPr>
          <p:cNvPr id="32" name="WordArt 9"/>
          <p:cNvSpPr>
            <a:spLocks noChangeArrowheads="1" noChangeShapeType="1" noTextEdit="1"/>
          </p:cNvSpPr>
          <p:nvPr/>
        </p:nvSpPr>
        <p:spPr bwMode="auto">
          <a:xfrm rot="5400000">
            <a:off x="4546228" y="2157578"/>
            <a:ext cx="2821120" cy="2628519"/>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spcFirstLastPara="1" wrap="none" lIns="100797" tIns="50400" rIns="100797" bIns="50400" numCol="1" fromWordArt="1">
            <a:prstTxWarp prst="textArchUp">
              <a:avLst>
                <a:gd name="adj" fmla="val 12276418"/>
              </a:avLst>
            </a:prstTxWarp>
          </a:bodyPr>
          <a:lstStyle/>
          <a:p>
            <a:pPr algn="ctr"/>
            <a:r>
              <a:rPr lang="zh-CN" altLang="en-US" sz="665" kern="10">
                <a:solidFill>
                  <a:schemeClr val="bg1"/>
                </a:solidFill>
                <a:latin typeface="微软雅黑" panose="020b0503020204020204" pitchFamily="34" charset="-122"/>
                <a:ea typeface="微软雅黑" panose="020b0503020204020204" pitchFamily="34" charset="-122"/>
              </a:rPr>
              <a:t>       </a:t>
            </a:r>
            <a:r>
              <a:rPr lang="zh-CN" altLang="en-US" sz="665" kern="1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单击此处添加文字内容     </a:t>
            </a:r>
            <a:endParaRPr lang="zh-CN" altLang="en-US" sz="665" kern="1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3" name="Text Box 45"/>
          <p:cNvSpPr txBox="1">
            <a:spLocks noChangeArrowheads="1"/>
          </p:cNvSpPr>
          <p:nvPr/>
        </p:nvSpPr>
        <p:spPr bwMode="auto">
          <a:xfrm>
            <a:off x="1762365" y="2128942"/>
            <a:ext cx="2654850" cy="809670"/>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0797" tIns="50400" rIns="100797" bIns="50400">
            <a:spAutoFit/>
          </a:bodyPr>
          <a:lstStyle/>
          <a:p>
            <a:r>
              <a:rPr lang="zh-CN" altLang="en-US" b="1">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单击添加标题</a:t>
            </a:r>
            <a:endParaRPr lang="en-US" altLang="ko-KR" b="1">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marL="0" lvl="2" defTabSz="1006475" eaLnBrk="0" hangingPunct="0">
              <a:buClr>
                <a:srgbClr val="0070C0"/>
              </a:buClr>
              <a:buSzPct val="80000"/>
              <a:tabLst>
                <a:tab pos="149860"/>
              </a:tabLst>
              <a:defRPr/>
            </a:pPr>
            <a:r>
              <a:rPr lang="zh-CN" altLang="en-US" sz="1400" spc="55">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点击添加文本点击添加文本</a:t>
            </a:r>
            <a:endParaRPr lang="en-US" altLang="zh-CN" sz="1400" spc="55">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0" lvl="2" defTabSz="1006475" eaLnBrk="0" hangingPunct="0">
              <a:buClr>
                <a:srgbClr val="0070C0"/>
              </a:buClr>
              <a:buSzPct val="80000"/>
              <a:tabLst>
                <a:tab pos="149860"/>
              </a:tabLst>
              <a:defRPr/>
            </a:pPr>
            <a:r>
              <a:rPr lang="zh-CN" altLang="en-US" sz="1400" spc="55">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点击添加文本点击添加文本</a:t>
            </a:r>
            <a:endParaRPr lang="en-US" altLang="zh-CN" sz="1200" spc="55">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4" name="Text Box 45"/>
          <p:cNvSpPr txBox="1">
            <a:spLocks noChangeArrowheads="1"/>
          </p:cNvSpPr>
          <p:nvPr/>
        </p:nvSpPr>
        <p:spPr bwMode="auto">
          <a:xfrm>
            <a:off x="1762365" y="3118955"/>
            <a:ext cx="2410085" cy="809670"/>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0797" tIns="50400" rIns="100797" bIns="50400">
            <a:spAutoFit/>
          </a:bodyPr>
          <a:lstStyle/>
          <a:p>
            <a:r>
              <a:rPr lang="zh-CN" altLang="en-US" b="1">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单击添加标题</a:t>
            </a:r>
            <a:endParaRPr lang="en-US" altLang="ko-KR" b="1">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marL="0" lvl="2" defTabSz="1006475" eaLnBrk="0" hangingPunct="0">
              <a:buClr>
                <a:srgbClr val="0070C0"/>
              </a:buClr>
              <a:buSzPct val="80000"/>
              <a:tabLst>
                <a:tab pos="149860"/>
              </a:tabLst>
              <a:defRPr/>
            </a:pPr>
            <a:r>
              <a:rPr lang="zh-CN" altLang="en-US" sz="1400" spc="55">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点击添加文本点击添加文本</a:t>
            </a:r>
            <a:endParaRPr lang="en-US" altLang="zh-CN" sz="1400" spc="55">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0" lvl="2" defTabSz="1006475" eaLnBrk="0" hangingPunct="0">
              <a:buClr>
                <a:srgbClr val="0070C0"/>
              </a:buClr>
              <a:buSzPct val="80000"/>
              <a:tabLst>
                <a:tab pos="149860"/>
              </a:tabLst>
              <a:defRPr/>
            </a:pPr>
            <a:r>
              <a:rPr lang="zh-CN" altLang="en-US" sz="1400" spc="55">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点击添加文本点击添加文本</a:t>
            </a:r>
            <a:endParaRPr lang="en-US" altLang="zh-CN" sz="1200" spc="55">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5" name="Text Box 45"/>
          <p:cNvSpPr txBox="1">
            <a:spLocks noChangeArrowheads="1"/>
          </p:cNvSpPr>
          <p:nvPr/>
        </p:nvSpPr>
        <p:spPr bwMode="auto">
          <a:xfrm>
            <a:off x="1762365" y="4071541"/>
            <a:ext cx="2423388" cy="809670"/>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0797" tIns="50400" rIns="100797" bIns="50400">
            <a:spAutoFit/>
          </a:bodyPr>
          <a:lstStyle/>
          <a:p>
            <a:r>
              <a:rPr lang="zh-CN" altLang="en-US" b="1">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单击添加标题</a:t>
            </a:r>
            <a:endParaRPr lang="en-US" altLang="ko-KR" b="1">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marL="0" lvl="2" defTabSz="1006475" eaLnBrk="0" hangingPunct="0">
              <a:buClr>
                <a:srgbClr val="0070C0"/>
              </a:buClr>
              <a:buSzPct val="80000"/>
              <a:tabLst>
                <a:tab pos="149860"/>
              </a:tabLst>
              <a:defRPr/>
            </a:pPr>
            <a:r>
              <a:rPr lang="zh-CN" altLang="en-US" sz="1400" spc="55">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点击添加文本点击添加文本</a:t>
            </a:r>
            <a:endParaRPr lang="en-US" altLang="zh-CN" sz="1400" spc="55">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0" lvl="2" defTabSz="1006475" eaLnBrk="0" hangingPunct="0">
              <a:buClr>
                <a:srgbClr val="0070C0"/>
              </a:buClr>
              <a:buSzPct val="80000"/>
              <a:tabLst>
                <a:tab pos="149860"/>
              </a:tabLst>
              <a:defRPr/>
            </a:pPr>
            <a:r>
              <a:rPr lang="zh-CN" altLang="en-US" sz="1400" spc="55">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点击添加文本点击添加文本</a:t>
            </a:r>
            <a:endParaRPr lang="en-US" altLang="zh-CN" sz="1200" spc="55">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6" name="Text Box 45"/>
          <p:cNvSpPr txBox="1">
            <a:spLocks noChangeArrowheads="1"/>
          </p:cNvSpPr>
          <p:nvPr/>
        </p:nvSpPr>
        <p:spPr bwMode="auto">
          <a:xfrm>
            <a:off x="7819960" y="2200946"/>
            <a:ext cx="2507381" cy="809670"/>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0797" tIns="50400" rIns="100797" bIns="50400">
            <a:spAutoFit/>
          </a:bodyPr>
          <a:lstStyle/>
          <a:p>
            <a:r>
              <a:rPr lang="zh-CN" altLang="en-US" b="1">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单击添加标题</a:t>
            </a:r>
            <a:endParaRPr lang="en-US" altLang="ko-KR" b="1">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marL="0" lvl="2" defTabSz="1006475" eaLnBrk="0" hangingPunct="0">
              <a:buClr>
                <a:srgbClr val="0070C0"/>
              </a:buClr>
              <a:buSzPct val="80000"/>
              <a:tabLst>
                <a:tab pos="149860"/>
              </a:tabLst>
              <a:defRPr/>
            </a:pPr>
            <a:r>
              <a:rPr lang="zh-CN" altLang="en-US" sz="1400" spc="55">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点击添加文本点击添加文本</a:t>
            </a:r>
            <a:endParaRPr lang="en-US" altLang="zh-CN" sz="1400" spc="55">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0" lvl="2" defTabSz="1006475" eaLnBrk="0" hangingPunct="0">
              <a:buClr>
                <a:srgbClr val="0070C0"/>
              </a:buClr>
              <a:buSzPct val="80000"/>
              <a:tabLst>
                <a:tab pos="149860"/>
              </a:tabLst>
              <a:defRPr/>
            </a:pPr>
            <a:r>
              <a:rPr lang="zh-CN" altLang="en-US" sz="1400" spc="55">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点击添加文本点击添加文本</a:t>
            </a:r>
            <a:endParaRPr lang="en-US" altLang="zh-CN" sz="1200" spc="55">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7" name="Text Box 45"/>
          <p:cNvSpPr txBox="1">
            <a:spLocks noChangeArrowheads="1"/>
          </p:cNvSpPr>
          <p:nvPr/>
        </p:nvSpPr>
        <p:spPr bwMode="auto">
          <a:xfrm>
            <a:off x="7819960" y="3190958"/>
            <a:ext cx="2507381" cy="809670"/>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0797" tIns="50400" rIns="100797" bIns="50400">
            <a:spAutoFit/>
          </a:bodyPr>
          <a:lstStyle/>
          <a:p>
            <a:r>
              <a:rPr lang="zh-CN" altLang="en-US" b="1">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单击添加标题</a:t>
            </a:r>
            <a:endParaRPr lang="en-US" altLang="ko-KR" b="1">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marL="0" lvl="2" defTabSz="1006475" eaLnBrk="0" hangingPunct="0">
              <a:buClr>
                <a:srgbClr val="0070C0"/>
              </a:buClr>
              <a:buSzPct val="80000"/>
              <a:tabLst>
                <a:tab pos="149860"/>
              </a:tabLst>
              <a:defRPr/>
            </a:pPr>
            <a:r>
              <a:rPr lang="zh-CN" altLang="en-US" sz="1400" spc="55">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点击添加文本点击添加文本</a:t>
            </a:r>
            <a:endParaRPr lang="en-US" altLang="zh-CN" sz="1400" spc="55">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0" lvl="2" defTabSz="1006475" eaLnBrk="0" hangingPunct="0">
              <a:buClr>
                <a:srgbClr val="0070C0"/>
              </a:buClr>
              <a:buSzPct val="80000"/>
              <a:tabLst>
                <a:tab pos="149860"/>
              </a:tabLst>
              <a:defRPr/>
            </a:pPr>
            <a:r>
              <a:rPr lang="zh-CN" altLang="en-US" sz="1400" spc="55">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点击添加文本点击添加文本</a:t>
            </a:r>
            <a:endParaRPr lang="en-US" altLang="zh-CN" sz="1200" spc="55">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8" name="Text Box 45"/>
          <p:cNvSpPr txBox="1">
            <a:spLocks noChangeArrowheads="1"/>
          </p:cNvSpPr>
          <p:nvPr/>
        </p:nvSpPr>
        <p:spPr bwMode="auto">
          <a:xfrm>
            <a:off x="7819960" y="4143545"/>
            <a:ext cx="2507381" cy="809670"/>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0797" tIns="50400" rIns="100797" bIns="50400">
            <a:spAutoFit/>
          </a:bodyPr>
          <a:lstStyle/>
          <a:p>
            <a:r>
              <a:rPr lang="zh-CN" altLang="en-US" b="1">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单击添加标题</a:t>
            </a:r>
            <a:endParaRPr lang="en-US" altLang="ko-KR" b="1">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marL="0" lvl="2" defTabSz="1006475" eaLnBrk="0" hangingPunct="0">
              <a:buClr>
                <a:srgbClr val="0070C0"/>
              </a:buClr>
              <a:buSzPct val="80000"/>
              <a:tabLst>
                <a:tab pos="149860"/>
              </a:tabLst>
              <a:defRPr/>
            </a:pPr>
            <a:r>
              <a:rPr lang="zh-CN" altLang="en-US" sz="1400" spc="55">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点击添加文本点击添加文本</a:t>
            </a:r>
            <a:endParaRPr lang="en-US" altLang="zh-CN" sz="1400" spc="55">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0" lvl="2" defTabSz="1006475" eaLnBrk="0" hangingPunct="0">
              <a:buClr>
                <a:srgbClr val="0070C0"/>
              </a:buClr>
              <a:buSzPct val="80000"/>
              <a:tabLst>
                <a:tab pos="149860"/>
              </a:tabLst>
              <a:defRPr/>
            </a:pPr>
            <a:r>
              <a:rPr lang="zh-CN" altLang="en-US" sz="1400" spc="55">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点击添加文本点击添加文本</a:t>
            </a:r>
            <a:endParaRPr lang="en-US" altLang="zh-CN" sz="1200" spc="55">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9" name="Text Box 16"/>
          <p:cNvSpPr txBox="1">
            <a:spLocks noChangeArrowheads="1"/>
          </p:cNvSpPr>
          <p:nvPr/>
        </p:nvSpPr>
        <p:spPr bwMode="auto">
          <a:xfrm>
            <a:off x="5350644" y="2934481"/>
            <a:ext cx="989034" cy="1045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7" tIns="50400" rIns="100797" bIns="50400">
            <a:spAutoFit/>
          </a:bodyPr>
          <a:lstStyle/>
          <a:p>
            <a:pPr algn="r"/>
            <a:r>
              <a:rPr lang="zh-CN" altLang="en-US" sz="3065" b="1">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添加</a:t>
            </a:r>
            <a:endParaRPr lang="en-US" altLang="zh-CN" sz="3065" b="1">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algn="r"/>
            <a:r>
              <a:rPr lang="zh-CN" altLang="en-US" sz="3065" b="1">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a:t>
            </a:r>
            <a:endParaRPr lang="en-US" altLang="ko-KR" sz="3065" b="1">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cxnSp>
        <p:nvCxnSpPr>
          <p:cNvPr id="17" name="直接连接符 16"/>
          <p:cNvCxnSpPr/>
          <p:nvPr>
            <p:custDataLst>
              <p:tags r:id="rId3"/>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1017045" y="165800"/>
            <a:ext cx="2408360" cy="516043"/>
          </a:xfrm>
          <a:prstGeom prst="rect">
            <a:avLst/>
          </a:prstGeom>
          <a:noFill/>
        </p:spPr>
        <p:txBody>
          <a:bodyPr wrap="none" lIns="68584" tIns="34292" rIns="68584" bIns="34292" rtlCol="0">
            <a:spAutoFit/>
          </a:bodyPr>
          <a:lstStyle/>
          <a:p>
            <a:pPr>
              <a:lnSpc>
                <a:spcPct val="130000"/>
              </a:lnSpc>
            </a:pPr>
            <a:r>
              <a:rPr lang="zh-CN" altLang="en-US" sz="2400" b="1" spc="-15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rPr>
              <a:t>点击输入标题名称</a:t>
            </a:r>
            <a:endParaRPr lang="zh-CN" altLang="en-US" sz="2400" b="1" spc="-15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endParaRPr>
          </a:p>
        </p:txBody>
      </p:sp>
      <p:pic>
        <p:nvPicPr>
          <p:cNvPr id="19" name="图片 18" descr="d8c90e4017e32acaf192915b0d76ad19"/>
          <p:cNvPicPr>
            <a:picLocks noChangeAspect="1"/>
          </p:cNvPicPr>
          <p:nvPr/>
        </p:nvPicPr>
        <p:blipFill>
          <a:blip r:embed="rId4"/>
          <a:stretch>
            <a:fillRect/>
          </a:stretch>
        </p:blipFill>
        <p:spPr>
          <a:xfrm>
            <a:off x="120651" y="64200"/>
            <a:ext cx="590549" cy="577673"/>
          </a:xfrm>
          <a:prstGeom prst="rect">
            <a:avLst/>
          </a:prstGeom>
        </p:spPr>
      </p:pic>
    </p:spTree>
  </p:cSld>
  <p:clrMapOvr>
    <a:masterClrMapping/>
  </p:clrMapOvr>
  <mc:AlternateContent>
    <mc:Choice xmlns:p14="http://schemas.microsoft.com/office/powerpoint/2010/main" Requires="p14">
      <p:transition spd="slow" advClick="0" advTm="3000" p14:dur="20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750"/>
                                        <p:tgtEl>
                                          <p:spTgt spid="29"/>
                                        </p:tgtEl>
                                      </p:cBhvr>
                                    </p:animEffect>
                                  </p:childTnLst>
                                </p:cTn>
                              </p:par>
                            </p:childTnLst>
                          </p:cTn>
                        </p:par>
                        <p:par>
                          <p:cTn id="8" fill="hold" nodeType="afterGroup">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up)">
                                      <p:cBhvr>
                                        <p:cTn id="11" dur="750"/>
                                        <p:tgtEl>
                                          <p:spTgt spid="30"/>
                                        </p:tgtEl>
                                      </p:cBhvr>
                                    </p:animEffect>
                                  </p:childTnLst>
                                </p:cTn>
                              </p:par>
                            </p:childTnLst>
                          </p:cTn>
                        </p:par>
                        <p:par>
                          <p:cTn id="12" fill="hold" nodeType="afterGroup">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nodeType="afterGroup">
                            <p:stCondLst>
                              <p:cond delay="2250"/>
                            </p:stCondLst>
                            <p:childTnLst>
                              <p:par>
                                <p:cTn id="19" presetID="49" presetClass="entr" presetSubtype="0" decel="100000"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750" fill="hold"/>
                                        <p:tgtEl>
                                          <p:spTgt spid="39"/>
                                        </p:tgtEl>
                                        <p:attrNameLst>
                                          <p:attrName>ppt_w</p:attrName>
                                        </p:attrNameLst>
                                      </p:cBhvr>
                                      <p:tavLst>
                                        <p:tav tm="0">
                                          <p:val>
                                            <p:fltVal val="0"/>
                                          </p:val>
                                        </p:tav>
                                        <p:tav tm="100000">
                                          <p:val>
                                            <p:strVal val="#ppt_w"/>
                                          </p:val>
                                        </p:tav>
                                      </p:tavLst>
                                    </p:anim>
                                    <p:anim calcmode="lin" valueType="num">
                                      <p:cBhvr>
                                        <p:cTn id="22" dur="750" fill="hold"/>
                                        <p:tgtEl>
                                          <p:spTgt spid="39"/>
                                        </p:tgtEl>
                                        <p:attrNameLst>
                                          <p:attrName>ppt_h</p:attrName>
                                        </p:attrNameLst>
                                      </p:cBhvr>
                                      <p:tavLst>
                                        <p:tav tm="0">
                                          <p:val>
                                            <p:fltVal val="0"/>
                                          </p:val>
                                        </p:tav>
                                        <p:tav tm="100000">
                                          <p:val>
                                            <p:strVal val="#ppt_h"/>
                                          </p:val>
                                        </p:tav>
                                      </p:tavLst>
                                    </p:anim>
                                    <p:anim calcmode="lin" valueType="num">
                                      <p:cBhvr>
                                        <p:cTn id="23" dur="750" fill="hold"/>
                                        <p:tgtEl>
                                          <p:spTgt spid="39"/>
                                        </p:tgtEl>
                                        <p:attrNameLst>
                                          <p:attrName>style.rotation</p:attrName>
                                        </p:attrNameLst>
                                      </p:cBhvr>
                                      <p:tavLst>
                                        <p:tav tm="0">
                                          <p:val>
                                            <p:fltVal val="360"/>
                                          </p:val>
                                        </p:tav>
                                        <p:tav tm="100000">
                                          <p:val>
                                            <p:fltVal val="0"/>
                                          </p:val>
                                        </p:tav>
                                      </p:tavLst>
                                    </p:anim>
                                    <p:animEffect transition="in" filter="fade">
                                      <p:cBhvr>
                                        <p:cTn id="24" dur="750"/>
                                        <p:tgtEl>
                                          <p:spTgt spid="39"/>
                                        </p:tgtEl>
                                      </p:cBhvr>
                                    </p:animEffect>
                                  </p:childTnLst>
                                </p:cTn>
                              </p:par>
                            </p:childTnLst>
                          </p:cTn>
                        </p:par>
                        <p:par>
                          <p:cTn id="25" fill="hold" nodeType="afterGroup">
                            <p:stCondLst>
                              <p:cond delay="3000"/>
                            </p:stCondLst>
                            <p:childTnLst>
                              <p:par>
                                <p:cTn id="26" presetID="21" presetClass="entr" presetSubtype="1"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heel(1)">
                                      <p:cBhvr>
                                        <p:cTn id="28" dur="1750"/>
                                        <p:tgtEl>
                                          <p:spTgt spid="32"/>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heel(1)">
                                      <p:cBhvr>
                                        <p:cTn id="31" dur="1750"/>
                                        <p:tgtEl>
                                          <p:spTgt spid="31"/>
                                        </p:tgtEl>
                                      </p:cBhvr>
                                    </p:animEffect>
                                  </p:childTnLst>
                                </p:cTn>
                              </p:par>
                            </p:childTnLst>
                          </p:cTn>
                        </p:par>
                        <p:par>
                          <p:cTn id="32" fill="hold" nodeType="afterGroup">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anim calcmode="lin" valueType="num">
                                      <p:cBhvr>
                                        <p:cTn id="36" dur="500" fill="hold"/>
                                        <p:tgtEl>
                                          <p:spTgt spid="33"/>
                                        </p:tgtEl>
                                        <p:attrNameLst>
                                          <p:attrName>ppt_x</p:attrName>
                                        </p:attrNameLst>
                                      </p:cBhvr>
                                      <p:tavLst>
                                        <p:tav tm="0">
                                          <p:val>
                                            <p:strVal val="#ppt_x"/>
                                          </p:val>
                                        </p:tav>
                                        <p:tav tm="100000">
                                          <p:val>
                                            <p:strVal val="#ppt_x"/>
                                          </p:val>
                                        </p:tav>
                                      </p:tavLst>
                                    </p:anim>
                                    <p:anim calcmode="lin" valueType="num">
                                      <p:cBhvr>
                                        <p:cTn id="37" dur="500" fill="hold"/>
                                        <p:tgtEl>
                                          <p:spTgt spid="33"/>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5250"/>
                            </p:stCondLst>
                            <p:childTnLst>
                              <p:par>
                                <p:cTn id="39" presetID="42" presetClass="entr" presetSubtype="0"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anim calcmode="lin" valueType="num">
                                      <p:cBhvr>
                                        <p:cTn id="42" dur="500" fill="hold"/>
                                        <p:tgtEl>
                                          <p:spTgt spid="34"/>
                                        </p:tgtEl>
                                        <p:attrNameLst>
                                          <p:attrName>ppt_x</p:attrName>
                                        </p:attrNameLst>
                                      </p:cBhvr>
                                      <p:tavLst>
                                        <p:tav tm="0">
                                          <p:val>
                                            <p:strVal val="#ppt_x"/>
                                          </p:val>
                                        </p:tav>
                                        <p:tav tm="100000">
                                          <p:val>
                                            <p:strVal val="#ppt_x"/>
                                          </p:val>
                                        </p:tav>
                                      </p:tavLst>
                                    </p:anim>
                                    <p:anim calcmode="lin" valueType="num">
                                      <p:cBhvr>
                                        <p:cTn id="43" dur="500" fill="hold"/>
                                        <p:tgtEl>
                                          <p:spTgt spid="34"/>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anim calcmode="lin" valueType="num">
                                      <p:cBhvr>
                                        <p:cTn id="48" dur="500" fill="hold"/>
                                        <p:tgtEl>
                                          <p:spTgt spid="35"/>
                                        </p:tgtEl>
                                        <p:attrNameLst>
                                          <p:attrName>ppt_x</p:attrName>
                                        </p:attrNameLst>
                                      </p:cBhvr>
                                      <p:tavLst>
                                        <p:tav tm="0">
                                          <p:val>
                                            <p:strVal val="#ppt_x"/>
                                          </p:val>
                                        </p:tav>
                                        <p:tav tm="100000">
                                          <p:val>
                                            <p:strVal val="#ppt_x"/>
                                          </p:val>
                                        </p:tav>
                                      </p:tavLst>
                                    </p:anim>
                                    <p:anim calcmode="lin" valueType="num">
                                      <p:cBhvr>
                                        <p:cTn id="49" dur="500" fill="hold"/>
                                        <p:tgtEl>
                                          <p:spTgt spid="35"/>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anim calcmode="lin" valueType="num">
                                      <p:cBhvr>
                                        <p:cTn id="54" dur="500" fill="hold"/>
                                        <p:tgtEl>
                                          <p:spTgt spid="36"/>
                                        </p:tgtEl>
                                        <p:attrNameLst>
                                          <p:attrName>ppt_x</p:attrName>
                                        </p:attrNameLst>
                                      </p:cBhvr>
                                      <p:tavLst>
                                        <p:tav tm="0">
                                          <p:val>
                                            <p:strVal val="#ppt_x"/>
                                          </p:val>
                                        </p:tav>
                                        <p:tav tm="100000">
                                          <p:val>
                                            <p:strVal val="#ppt_x"/>
                                          </p:val>
                                        </p:tav>
                                      </p:tavLst>
                                    </p:anim>
                                    <p:anim calcmode="lin" valueType="num">
                                      <p:cBhvr>
                                        <p:cTn id="55" dur="500" fill="hold"/>
                                        <p:tgtEl>
                                          <p:spTgt spid="36"/>
                                        </p:tgtEl>
                                        <p:attrNameLst>
                                          <p:attrName>ppt_y</p:attrName>
                                        </p:attrNameLst>
                                      </p:cBhvr>
                                      <p:tavLst>
                                        <p:tav tm="0">
                                          <p:val>
                                            <p:strVal val="#ppt_y+.1"/>
                                          </p:val>
                                        </p:tav>
                                        <p:tav tm="100000">
                                          <p:val>
                                            <p:strVal val="#ppt_y"/>
                                          </p:val>
                                        </p:tav>
                                      </p:tavLst>
                                    </p:anim>
                                  </p:childTnLst>
                                </p:cTn>
                              </p:par>
                            </p:childTnLst>
                          </p:cTn>
                        </p:par>
                        <p:par>
                          <p:cTn id="56" fill="hold" nodeType="afterGroup">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anim calcmode="lin" valueType="num">
                                      <p:cBhvr>
                                        <p:cTn id="60" dur="500" fill="hold"/>
                                        <p:tgtEl>
                                          <p:spTgt spid="37"/>
                                        </p:tgtEl>
                                        <p:attrNameLst>
                                          <p:attrName>ppt_x</p:attrName>
                                        </p:attrNameLst>
                                      </p:cBhvr>
                                      <p:tavLst>
                                        <p:tav tm="0">
                                          <p:val>
                                            <p:strVal val="#ppt_x"/>
                                          </p:val>
                                        </p:tav>
                                        <p:tav tm="100000">
                                          <p:val>
                                            <p:strVal val="#ppt_x"/>
                                          </p:val>
                                        </p:tav>
                                      </p:tavLst>
                                    </p:anim>
                                    <p:anim calcmode="lin" valueType="num">
                                      <p:cBhvr>
                                        <p:cTn id="61" dur="500" fill="hold"/>
                                        <p:tgtEl>
                                          <p:spTgt spid="37"/>
                                        </p:tgtEl>
                                        <p:attrNameLst>
                                          <p:attrName>ppt_y</p:attrName>
                                        </p:attrNameLst>
                                      </p:cBhvr>
                                      <p:tavLst>
                                        <p:tav tm="0">
                                          <p:val>
                                            <p:strVal val="#ppt_y+.1"/>
                                          </p:val>
                                        </p:tav>
                                        <p:tav tm="100000">
                                          <p:val>
                                            <p:strVal val="#ppt_y"/>
                                          </p:val>
                                        </p:tav>
                                      </p:tavLst>
                                    </p:anim>
                                  </p:childTnLst>
                                </p:cTn>
                              </p:par>
                            </p:childTnLst>
                          </p:cTn>
                        </p:par>
                        <p:par>
                          <p:cTn id="62" fill="hold" nodeType="afterGroup">
                            <p:stCondLst>
                              <p:cond delay="7250"/>
                            </p:stCondLst>
                            <p:childTnLst>
                              <p:par>
                                <p:cTn id="63" presetID="42" presetClass="entr" presetSubtype="0"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fade">
                                      <p:cBhvr>
                                        <p:cTn id="65" dur="500"/>
                                        <p:tgtEl>
                                          <p:spTgt spid="38"/>
                                        </p:tgtEl>
                                      </p:cBhvr>
                                    </p:animEffect>
                                    <p:anim calcmode="lin" valueType="num">
                                      <p:cBhvr>
                                        <p:cTn id="66" dur="500" fill="hold"/>
                                        <p:tgtEl>
                                          <p:spTgt spid="38"/>
                                        </p:tgtEl>
                                        <p:attrNameLst>
                                          <p:attrName>ppt_x</p:attrName>
                                        </p:attrNameLst>
                                      </p:cBhvr>
                                      <p:tavLst>
                                        <p:tav tm="0">
                                          <p:val>
                                            <p:strVal val="#ppt_x"/>
                                          </p:val>
                                        </p:tav>
                                        <p:tav tm="100000">
                                          <p:val>
                                            <p:strVal val="#ppt_x"/>
                                          </p:val>
                                        </p:tav>
                                      </p:tavLst>
                                    </p:anim>
                                    <p:anim calcmode="lin" valueType="num">
                                      <p:cBhvr>
                                        <p:cTn id="67"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0" grpId="0" animBg="1"/>
      <p:bldP spid="31" grpId="0"/>
      <p:bldP spid="32" grpId="0"/>
      <p:bldP spid="33" grpId="0"/>
      <p:bldP spid="34" grpId="0"/>
      <p:bldP spid="35" grpId="0"/>
      <p:bldP spid="36" grpId="0"/>
      <p:bldP spid="37" grpId="0"/>
      <p:bldP spid="38" grpId="0"/>
      <p:bldP spid="39"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5">
            <a:lum/>
          </a:blip>
          <a:stretch>
            <a:fillRect/>
          </a:stretch>
        </a:blipFill>
        <a:effectLst/>
      </p:bgPr>
    </p:bg>
    <p:spTree>
      <p:nvGrpSpPr>
        <p:cNvPr id="1" name=""/>
        <p:cNvGrpSpPr/>
        <p:nvPr/>
      </p:nvGrpSpPr>
      <p:grpSpPr>
        <a:xfrm>
          <a:off x="0" y="0"/>
          <a:ext cx="0" cy="0"/>
        </a:xfrm>
      </p:grpSpPr>
      <p:sp>
        <p:nvSpPr>
          <p:cNvPr id="41" name="Oval 120"/>
          <p:cNvSpPr>
            <a:spLocks noChangeAspect="1"/>
          </p:cNvSpPr>
          <p:nvPr/>
        </p:nvSpPr>
        <p:spPr>
          <a:xfrm>
            <a:off x="3236612" y="2263842"/>
            <a:ext cx="972591" cy="972591"/>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1705"/>
          </a:p>
        </p:txBody>
      </p:sp>
      <p:sp>
        <p:nvSpPr>
          <p:cNvPr id="44" name="Oval 105"/>
          <p:cNvSpPr>
            <a:spLocks noChangeAspect="1"/>
          </p:cNvSpPr>
          <p:nvPr/>
        </p:nvSpPr>
        <p:spPr>
          <a:xfrm>
            <a:off x="6759141" y="2371974"/>
            <a:ext cx="756460" cy="7564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1705"/>
          </a:p>
        </p:txBody>
      </p:sp>
      <p:sp>
        <p:nvSpPr>
          <p:cNvPr id="45" name="Oval 106"/>
          <p:cNvSpPr>
            <a:spLocks noChangeAspect="1"/>
          </p:cNvSpPr>
          <p:nvPr/>
        </p:nvSpPr>
        <p:spPr>
          <a:xfrm>
            <a:off x="2292096" y="2209808"/>
            <a:ext cx="1080657" cy="108065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1705"/>
          </a:p>
        </p:txBody>
      </p:sp>
      <p:sp>
        <p:nvSpPr>
          <p:cNvPr id="46" name="Oval 109"/>
          <p:cNvSpPr>
            <a:spLocks noChangeAspect="1"/>
          </p:cNvSpPr>
          <p:nvPr/>
        </p:nvSpPr>
        <p:spPr>
          <a:xfrm>
            <a:off x="4624023" y="2091926"/>
            <a:ext cx="1296787" cy="12967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1705"/>
          </a:p>
        </p:txBody>
      </p:sp>
      <p:sp>
        <p:nvSpPr>
          <p:cNvPr id="47" name="Oval 111"/>
          <p:cNvSpPr>
            <a:spLocks noChangeAspect="1"/>
          </p:cNvSpPr>
          <p:nvPr/>
        </p:nvSpPr>
        <p:spPr>
          <a:xfrm>
            <a:off x="4059325" y="2355738"/>
            <a:ext cx="756460" cy="756460"/>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1705"/>
          </a:p>
        </p:txBody>
      </p:sp>
      <p:sp>
        <p:nvSpPr>
          <p:cNvPr id="48" name="Oval 112"/>
          <p:cNvSpPr>
            <a:spLocks noChangeAspect="1"/>
          </p:cNvSpPr>
          <p:nvPr/>
        </p:nvSpPr>
        <p:spPr>
          <a:xfrm>
            <a:off x="5767681" y="2209808"/>
            <a:ext cx="1080657" cy="1080657"/>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1705"/>
          </a:p>
        </p:txBody>
      </p:sp>
      <p:sp>
        <p:nvSpPr>
          <p:cNvPr id="49" name="Oval 113"/>
          <p:cNvSpPr>
            <a:spLocks noChangeAspect="1"/>
          </p:cNvSpPr>
          <p:nvPr/>
        </p:nvSpPr>
        <p:spPr>
          <a:xfrm>
            <a:off x="7387800" y="2409770"/>
            <a:ext cx="648394" cy="648394"/>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1705"/>
          </a:p>
        </p:txBody>
      </p:sp>
      <p:sp>
        <p:nvSpPr>
          <p:cNvPr id="50" name="Oval 114"/>
          <p:cNvSpPr>
            <a:spLocks noChangeAspect="1"/>
          </p:cNvSpPr>
          <p:nvPr/>
        </p:nvSpPr>
        <p:spPr>
          <a:xfrm>
            <a:off x="7919450" y="1983860"/>
            <a:ext cx="1512917" cy="151291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1705"/>
          </a:p>
        </p:txBody>
      </p:sp>
      <p:sp>
        <p:nvSpPr>
          <p:cNvPr id="51" name="Oval 115"/>
          <p:cNvSpPr>
            <a:spLocks noChangeAspect="1"/>
          </p:cNvSpPr>
          <p:nvPr/>
        </p:nvSpPr>
        <p:spPr>
          <a:xfrm>
            <a:off x="9258962" y="2247672"/>
            <a:ext cx="972591" cy="972591"/>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1705"/>
          </a:p>
        </p:txBody>
      </p:sp>
      <p:sp>
        <p:nvSpPr>
          <p:cNvPr id="55" name="Oval 119"/>
          <p:cNvSpPr>
            <a:spLocks noChangeAspect="1"/>
          </p:cNvSpPr>
          <p:nvPr/>
        </p:nvSpPr>
        <p:spPr>
          <a:xfrm>
            <a:off x="1791136" y="2416124"/>
            <a:ext cx="648394" cy="648394"/>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1705"/>
          </a:p>
        </p:txBody>
      </p:sp>
      <p:grpSp>
        <p:nvGrpSpPr>
          <p:cNvPr id="56" name="Group 121"/>
          <p:cNvGrpSpPr/>
          <p:nvPr/>
        </p:nvGrpSpPr>
        <p:grpSpPr>
          <a:xfrm>
            <a:off x="1762734" y="3217774"/>
            <a:ext cx="724557" cy="825671"/>
            <a:chOff x="1085402" y="2876550"/>
            <a:chExt cx="724794" cy="825943"/>
          </a:xfrm>
        </p:grpSpPr>
        <p:cxnSp>
          <p:nvCxnSpPr>
            <p:cNvPr id="57" name="Straight Connector 122"/>
            <p:cNvCxnSpPr/>
            <p:nvPr/>
          </p:nvCxnSpPr>
          <p:spPr>
            <a:xfrm flipH="1">
              <a:off x="1447800" y="2876550"/>
              <a:ext cx="0" cy="6096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8" name="Rectangle 1436"/>
            <p:cNvSpPr>
              <a:spLocks noChangeArrowheads="1"/>
            </p:cNvSpPr>
            <p:nvPr/>
          </p:nvSpPr>
          <p:spPr bwMode="auto">
            <a:xfrm>
              <a:off x="1085402" y="3486978"/>
              <a:ext cx="724794" cy="2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a:t>
              </a:r>
              <a:endParaRPr lang="en-US" altLang="zh-CN" sz="360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59" name="Group 124"/>
          <p:cNvGrpSpPr/>
          <p:nvPr/>
        </p:nvGrpSpPr>
        <p:grpSpPr>
          <a:xfrm>
            <a:off x="2429803" y="1319311"/>
            <a:ext cx="827150" cy="766723"/>
            <a:chOff x="1505946" y="1499974"/>
            <a:chExt cx="827421" cy="766976"/>
          </a:xfrm>
        </p:grpSpPr>
        <p:cxnSp>
          <p:nvCxnSpPr>
            <p:cNvPr id="60" name="Straight Connector 125"/>
            <p:cNvCxnSpPr/>
            <p:nvPr/>
          </p:nvCxnSpPr>
          <p:spPr>
            <a:xfrm flipH="1" flipV="1">
              <a:off x="1919654" y="1757797"/>
              <a:ext cx="0" cy="509153"/>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1" name="Rectangle 1436"/>
            <p:cNvSpPr>
              <a:spLocks noChangeArrowheads="1"/>
            </p:cNvSpPr>
            <p:nvPr/>
          </p:nvSpPr>
          <p:spPr bwMode="auto">
            <a:xfrm>
              <a:off x="1505946" y="1499974"/>
              <a:ext cx="827421" cy="246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600" b="1">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a:t>
              </a:r>
              <a:endParaRPr lang="en-US" sz="400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62" name="Group 127"/>
          <p:cNvGrpSpPr/>
          <p:nvPr/>
        </p:nvGrpSpPr>
        <p:grpSpPr>
          <a:xfrm>
            <a:off x="4075611" y="1319312"/>
            <a:ext cx="724557" cy="880987"/>
            <a:chOff x="2615265" y="1499974"/>
            <a:chExt cx="724794" cy="881276"/>
          </a:xfrm>
        </p:grpSpPr>
        <p:cxnSp>
          <p:nvCxnSpPr>
            <p:cNvPr id="63" name="Straight Connector 128"/>
            <p:cNvCxnSpPr/>
            <p:nvPr/>
          </p:nvCxnSpPr>
          <p:spPr>
            <a:xfrm flipH="1" flipV="1">
              <a:off x="2977662" y="1762991"/>
              <a:ext cx="0" cy="618259"/>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4" name="Rectangle 1436"/>
            <p:cNvSpPr>
              <a:spLocks noChangeArrowheads="1"/>
            </p:cNvSpPr>
            <p:nvPr/>
          </p:nvSpPr>
          <p:spPr bwMode="auto">
            <a:xfrm>
              <a:off x="2615265" y="1499974"/>
              <a:ext cx="724794" cy="2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a:t>
              </a:r>
              <a:endParaRPr lang="en-US" altLang="zh-CN" sz="360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65" name="Group 130"/>
          <p:cNvGrpSpPr/>
          <p:nvPr/>
        </p:nvGrpSpPr>
        <p:grpSpPr>
          <a:xfrm>
            <a:off x="5942177" y="1319311"/>
            <a:ext cx="724557" cy="766723"/>
            <a:chOff x="3901875" y="1499974"/>
            <a:chExt cx="724794" cy="766976"/>
          </a:xfrm>
        </p:grpSpPr>
        <p:cxnSp>
          <p:nvCxnSpPr>
            <p:cNvPr id="66" name="Straight Connector 131"/>
            <p:cNvCxnSpPr/>
            <p:nvPr/>
          </p:nvCxnSpPr>
          <p:spPr>
            <a:xfrm flipH="1" flipV="1">
              <a:off x="4264270" y="1757797"/>
              <a:ext cx="0" cy="509153"/>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7" name="Rectangle 1436"/>
            <p:cNvSpPr>
              <a:spLocks noChangeArrowheads="1"/>
            </p:cNvSpPr>
            <p:nvPr/>
          </p:nvSpPr>
          <p:spPr bwMode="auto">
            <a:xfrm>
              <a:off x="3901875" y="1499974"/>
              <a:ext cx="724794" cy="2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a:t>
              </a:r>
              <a:endParaRPr lang="en-US" altLang="zh-CN" sz="360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68" name="Group 133"/>
          <p:cNvGrpSpPr/>
          <p:nvPr/>
        </p:nvGrpSpPr>
        <p:grpSpPr>
          <a:xfrm>
            <a:off x="7335508" y="1319311"/>
            <a:ext cx="724557" cy="919073"/>
            <a:chOff x="4860236" y="1499974"/>
            <a:chExt cx="724794" cy="919376"/>
          </a:xfrm>
        </p:grpSpPr>
        <p:cxnSp>
          <p:nvCxnSpPr>
            <p:cNvPr id="69" name="Straight Connector 134"/>
            <p:cNvCxnSpPr/>
            <p:nvPr/>
          </p:nvCxnSpPr>
          <p:spPr>
            <a:xfrm flipH="1" flipV="1">
              <a:off x="5222632" y="1761259"/>
              <a:ext cx="0" cy="658091"/>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0" name="Rectangle 1436"/>
            <p:cNvSpPr>
              <a:spLocks noChangeArrowheads="1"/>
            </p:cNvSpPr>
            <p:nvPr/>
          </p:nvSpPr>
          <p:spPr bwMode="auto">
            <a:xfrm>
              <a:off x="4860236" y="1499974"/>
              <a:ext cx="724794" cy="2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a:t>
              </a:r>
              <a:endParaRPr lang="en-US" altLang="zh-CN" sz="360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71" name="Group 136"/>
          <p:cNvGrpSpPr/>
          <p:nvPr/>
        </p:nvGrpSpPr>
        <p:grpSpPr>
          <a:xfrm>
            <a:off x="9365302" y="1319312"/>
            <a:ext cx="724557" cy="804811"/>
            <a:chOff x="6223042" y="1499974"/>
            <a:chExt cx="724794" cy="805076"/>
          </a:xfrm>
        </p:grpSpPr>
        <p:cxnSp>
          <p:nvCxnSpPr>
            <p:cNvPr id="72" name="Straight Connector 137"/>
            <p:cNvCxnSpPr/>
            <p:nvPr/>
          </p:nvCxnSpPr>
          <p:spPr>
            <a:xfrm flipH="1" flipV="1">
              <a:off x="6585440" y="1759529"/>
              <a:ext cx="0" cy="545521"/>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3" name="Rectangle 1436"/>
            <p:cNvSpPr>
              <a:spLocks noChangeArrowheads="1"/>
            </p:cNvSpPr>
            <p:nvPr/>
          </p:nvSpPr>
          <p:spPr bwMode="auto">
            <a:xfrm>
              <a:off x="6223042" y="1499974"/>
              <a:ext cx="724794" cy="2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a:t>
              </a:r>
              <a:endParaRPr lang="en-US" altLang="zh-CN" sz="360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77" name="Group 142"/>
          <p:cNvGrpSpPr/>
          <p:nvPr/>
        </p:nvGrpSpPr>
        <p:grpSpPr>
          <a:xfrm>
            <a:off x="3342736" y="3332036"/>
            <a:ext cx="724557" cy="711409"/>
            <a:chOff x="2143410" y="2990850"/>
            <a:chExt cx="724794" cy="711643"/>
          </a:xfrm>
        </p:grpSpPr>
        <p:cxnSp>
          <p:nvCxnSpPr>
            <p:cNvPr id="78" name="Straight Connector 143"/>
            <p:cNvCxnSpPr/>
            <p:nvPr/>
          </p:nvCxnSpPr>
          <p:spPr>
            <a:xfrm flipH="1">
              <a:off x="2505808" y="2990850"/>
              <a:ext cx="0" cy="4953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9" name="Rectangle 1436"/>
            <p:cNvSpPr>
              <a:spLocks noChangeArrowheads="1"/>
            </p:cNvSpPr>
            <p:nvPr/>
          </p:nvSpPr>
          <p:spPr bwMode="auto">
            <a:xfrm>
              <a:off x="2143410" y="3486978"/>
              <a:ext cx="724794" cy="2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a:t>
              </a:r>
              <a:endParaRPr lang="en-US" altLang="zh-CN" sz="360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84" name="Group 145"/>
          <p:cNvGrpSpPr/>
          <p:nvPr/>
        </p:nvGrpSpPr>
        <p:grpSpPr>
          <a:xfrm>
            <a:off x="4893723" y="3446299"/>
            <a:ext cx="724557" cy="597146"/>
            <a:chOff x="3201420" y="3105150"/>
            <a:chExt cx="724794" cy="597343"/>
          </a:xfrm>
        </p:grpSpPr>
        <p:cxnSp>
          <p:nvCxnSpPr>
            <p:cNvPr id="85" name="Straight Connector 146"/>
            <p:cNvCxnSpPr/>
            <p:nvPr/>
          </p:nvCxnSpPr>
          <p:spPr>
            <a:xfrm flipH="1">
              <a:off x="3563816" y="3105150"/>
              <a:ext cx="0" cy="3810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6" name="Rectangle 1436"/>
            <p:cNvSpPr>
              <a:spLocks noChangeArrowheads="1"/>
            </p:cNvSpPr>
            <p:nvPr/>
          </p:nvSpPr>
          <p:spPr bwMode="auto">
            <a:xfrm>
              <a:off x="3201420" y="3486978"/>
              <a:ext cx="724794" cy="2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a:t>
              </a:r>
              <a:endParaRPr lang="en-US" altLang="zh-CN" sz="360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87" name="Group 148"/>
          <p:cNvGrpSpPr/>
          <p:nvPr/>
        </p:nvGrpSpPr>
        <p:grpSpPr>
          <a:xfrm>
            <a:off x="6760425" y="3255862"/>
            <a:ext cx="724557" cy="787583"/>
            <a:chOff x="4502681" y="2914650"/>
            <a:chExt cx="724794" cy="787843"/>
          </a:xfrm>
        </p:grpSpPr>
        <p:cxnSp>
          <p:nvCxnSpPr>
            <p:cNvPr id="88" name="Straight Connector 149"/>
            <p:cNvCxnSpPr/>
            <p:nvPr/>
          </p:nvCxnSpPr>
          <p:spPr>
            <a:xfrm flipH="1">
              <a:off x="4865078" y="2914650"/>
              <a:ext cx="0" cy="5715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9" name="Rectangle 1436"/>
            <p:cNvSpPr>
              <a:spLocks noChangeArrowheads="1"/>
            </p:cNvSpPr>
            <p:nvPr/>
          </p:nvSpPr>
          <p:spPr bwMode="auto">
            <a:xfrm>
              <a:off x="4502681" y="3486978"/>
              <a:ext cx="724794" cy="2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a:t>
              </a:r>
              <a:endParaRPr lang="en-US" altLang="zh-CN" sz="360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90" name="Group 151"/>
          <p:cNvGrpSpPr/>
          <p:nvPr/>
        </p:nvGrpSpPr>
        <p:grpSpPr>
          <a:xfrm>
            <a:off x="8336802" y="3522472"/>
            <a:ext cx="724557" cy="520971"/>
            <a:chOff x="5484490" y="3181350"/>
            <a:chExt cx="724794" cy="521143"/>
          </a:xfrm>
        </p:grpSpPr>
        <p:cxnSp>
          <p:nvCxnSpPr>
            <p:cNvPr id="91" name="Straight Connector 152"/>
            <p:cNvCxnSpPr/>
            <p:nvPr/>
          </p:nvCxnSpPr>
          <p:spPr>
            <a:xfrm flipH="1">
              <a:off x="5846886" y="3181350"/>
              <a:ext cx="0" cy="3048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2" name="Rectangle 1436"/>
            <p:cNvSpPr>
              <a:spLocks noChangeArrowheads="1"/>
            </p:cNvSpPr>
            <p:nvPr/>
          </p:nvSpPr>
          <p:spPr bwMode="auto">
            <a:xfrm>
              <a:off x="5484490" y="3486978"/>
              <a:ext cx="724794" cy="2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a:t>
              </a:r>
              <a:endParaRPr lang="en-US" altLang="zh-CN" sz="360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sp>
        <p:nvSpPr>
          <p:cNvPr id="121" name="Freeform 36"/>
          <p:cNvSpPr>
            <a:spLocks noChangeAspect="1" noEditPoints="1"/>
          </p:cNvSpPr>
          <p:nvPr/>
        </p:nvSpPr>
        <p:spPr bwMode="auto">
          <a:xfrm>
            <a:off x="6912176" y="2609413"/>
            <a:ext cx="411784" cy="230757"/>
          </a:xfrm>
          <a:custGeom>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chemeClr val="bg1"/>
          </a:solidFill>
          <a:ln>
            <a:noFill/>
          </a:ln>
        </p:spPr>
        <p:txBody>
          <a:bodyPr vert="horz" wrap="square" lIns="91407" tIns="45704" rIns="91407" bIns="45704" numCol="1" anchor="t" anchorCtr="0" compatLnSpc="1"/>
          <a:lstStyle/>
          <a:p>
            <a:endParaRPr lang="en-US" sz="1705"/>
          </a:p>
        </p:txBody>
      </p:sp>
      <p:sp>
        <p:nvSpPr>
          <p:cNvPr id="122" name="Freeform 6"/>
          <p:cNvSpPr>
            <a:spLocks noChangeAspect="1" noEditPoints="1"/>
          </p:cNvSpPr>
          <p:nvPr/>
        </p:nvSpPr>
        <p:spPr bwMode="auto">
          <a:xfrm>
            <a:off x="2655820" y="2566504"/>
            <a:ext cx="342377" cy="300757"/>
          </a:xfrm>
          <a:custGeom>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vert="horz" wrap="square" lIns="91407" tIns="45704" rIns="91407" bIns="45704" numCol="1" anchor="t" anchorCtr="0" compatLnSpc="1"/>
          <a:lstStyle/>
          <a:p>
            <a:endParaRPr lang="en-US" sz="1705"/>
          </a:p>
        </p:txBody>
      </p:sp>
      <p:sp>
        <p:nvSpPr>
          <p:cNvPr id="123" name="Freeform 26"/>
          <p:cNvSpPr>
            <a:spLocks noEditPoints="1"/>
          </p:cNvSpPr>
          <p:nvPr/>
        </p:nvSpPr>
        <p:spPr bwMode="auto">
          <a:xfrm>
            <a:off x="5105866" y="2572216"/>
            <a:ext cx="343272" cy="305574"/>
          </a:xfrm>
          <a:custGeom>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lumMod val="95000"/>
            </a:schemeClr>
          </a:solidFill>
          <a:ln>
            <a:noFill/>
          </a:ln>
        </p:spPr>
        <p:txBody>
          <a:bodyPr vert="horz" wrap="square" lIns="91407" tIns="45704" rIns="91407" bIns="45704" numCol="1" anchor="t" anchorCtr="0" compatLnSpc="1"/>
          <a:lstStyle/>
          <a:p>
            <a:endParaRPr lang="en-US" sz="1705"/>
          </a:p>
        </p:txBody>
      </p:sp>
      <p:sp>
        <p:nvSpPr>
          <p:cNvPr id="124" name="Freeform 16"/>
          <p:cNvSpPr>
            <a:spLocks noEditPoints="1"/>
          </p:cNvSpPr>
          <p:nvPr/>
        </p:nvSpPr>
        <p:spPr bwMode="auto">
          <a:xfrm>
            <a:off x="8534983" y="2588545"/>
            <a:ext cx="325602" cy="326369"/>
          </a:xfrm>
          <a:custGeom>
            <a:gdLst>
              <a:gd name="T0" fmla="*/ 136 w 360"/>
              <a:gd name="T1" fmla="*/ 226 h 361"/>
              <a:gd name="T2" fmla="*/ 56 w 360"/>
              <a:gd name="T3" fmla="*/ 194 h 361"/>
              <a:gd name="T4" fmla="*/ 56 w 360"/>
              <a:gd name="T5" fmla="*/ 221 h 361"/>
              <a:gd name="T6" fmla="*/ 136 w 360"/>
              <a:gd name="T7" fmla="*/ 253 h 361"/>
              <a:gd name="T8" fmla="*/ 136 w 360"/>
              <a:gd name="T9" fmla="*/ 226 h 361"/>
              <a:gd name="T10" fmla="*/ 136 w 360"/>
              <a:gd name="T11" fmla="*/ 143 h 361"/>
              <a:gd name="T12" fmla="*/ 56 w 360"/>
              <a:gd name="T13" fmla="*/ 111 h 361"/>
              <a:gd name="T14" fmla="*/ 56 w 360"/>
              <a:gd name="T15" fmla="*/ 138 h 361"/>
              <a:gd name="T16" fmla="*/ 136 w 360"/>
              <a:gd name="T17" fmla="*/ 170 h 361"/>
              <a:gd name="T18" fmla="*/ 136 w 360"/>
              <a:gd name="T19" fmla="*/ 143 h 361"/>
              <a:gd name="T20" fmla="*/ 351 w 360"/>
              <a:gd name="T21" fmla="*/ 4 h 361"/>
              <a:gd name="T22" fmla="*/ 332 w 360"/>
              <a:gd name="T23" fmla="*/ 2 h 361"/>
              <a:gd name="T24" fmla="*/ 180 w 360"/>
              <a:gd name="T25" fmla="*/ 63 h 361"/>
              <a:gd name="T26" fmla="*/ 27 w 360"/>
              <a:gd name="T27" fmla="*/ 2 h 361"/>
              <a:gd name="T28" fmla="*/ 8 w 360"/>
              <a:gd name="T29" fmla="*/ 4 h 361"/>
              <a:gd name="T30" fmla="*/ 0 w 360"/>
              <a:gd name="T31" fmla="*/ 21 h 361"/>
              <a:gd name="T32" fmla="*/ 0 w 360"/>
              <a:gd name="T33" fmla="*/ 277 h 361"/>
              <a:gd name="T34" fmla="*/ 12 w 360"/>
              <a:gd name="T35" fmla="*/ 295 h 361"/>
              <a:gd name="T36" fmla="*/ 172 w 360"/>
              <a:gd name="T37" fmla="*/ 359 h 361"/>
              <a:gd name="T38" fmla="*/ 176 w 360"/>
              <a:gd name="T39" fmla="*/ 361 h 361"/>
              <a:gd name="T40" fmla="*/ 180 w 360"/>
              <a:gd name="T41" fmla="*/ 361 h 361"/>
              <a:gd name="T42" fmla="*/ 184 w 360"/>
              <a:gd name="T43" fmla="*/ 361 h 361"/>
              <a:gd name="T44" fmla="*/ 187 w 360"/>
              <a:gd name="T45" fmla="*/ 359 h 361"/>
              <a:gd name="T46" fmla="*/ 347 w 360"/>
              <a:gd name="T47" fmla="*/ 295 h 361"/>
              <a:gd name="T48" fmla="*/ 360 w 360"/>
              <a:gd name="T49" fmla="*/ 277 h 361"/>
              <a:gd name="T50" fmla="*/ 360 w 360"/>
              <a:gd name="T51" fmla="*/ 21 h 361"/>
              <a:gd name="T52" fmla="*/ 351 w 360"/>
              <a:gd name="T53" fmla="*/ 4 h 361"/>
              <a:gd name="T54" fmla="*/ 160 w 360"/>
              <a:gd name="T55" fmla="*/ 320 h 361"/>
              <a:gd name="T56" fmla="*/ 32 w 360"/>
              <a:gd name="T57" fmla="*/ 269 h 361"/>
              <a:gd name="T58" fmla="*/ 32 w 360"/>
              <a:gd name="T59" fmla="*/ 45 h 361"/>
              <a:gd name="T60" fmla="*/ 160 w 360"/>
              <a:gd name="T61" fmla="*/ 96 h 361"/>
              <a:gd name="T62" fmla="*/ 160 w 360"/>
              <a:gd name="T63" fmla="*/ 320 h 361"/>
              <a:gd name="T64" fmla="*/ 328 w 360"/>
              <a:gd name="T65" fmla="*/ 269 h 361"/>
              <a:gd name="T66" fmla="*/ 200 w 360"/>
              <a:gd name="T67" fmla="*/ 320 h 361"/>
              <a:gd name="T68" fmla="*/ 200 w 360"/>
              <a:gd name="T69" fmla="*/ 96 h 361"/>
              <a:gd name="T70" fmla="*/ 328 w 360"/>
              <a:gd name="T71" fmla="*/ 45 h 361"/>
              <a:gd name="T72" fmla="*/ 328 w 360"/>
              <a:gd name="T73" fmla="*/ 269 h 361"/>
              <a:gd name="T74" fmla="*/ 304 w 360"/>
              <a:gd name="T75" fmla="*/ 194 h 361"/>
              <a:gd name="T76" fmla="*/ 224 w 360"/>
              <a:gd name="T77" fmla="*/ 226 h 361"/>
              <a:gd name="T78" fmla="*/ 224 w 360"/>
              <a:gd name="T79" fmla="*/ 253 h 361"/>
              <a:gd name="T80" fmla="*/ 304 w 360"/>
              <a:gd name="T81" fmla="*/ 221 h 361"/>
              <a:gd name="T82" fmla="*/ 304 w 360"/>
              <a:gd name="T83" fmla="*/ 194 h 361"/>
              <a:gd name="T84" fmla="*/ 304 w 360"/>
              <a:gd name="T85" fmla="*/ 111 h 361"/>
              <a:gd name="T86" fmla="*/ 224 w 360"/>
              <a:gd name="T87" fmla="*/ 143 h 361"/>
              <a:gd name="T88" fmla="*/ 224 w 360"/>
              <a:gd name="T89" fmla="*/ 170 h 361"/>
              <a:gd name="T90" fmla="*/ 304 w 360"/>
              <a:gd name="T91" fmla="*/ 138 h 361"/>
              <a:gd name="T92" fmla="*/ 304 w 360"/>
              <a:gd name="T93" fmla="*/ 111 h 3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0" h="361">
                <a:moveTo>
                  <a:pt x="136" y="226"/>
                </a:moveTo>
                <a:cubicBezTo>
                  <a:pt x="56" y="194"/>
                  <a:pt x="56" y="194"/>
                  <a:pt x="56" y="194"/>
                </a:cubicBezTo>
                <a:cubicBezTo>
                  <a:pt x="56" y="221"/>
                  <a:pt x="56" y="221"/>
                  <a:pt x="56" y="221"/>
                </a:cubicBezTo>
                <a:cubicBezTo>
                  <a:pt x="136" y="253"/>
                  <a:pt x="136" y="253"/>
                  <a:pt x="136" y="253"/>
                </a:cubicBezTo>
                <a:lnTo>
                  <a:pt x="136" y="226"/>
                </a:lnTo>
                <a:close/>
                <a:moveTo>
                  <a:pt x="136" y="143"/>
                </a:moveTo>
                <a:cubicBezTo>
                  <a:pt x="56" y="111"/>
                  <a:pt x="56" y="111"/>
                  <a:pt x="56" y="111"/>
                </a:cubicBezTo>
                <a:cubicBezTo>
                  <a:pt x="56" y="138"/>
                  <a:pt x="56" y="138"/>
                  <a:pt x="56" y="138"/>
                </a:cubicBezTo>
                <a:cubicBezTo>
                  <a:pt x="136" y="170"/>
                  <a:pt x="136" y="170"/>
                  <a:pt x="136" y="170"/>
                </a:cubicBezTo>
                <a:lnTo>
                  <a:pt x="136" y="143"/>
                </a:lnTo>
                <a:close/>
                <a:moveTo>
                  <a:pt x="351" y="4"/>
                </a:moveTo>
                <a:cubicBezTo>
                  <a:pt x="345" y="1"/>
                  <a:pt x="338" y="0"/>
                  <a:pt x="332" y="2"/>
                </a:cubicBezTo>
                <a:cubicBezTo>
                  <a:pt x="180" y="63"/>
                  <a:pt x="180" y="63"/>
                  <a:pt x="180" y="63"/>
                </a:cubicBezTo>
                <a:cubicBezTo>
                  <a:pt x="27" y="2"/>
                  <a:pt x="27" y="2"/>
                  <a:pt x="27" y="2"/>
                </a:cubicBezTo>
                <a:cubicBezTo>
                  <a:pt x="21" y="0"/>
                  <a:pt x="14" y="1"/>
                  <a:pt x="8" y="4"/>
                </a:cubicBezTo>
                <a:cubicBezTo>
                  <a:pt x="3" y="8"/>
                  <a:pt x="0" y="14"/>
                  <a:pt x="0" y="21"/>
                </a:cubicBezTo>
                <a:cubicBezTo>
                  <a:pt x="0" y="277"/>
                  <a:pt x="0" y="277"/>
                  <a:pt x="0" y="277"/>
                </a:cubicBezTo>
                <a:cubicBezTo>
                  <a:pt x="0" y="285"/>
                  <a:pt x="5" y="292"/>
                  <a:pt x="12" y="295"/>
                </a:cubicBezTo>
                <a:cubicBezTo>
                  <a:pt x="172" y="359"/>
                  <a:pt x="172" y="359"/>
                  <a:pt x="172" y="359"/>
                </a:cubicBezTo>
                <a:cubicBezTo>
                  <a:pt x="172" y="359"/>
                  <a:pt x="175" y="360"/>
                  <a:pt x="176" y="361"/>
                </a:cubicBezTo>
                <a:cubicBezTo>
                  <a:pt x="177" y="361"/>
                  <a:pt x="178" y="361"/>
                  <a:pt x="180" y="361"/>
                </a:cubicBezTo>
                <a:cubicBezTo>
                  <a:pt x="181" y="361"/>
                  <a:pt x="182" y="361"/>
                  <a:pt x="184" y="361"/>
                </a:cubicBezTo>
                <a:cubicBezTo>
                  <a:pt x="184" y="360"/>
                  <a:pt x="187" y="359"/>
                  <a:pt x="187" y="359"/>
                </a:cubicBezTo>
                <a:cubicBezTo>
                  <a:pt x="347" y="295"/>
                  <a:pt x="347" y="295"/>
                  <a:pt x="347" y="295"/>
                </a:cubicBezTo>
                <a:cubicBezTo>
                  <a:pt x="355" y="292"/>
                  <a:pt x="360" y="285"/>
                  <a:pt x="360" y="277"/>
                </a:cubicBezTo>
                <a:cubicBezTo>
                  <a:pt x="360" y="21"/>
                  <a:pt x="360" y="21"/>
                  <a:pt x="360" y="21"/>
                </a:cubicBezTo>
                <a:cubicBezTo>
                  <a:pt x="360" y="14"/>
                  <a:pt x="356" y="8"/>
                  <a:pt x="351" y="4"/>
                </a:cubicBezTo>
                <a:close/>
                <a:moveTo>
                  <a:pt x="160" y="320"/>
                </a:moveTo>
                <a:cubicBezTo>
                  <a:pt x="32" y="269"/>
                  <a:pt x="32" y="269"/>
                  <a:pt x="32" y="269"/>
                </a:cubicBezTo>
                <a:cubicBezTo>
                  <a:pt x="32" y="45"/>
                  <a:pt x="32" y="45"/>
                  <a:pt x="32" y="45"/>
                </a:cubicBezTo>
                <a:cubicBezTo>
                  <a:pt x="160" y="96"/>
                  <a:pt x="160" y="96"/>
                  <a:pt x="160" y="96"/>
                </a:cubicBezTo>
                <a:lnTo>
                  <a:pt x="160" y="320"/>
                </a:lnTo>
                <a:close/>
                <a:moveTo>
                  <a:pt x="328" y="269"/>
                </a:moveTo>
                <a:cubicBezTo>
                  <a:pt x="200" y="320"/>
                  <a:pt x="200" y="320"/>
                  <a:pt x="200" y="320"/>
                </a:cubicBezTo>
                <a:cubicBezTo>
                  <a:pt x="200" y="96"/>
                  <a:pt x="200" y="96"/>
                  <a:pt x="200" y="96"/>
                </a:cubicBezTo>
                <a:cubicBezTo>
                  <a:pt x="328" y="45"/>
                  <a:pt x="328" y="45"/>
                  <a:pt x="328" y="45"/>
                </a:cubicBezTo>
                <a:lnTo>
                  <a:pt x="328" y="269"/>
                </a:lnTo>
                <a:close/>
                <a:moveTo>
                  <a:pt x="304" y="194"/>
                </a:moveTo>
                <a:cubicBezTo>
                  <a:pt x="224" y="226"/>
                  <a:pt x="224" y="226"/>
                  <a:pt x="224" y="226"/>
                </a:cubicBezTo>
                <a:cubicBezTo>
                  <a:pt x="224" y="253"/>
                  <a:pt x="224" y="253"/>
                  <a:pt x="224" y="253"/>
                </a:cubicBezTo>
                <a:cubicBezTo>
                  <a:pt x="304" y="221"/>
                  <a:pt x="304" y="221"/>
                  <a:pt x="304" y="221"/>
                </a:cubicBezTo>
                <a:lnTo>
                  <a:pt x="304" y="194"/>
                </a:lnTo>
                <a:close/>
                <a:moveTo>
                  <a:pt x="304" y="111"/>
                </a:moveTo>
                <a:cubicBezTo>
                  <a:pt x="224" y="143"/>
                  <a:pt x="224" y="143"/>
                  <a:pt x="224" y="143"/>
                </a:cubicBezTo>
                <a:cubicBezTo>
                  <a:pt x="224" y="170"/>
                  <a:pt x="224" y="170"/>
                  <a:pt x="224" y="170"/>
                </a:cubicBezTo>
                <a:cubicBezTo>
                  <a:pt x="304" y="138"/>
                  <a:pt x="304" y="138"/>
                  <a:pt x="304" y="138"/>
                </a:cubicBezTo>
                <a:lnTo>
                  <a:pt x="304" y="111"/>
                </a:lnTo>
                <a:close/>
              </a:path>
            </a:pathLst>
          </a:custGeom>
          <a:solidFill>
            <a:schemeClr val="bg1">
              <a:lumMod val="95000"/>
            </a:schemeClr>
          </a:solidFill>
          <a:ln>
            <a:noFill/>
          </a:ln>
        </p:spPr>
        <p:txBody>
          <a:bodyPr vert="horz" wrap="square" lIns="91407" tIns="45704" rIns="91407" bIns="45704" numCol="1" anchor="t" anchorCtr="0" compatLnSpc="1"/>
          <a:lstStyle/>
          <a:p>
            <a:endParaRPr lang="en-US" sz="1705"/>
          </a:p>
        </p:txBody>
      </p:sp>
      <p:sp>
        <p:nvSpPr>
          <p:cNvPr id="127" name="TextBox 126"/>
          <p:cNvSpPr txBox="1"/>
          <p:nvPr/>
        </p:nvSpPr>
        <p:spPr>
          <a:xfrm>
            <a:off x="1983876" y="4875978"/>
            <a:ext cx="8170220" cy="738664"/>
          </a:xfrm>
          <a:prstGeom prst="rect">
            <a:avLst/>
          </a:prstGeom>
          <a:noFill/>
        </p:spPr>
        <p:txBody>
          <a:bodyPr wrap="square" lIns="0" tIns="0" rIns="0" bIns="0" rtlCol="0">
            <a:spAutoFit/>
          </a:bodyPr>
          <a:lstStyle/>
          <a:p>
            <a:pPr algn="just"/>
            <a:r>
              <a:rPr lang="zh-CN" altLang="en-US" sz="16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a:t>
            </a:r>
            <a:endParaRPr lang="zh-CN" altLang="en-US" sz="1600">
              <a:solidFill>
                <a:srgbClr val="474747"/>
              </a:solidFill>
              <a:latin typeface="Impact MT Std" pitchFamily="34" charset="0"/>
              <a:ea typeface="微软雅黑" panose="020b0503020204020204" pitchFamily="34" charset="-122"/>
            </a:endParaRPr>
          </a:p>
        </p:txBody>
      </p:sp>
      <p:sp>
        <p:nvSpPr>
          <p:cNvPr id="128" name="TextBox 127"/>
          <p:cNvSpPr txBox="1"/>
          <p:nvPr/>
        </p:nvSpPr>
        <p:spPr>
          <a:xfrm>
            <a:off x="5072090" y="4441169"/>
            <a:ext cx="2058666" cy="307777"/>
          </a:xfrm>
          <a:prstGeom prst="rect">
            <a:avLst/>
          </a:prstGeom>
          <a:noFill/>
        </p:spPr>
        <p:txBody>
          <a:bodyPr wrap="square" lIns="0" tIns="0" rIns="0" bIns="0" rtlCol="0">
            <a:spAutoFit/>
          </a:bodyPr>
          <a:lstStyle/>
          <a:p>
            <a:r>
              <a:rPr lang="zh-CN" altLang="en-US" sz="2000" b="1">
                <a:solidFill>
                  <a:srgbClr val="474747"/>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点击输入标题文本</a:t>
            </a:r>
            <a:endParaRPr lang="zh-CN" altLang="en-US" sz="2000" b="1">
              <a:solidFill>
                <a:srgbClr val="474747"/>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cxnSp>
        <p:nvCxnSpPr>
          <p:cNvPr id="76" name="直接连接符 75"/>
          <p:cNvCxnSpPr/>
          <p:nvPr>
            <p:custDataLst>
              <p:tags r:id="rId3"/>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0" name="文本框 37"/>
          <p:cNvSpPr txBox="1"/>
          <p:nvPr/>
        </p:nvSpPr>
        <p:spPr>
          <a:xfrm>
            <a:off x="1017045" y="165800"/>
            <a:ext cx="2408360" cy="516043"/>
          </a:xfrm>
          <a:prstGeom prst="rect">
            <a:avLst/>
          </a:prstGeom>
          <a:noFill/>
        </p:spPr>
        <p:txBody>
          <a:bodyPr wrap="none" lIns="68584" tIns="34292" rIns="68584" bIns="34292" rtlCol="0">
            <a:spAutoFit/>
          </a:bodyPr>
          <a:lstStyle/>
          <a:p>
            <a:pPr>
              <a:lnSpc>
                <a:spcPct val="130000"/>
              </a:lnSpc>
            </a:pPr>
            <a:r>
              <a:rPr lang="zh-CN" altLang="en-US" sz="2400" b="1" spc="-15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rPr>
              <a:t>点击输入标题名称</a:t>
            </a:r>
            <a:endParaRPr lang="zh-CN" altLang="en-US" sz="2400" b="1" spc="-15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endParaRPr>
          </a:p>
        </p:txBody>
      </p:sp>
      <p:pic>
        <p:nvPicPr>
          <p:cNvPr id="81" name="图片 80" descr="d8c90e4017e32acaf192915b0d76ad19"/>
          <p:cNvPicPr>
            <a:picLocks noChangeAspect="1"/>
          </p:cNvPicPr>
          <p:nvPr/>
        </p:nvPicPr>
        <p:blipFill>
          <a:blip r:embed="rId4"/>
          <a:stretch>
            <a:fillRect/>
          </a:stretch>
        </p:blipFill>
        <p:spPr>
          <a:xfrm>
            <a:off x="120651" y="64200"/>
            <a:ext cx="590549" cy="577673"/>
          </a:xfrm>
          <a:prstGeom prst="rect">
            <a:avLst/>
          </a:prstGeom>
        </p:spPr>
      </p:pic>
    </p:spTree>
  </p:cSld>
  <p:clrMapOvr>
    <a:masterClrMapping/>
  </p:clrMapOvr>
  <p:transition spd="slow" advClick="0" advTm="3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Effect transition="in" filter="fade">
                                      <p:cBhvr>
                                        <p:cTn id="15" dur="500"/>
                                        <p:tgtEl>
                                          <p:spTgt spid="45"/>
                                        </p:tgtEl>
                                      </p:cBhvr>
                                    </p:animEffect>
                                  </p:childTnLst>
                                </p:cTn>
                              </p:par>
                            </p:childTnLst>
                          </p:cTn>
                        </p:par>
                        <p:par>
                          <p:cTn id="16" fill="hold" nodeType="afterGroup">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Effect transition="in" filter="fade">
                                      <p:cBhvr>
                                        <p:cTn id="21" dur="500"/>
                                        <p:tgtEl>
                                          <p:spTgt spid="41"/>
                                        </p:tgtEl>
                                      </p:cBhvr>
                                    </p:animEffect>
                                  </p:childTnLst>
                                </p:cTn>
                              </p:par>
                            </p:childTnLst>
                          </p:cTn>
                        </p:par>
                        <p:par>
                          <p:cTn id="22" fill="hold" nodeType="afterGroup">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p:cTn id="25" dur="500" fill="hold"/>
                                        <p:tgtEl>
                                          <p:spTgt spid="47"/>
                                        </p:tgtEl>
                                        <p:attrNameLst>
                                          <p:attrName>ppt_w</p:attrName>
                                        </p:attrNameLst>
                                      </p:cBhvr>
                                      <p:tavLst>
                                        <p:tav tm="0">
                                          <p:val>
                                            <p:fltVal val="0"/>
                                          </p:val>
                                        </p:tav>
                                        <p:tav tm="100000">
                                          <p:val>
                                            <p:strVal val="#ppt_w"/>
                                          </p:val>
                                        </p:tav>
                                      </p:tavLst>
                                    </p:anim>
                                    <p:anim calcmode="lin" valueType="num">
                                      <p:cBhvr>
                                        <p:cTn id="26" dur="500" fill="hold"/>
                                        <p:tgtEl>
                                          <p:spTgt spid="47"/>
                                        </p:tgtEl>
                                        <p:attrNameLst>
                                          <p:attrName>ppt_h</p:attrName>
                                        </p:attrNameLst>
                                      </p:cBhvr>
                                      <p:tavLst>
                                        <p:tav tm="0">
                                          <p:val>
                                            <p:fltVal val="0"/>
                                          </p:val>
                                        </p:tav>
                                        <p:tav tm="100000">
                                          <p:val>
                                            <p:strVal val="#ppt_h"/>
                                          </p:val>
                                        </p:tav>
                                      </p:tavLst>
                                    </p:anim>
                                    <p:animEffect transition="in" filter="fade">
                                      <p:cBhvr>
                                        <p:cTn id="27" dur="500"/>
                                        <p:tgtEl>
                                          <p:spTgt spid="47"/>
                                        </p:tgtEl>
                                      </p:cBhvr>
                                    </p:animEffect>
                                  </p:childTnLst>
                                </p:cTn>
                              </p:par>
                            </p:childTnLst>
                          </p:cTn>
                        </p:par>
                        <p:par>
                          <p:cTn id="28" fill="hold" nodeType="afterGroup">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p:cTn id="31" dur="500" fill="hold"/>
                                        <p:tgtEl>
                                          <p:spTgt spid="46"/>
                                        </p:tgtEl>
                                        <p:attrNameLst>
                                          <p:attrName>ppt_w</p:attrName>
                                        </p:attrNameLst>
                                      </p:cBhvr>
                                      <p:tavLst>
                                        <p:tav tm="0">
                                          <p:val>
                                            <p:fltVal val="0"/>
                                          </p:val>
                                        </p:tav>
                                        <p:tav tm="100000">
                                          <p:val>
                                            <p:strVal val="#ppt_w"/>
                                          </p:val>
                                        </p:tav>
                                      </p:tavLst>
                                    </p:anim>
                                    <p:anim calcmode="lin" valueType="num">
                                      <p:cBhvr>
                                        <p:cTn id="32" dur="500" fill="hold"/>
                                        <p:tgtEl>
                                          <p:spTgt spid="46"/>
                                        </p:tgtEl>
                                        <p:attrNameLst>
                                          <p:attrName>ppt_h</p:attrName>
                                        </p:attrNameLst>
                                      </p:cBhvr>
                                      <p:tavLst>
                                        <p:tav tm="0">
                                          <p:val>
                                            <p:fltVal val="0"/>
                                          </p:val>
                                        </p:tav>
                                        <p:tav tm="100000">
                                          <p:val>
                                            <p:strVal val="#ppt_h"/>
                                          </p:val>
                                        </p:tav>
                                      </p:tavLst>
                                    </p:anim>
                                    <p:animEffect transition="in" filter="fade">
                                      <p:cBhvr>
                                        <p:cTn id="33" dur="500"/>
                                        <p:tgtEl>
                                          <p:spTgt spid="46"/>
                                        </p:tgtEl>
                                      </p:cBhvr>
                                    </p:animEffect>
                                  </p:childTnLst>
                                </p:cTn>
                              </p:par>
                            </p:childTnLst>
                          </p:cTn>
                        </p:par>
                        <p:par>
                          <p:cTn id="34" fill="hold" nodeType="afterGroup">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p:cTn id="37" dur="500" fill="hold"/>
                                        <p:tgtEl>
                                          <p:spTgt spid="48"/>
                                        </p:tgtEl>
                                        <p:attrNameLst>
                                          <p:attrName>ppt_w</p:attrName>
                                        </p:attrNameLst>
                                      </p:cBhvr>
                                      <p:tavLst>
                                        <p:tav tm="0">
                                          <p:val>
                                            <p:fltVal val="0"/>
                                          </p:val>
                                        </p:tav>
                                        <p:tav tm="100000">
                                          <p:val>
                                            <p:strVal val="#ppt_w"/>
                                          </p:val>
                                        </p:tav>
                                      </p:tavLst>
                                    </p:anim>
                                    <p:anim calcmode="lin" valueType="num">
                                      <p:cBhvr>
                                        <p:cTn id="38" dur="500" fill="hold"/>
                                        <p:tgtEl>
                                          <p:spTgt spid="48"/>
                                        </p:tgtEl>
                                        <p:attrNameLst>
                                          <p:attrName>ppt_h</p:attrName>
                                        </p:attrNameLst>
                                      </p:cBhvr>
                                      <p:tavLst>
                                        <p:tav tm="0">
                                          <p:val>
                                            <p:fltVal val="0"/>
                                          </p:val>
                                        </p:tav>
                                        <p:tav tm="100000">
                                          <p:val>
                                            <p:strVal val="#ppt_h"/>
                                          </p:val>
                                        </p:tav>
                                      </p:tavLst>
                                    </p:anim>
                                    <p:animEffect transition="in" filter="fade">
                                      <p:cBhvr>
                                        <p:cTn id="39" dur="500"/>
                                        <p:tgtEl>
                                          <p:spTgt spid="48"/>
                                        </p:tgtEl>
                                      </p:cBhvr>
                                    </p:animEffect>
                                  </p:childTnLst>
                                </p:cTn>
                              </p:par>
                            </p:childTnLst>
                          </p:cTn>
                        </p:par>
                        <p:par>
                          <p:cTn id="40" fill="hold" nodeType="afterGroup">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500" fill="hold"/>
                                        <p:tgtEl>
                                          <p:spTgt spid="44"/>
                                        </p:tgtEl>
                                        <p:attrNameLst>
                                          <p:attrName>ppt_w</p:attrName>
                                        </p:attrNameLst>
                                      </p:cBhvr>
                                      <p:tavLst>
                                        <p:tav tm="0">
                                          <p:val>
                                            <p:fltVal val="0"/>
                                          </p:val>
                                        </p:tav>
                                        <p:tav tm="100000">
                                          <p:val>
                                            <p:strVal val="#ppt_w"/>
                                          </p:val>
                                        </p:tav>
                                      </p:tavLst>
                                    </p:anim>
                                    <p:anim calcmode="lin" valueType="num">
                                      <p:cBhvr>
                                        <p:cTn id="44" dur="500" fill="hold"/>
                                        <p:tgtEl>
                                          <p:spTgt spid="44"/>
                                        </p:tgtEl>
                                        <p:attrNameLst>
                                          <p:attrName>ppt_h</p:attrName>
                                        </p:attrNameLst>
                                      </p:cBhvr>
                                      <p:tavLst>
                                        <p:tav tm="0">
                                          <p:val>
                                            <p:fltVal val="0"/>
                                          </p:val>
                                        </p:tav>
                                        <p:tav tm="100000">
                                          <p:val>
                                            <p:strVal val="#ppt_h"/>
                                          </p:val>
                                        </p:tav>
                                      </p:tavLst>
                                    </p:anim>
                                    <p:animEffect transition="in" filter="fade">
                                      <p:cBhvr>
                                        <p:cTn id="45" dur="500"/>
                                        <p:tgtEl>
                                          <p:spTgt spid="44"/>
                                        </p:tgtEl>
                                      </p:cBhvr>
                                    </p:animEffect>
                                  </p:childTnLst>
                                </p:cTn>
                              </p:par>
                            </p:childTnLst>
                          </p:cTn>
                        </p:par>
                        <p:par>
                          <p:cTn id="46" fill="hold" nodeType="afterGroup">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p:cTn id="49" dur="500" fill="hold"/>
                                        <p:tgtEl>
                                          <p:spTgt spid="49"/>
                                        </p:tgtEl>
                                        <p:attrNameLst>
                                          <p:attrName>ppt_w</p:attrName>
                                        </p:attrNameLst>
                                      </p:cBhvr>
                                      <p:tavLst>
                                        <p:tav tm="0">
                                          <p:val>
                                            <p:fltVal val="0"/>
                                          </p:val>
                                        </p:tav>
                                        <p:tav tm="100000">
                                          <p:val>
                                            <p:strVal val="#ppt_w"/>
                                          </p:val>
                                        </p:tav>
                                      </p:tavLst>
                                    </p:anim>
                                    <p:anim calcmode="lin" valueType="num">
                                      <p:cBhvr>
                                        <p:cTn id="50" dur="500" fill="hold"/>
                                        <p:tgtEl>
                                          <p:spTgt spid="49"/>
                                        </p:tgtEl>
                                        <p:attrNameLst>
                                          <p:attrName>ppt_h</p:attrName>
                                        </p:attrNameLst>
                                      </p:cBhvr>
                                      <p:tavLst>
                                        <p:tav tm="0">
                                          <p:val>
                                            <p:fltVal val="0"/>
                                          </p:val>
                                        </p:tav>
                                        <p:tav tm="100000">
                                          <p:val>
                                            <p:strVal val="#ppt_h"/>
                                          </p:val>
                                        </p:tav>
                                      </p:tavLst>
                                    </p:anim>
                                    <p:animEffect transition="in" filter="fade">
                                      <p:cBhvr>
                                        <p:cTn id="51" dur="500"/>
                                        <p:tgtEl>
                                          <p:spTgt spid="49"/>
                                        </p:tgtEl>
                                      </p:cBhvr>
                                    </p:animEffect>
                                  </p:childTnLst>
                                </p:cTn>
                              </p:par>
                            </p:childTnLst>
                          </p:cTn>
                        </p:par>
                        <p:par>
                          <p:cTn id="52" fill="hold" nodeType="afterGroup">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p:cTn id="55" dur="500" fill="hold"/>
                                        <p:tgtEl>
                                          <p:spTgt spid="50"/>
                                        </p:tgtEl>
                                        <p:attrNameLst>
                                          <p:attrName>ppt_w</p:attrName>
                                        </p:attrNameLst>
                                      </p:cBhvr>
                                      <p:tavLst>
                                        <p:tav tm="0">
                                          <p:val>
                                            <p:fltVal val="0"/>
                                          </p:val>
                                        </p:tav>
                                        <p:tav tm="100000">
                                          <p:val>
                                            <p:strVal val="#ppt_w"/>
                                          </p:val>
                                        </p:tav>
                                      </p:tavLst>
                                    </p:anim>
                                    <p:anim calcmode="lin" valueType="num">
                                      <p:cBhvr>
                                        <p:cTn id="56" dur="500" fill="hold"/>
                                        <p:tgtEl>
                                          <p:spTgt spid="50"/>
                                        </p:tgtEl>
                                        <p:attrNameLst>
                                          <p:attrName>ppt_h</p:attrName>
                                        </p:attrNameLst>
                                      </p:cBhvr>
                                      <p:tavLst>
                                        <p:tav tm="0">
                                          <p:val>
                                            <p:fltVal val="0"/>
                                          </p:val>
                                        </p:tav>
                                        <p:tav tm="100000">
                                          <p:val>
                                            <p:strVal val="#ppt_h"/>
                                          </p:val>
                                        </p:tav>
                                      </p:tavLst>
                                    </p:anim>
                                    <p:animEffect transition="in" filter="fade">
                                      <p:cBhvr>
                                        <p:cTn id="57" dur="500"/>
                                        <p:tgtEl>
                                          <p:spTgt spid="50"/>
                                        </p:tgtEl>
                                      </p:cBhvr>
                                    </p:animEffect>
                                  </p:childTnLst>
                                </p:cTn>
                              </p:par>
                            </p:childTnLst>
                          </p:cTn>
                        </p:par>
                        <p:par>
                          <p:cTn id="58" fill="hold" nodeType="afterGroup">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Effect transition="in" filter="fade">
                                      <p:cBhvr>
                                        <p:cTn id="63" dur="500"/>
                                        <p:tgtEl>
                                          <p:spTgt spid="51"/>
                                        </p:tgtEl>
                                      </p:cBhvr>
                                    </p:animEffect>
                                  </p:childTnLst>
                                </p:cTn>
                              </p:par>
                              <p:par>
                                <p:cTn id="64" presetID="53" presetClass="entr" presetSubtype="16" fill="hold" grpId="0" nodeType="withEffect">
                                  <p:stCondLst>
                                    <p:cond delay="500"/>
                                  </p:stCondLst>
                                  <p:childTnLst>
                                    <p:set>
                                      <p:cBhvr>
                                        <p:cTn id="65" dur="1" fill="hold">
                                          <p:stCondLst>
                                            <p:cond delay="0"/>
                                          </p:stCondLst>
                                        </p:cTn>
                                        <p:tgtEl>
                                          <p:spTgt spid="122"/>
                                        </p:tgtEl>
                                        <p:attrNameLst>
                                          <p:attrName>style.visibility</p:attrName>
                                        </p:attrNameLst>
                                      </p:cBhvr>
                                      <p:to>
                                        <p:strVal val="visible"/>
                                      </p:to>
                                    </p:set>
                                    <p:anim calcmode="lin" valueType="num">
                                      <p:cBhvr>
                                        <p:cTn id="66" dur="1000" fill="hold"/>
                                        <p:tgtEl>
                                          <p:spTgt spid="122"/>
                                        </p:tgtEl>
                                        <p:attrNameLst>
                                          <p:attrName>ppt_w</p:attrName>
                                        </p:attrNameLst>
                                      </p:cBhvr>
                                      <p:tavLst>
                                        <p:tav tm="0">
                                          <p:val>
                                            <p:fltVal val="0"/>
                                          </p:val>
                                        </p:tav>
                                        <p:tav tm="100000">
                                          <p:val>
                                            <p:strVal val="#ppt_w"/>
                                          </p:val>
                                        </p:tav>
                                      </p:tavLst>
                                    </p:anim>
                                    <p:anim calcmode="lin" valueType="num">
                                      <p:cBhvr>
                                        <p:cTn id="67" dur="1000" fill="hold"/>
                                        <p:tgtEl>
                                          <p:spTgt spid="122"/>
                                        </p:tgtEl>
                                        <p:attrNameLst>
                                          <p:attrName>ppt_h</p:attrName>
                                        </p:attrNameLst>
                                      </p:cBhvr>
                                      <p:tavLst>
                                        <p:tav tm="0">
                                          <p:val>
                                            <p:fltVal val="0"/>
                                          </p:val>
                                        </p:tav>
                                        <p:tav tm="100000">
                                          <p:val>
                                            <p:strVal val="#ppt_h"/>
                                          </p:val>
                                        </p:tav>
                                      </p:tavLst>
                                    </p:anim>
                                    <p:animEffect transition="in" filter="fade">
                                      <p:cBhvr>
                                        <p:cTn id="68" dur="1000"/>
                                        <p:tgtEl>
                                          <p:spTgt spid="122"/>
                                        </p:tgtEl>
                                      </p:cBhvr>
                                    </p:animEffect>
                                  </p:childTnLst>
                                </p:cTn>
                              </p:par>
                              <p:par>
                                <p:cTn id="69" presetID="53" presetClass="entr" presetSubtype="16" fill="hold" grpId="0" nodeType="withEffect">
                                  <p:stCondLst>
                                    <p:cond delay="500"/>
                                  </p:stCondLst>
                                  <p:childTnLst>
                                    <p:set>
                                      <p:cBhvr>
                                        <p:cTn id="70" dur="1" fill="hold">
                                          <p:stCondLst>
                                            <p:cond delay="0"/>
                                          </p:stCondLst>
                                        </p:cTn>
                                        <p:tgtEl>
                                          <p:spTgt spid="123"/>
                                        </p:tgtEl>
                                        <p:attrNameLst>
                                          <p:attrName>style.visibility</p:attrName>
                                        </p:attrNameLst>
                                      </p:cBhvr>
                                      <p:to>
                                        <p:strVal val="visible"/>
                                      </p:to>
                                    </p:set>
                                    <p:anim calcmode="lin" valueType="num">
                                      <p:cBhvr>
                                        <p:cTn id="71" dur="1000" fill="hold"/>
                                        <p:tgtEl>
                                          <p:spTgt spid="123"/>
                                        </p:tgtEl>
                                        <p:attrNameLst>
                                          <p:attrName>ppt_w</p:attrName>
                                        </p:attrNameLst>
                                      </p:cBhvr>
                                      <p:tavLst>
                                        <p:tav tm="0">
                                          <p:val>
                                            <p:fltVal val="0"/>
                                          </p:val>
                                        </p:tav>
                                        <p:tav tm="100000">
                                          <p:val>
                                            <p:strVal val="#ppt_w"/>
                                          </p:val>
                                        </p:tav>
                                      </p:tavLst>
                                    </p:anim>
                                    <p:anim calcmode="lin" valueType="num">
                                      <p:cBhvr>
                                        <p:cTn id="72" dur="1000" fill="hold"/>
                                        <p:tgtEl>
                                          <p:spTgt spid="123"/>
                                        </p:tgtEl>
                                        <p:attrNameLst>
                                          <p:attrName>ppt_h</p:attrName>
                                        </p:attrNameLst>
                                      </p:cBhvr>
                                      <p:tavLst>
                                        <p:tav tm="0">
                                          <p:val>
                                            <p:fltVal val="0"/>
                                          </p:val>
                                        </p:tav>
                                        <p:tav tm="100000">
                                          <p:val>
                                            <p:strVal val="#ppt_h"/>
                                          </p:val>
                                        </p:tav>
                                      </p:tavLst>
                                    </p:anim>
                                    <p:animEffect transition="in" filter="fade">
                                      <p:cBhvr>
                                        <p:cTn id="73" dur="1000"/>
                                        <p:tgtEl>
                                          <p:spTgt spid="123"/>
                                        </p:tgtEl>
                                      </p:cBhvr>
                                    </p:animEffect>
                                  </p:childTnLst>
                                </p:cTn>
                              </p:par>
                              <p:par>
                                <p:cTn id="74" presetID="53" presetClass="entr" presetSubtype="16" fill="hold" grpId="0" nodeType="withEffect">
                                  <p:stCondLst>
                                    <p:cond delay="500"/>
                                  </p:stCondLst>
                                  <p:childTnLst>
                                    <p:set>
                                      <p:cBhvr>
                                        <p:cTn id="75" dur="1" fill="hold">
                                          <p:stCondLst>
                                            <p:cond delay="0"/>
                                          </p:stCondLst>
                                        </p:cTn>
                                        <p:tgtEl>
                                          <p:spTgt spid="121"/>
                                        </p:tgtEl>
                                        <p:attrNameLst>
                                          <p:attrName>style.visibility</p:attrName>
                                        </p:attrNameLst>
                                      </p:cBhvr>
                                      <p:to>
                                        <p:strVal val="visible"/>
                                      </p:to>
                                    </p:set>
                                    <p:anim calcmode="lin" valueType="num">
                                      <p:cBhvr>
                                        <p:cTn id="76" dur="1000" fill="hold"/>
                                        <p:tgtEl>
                                          <p:spTgt spid="121"/>
                                        </p:tgtEl>
                                        <p:attrNameLst>
                                          <p:attrName>ppt_w</p:attrName>
                                        </p:attrNameLst>
                                      </p:cBhvr>
                                      <p:tavLst>
                                        <p:tav tm="0">
                                          <p:val>
                                            <p:fltVal val="0"/>
                                          </p:val>
                                        </p:tav>
                                        <p:tav tm="100000">
                                          <p:val>
                                            <p:strVal val="#ppt_w"/>
                                          </p:val>
                                        </p:tav>
                                      </p:tavLst>
                                    </p:anim>
                                    <p:anim calcmode="lin" valueType="num">
                                      <p:cBhvr>
                                        <p:cTn id="77" dur="1000" fill="hold"/>
                                        <p:tgtEl>
                                          <p:spTgt spid="121"/>
                                        </p:tgtEl>
                                        <p:attrNameLst>
                                          <p:attrName>ppt_h</p:attrName>
                                        </p:attrNameLst>
                                      </p:cBhvr>
                                      <p:tavLst>
                                        <p:tav tm="0">
                                          <p:val>
                                            <p:fltVal val="0"/>
                                          </p:val>
                                        </p:tav>
                                        <p:tav tm="100000">
                                          <p:val>
                                            <p:strVal val="#ppt_h"/>
                                          </p:val>
                                        </p:tav>
                                      </p:tavLst>
                                    </p:anim>
                                    <p:animEffect transition="in" filter="fade">
                                      <p:cBhvr>
                                        <p:cTn id="78" dur="1000"/>
                                        <p:tgtEl>
                                          <p:spTgt spid="121"/>
                                        </p:tgtEl>
                                      </p:cBhvr>
                                    </p:animEffect>
                                  </p:childTnLst>
                                </p:cTn>
                              </p:par>
                              <p:par>
                                <p:cTn id="79" presetID="53" presetClass="entr" presetSubtype="16" fill="hold" grpId="0" nodeType="withEffect">
                                  <p:stCondLst>
                                    <p:cond delay="500"/>
                                  </p:stCondLst>
                                  <p:childTnLst>
                                    <p:set>
                                      <p:cBhvr>
                                        <p:cTn id="80" dur="1" fill="hold">
                                          <p:stCondLst>
                                            <p:cond delay="0"/>
                                          </p:stCondLst>
                                        </p:cTn>
                                        <p:tgtEl>
                                          <p:spTgt spid="124"/>
                                        </p:tgtEl>
                                        <p:attrNameLst>
                                          <p:attrName>style.visibility</p:attrName>
                                        </p:attrNameLst>
                                      </p:cBhvr>
                                      <p:to>
                                        <p:strVal val="visible"/>
                                      </p:to>
                                    </p:set>
                                    <p:anim calcmode="lin" valueType="num">
                                      <p:cBhvr>
                                        <p:cTn id="81" dur="1000" fill="hold"/>
                                        <p:tgtEl>
                                          <p:spTgt spid="124"/>
                                        </p:tgtEl>
                                        <p:attrNameLst>
                                          <p:attrName>ppt_w</p:attrName>
                                        </p:attrNameLst>
                                      </p:cBhvr>
                                      <p:tavLst>
                                        <p:tav tm="0">
                                          <p:val>
                                            <p:fltVal val="0"/>
                                          </p:val>
                                        </p:tav>
                                        <p:tav tm="100000">
                                          <p:val>
                                            <p:strVal val="#ppt_w"/>
                                          </p:val>
                                        </p:tav>
                                      </p:tavLst>
                                    </p:anim>
                                    <p:anim calcmode="lin" valueType="num">
                                      <p:cBhvr>
                                        <p:cTn id="82" dur="1000" fill="hold"/>
                                        <p:tgtEl>
                                          <p:spTgt spid="124"/>
                                        </p:tgtEl>
                                        <p:attrNameLst>
                                          <p:attrName>ppt_h</p:attrName>
                                        </p:attrNameLst>
                                      </p:cBhvr>
                                      <p:tavLst>
                                        <p:tav tm="0">
                                          <p:val>
                                            <p:fltVal val="0"/>
                                          </p:val>
                                        </p:tav>
                                        <p:tav tm="100000">
                                          <p:val>
                                            <p:strVal val="#ppt_h"/>
                                          </p:val>
                                        </p:tav>
                                      </p:tavLst>
                                    </p:anim>
                                    <p:animEffect transition="in" filter="fade">
                                      <p:cBhvr>
                                        <p:cTn id="83" dur="1000"/>
                                        <p:tgtEl>
                                          <p:spTgt spid="124"/>
                                        </p:tgtEl>
                                      </p:cBhvr>
                                    </p:animEffect>
                                  </p:childTnLst>
                                </p:cTn>
                              </p:par>
                            </p:childTnLst>
                          </p:cTn>
                        </p:par>
                        <p:par>
                          <p:cTn id="84" fill="hold" nodeType="afterGroup">
                            <p:stCondLst>
                              <p:cond delay="6000"/>
                            </p:stCondLst>
                            <p:childTnLst>
                              <p:par>
                                <p:cTn id="85" presetID="22" presetClass="entr" presetSubtype="1" fill="hold" nodeType="after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wipe(up)">
                                      <p:cBhvr>
                                        <p:cTn id="87" dur="500"/>
                                        <p:tgtEl>
                                          <p:spTgt spid="56"/>
                                        </p:tgtEl>
                                      </p:cBhvr>
                                    </p:animEffect>
                                  </p:childTnLst>
                                </p:cTn>
                              </p:par>
                            </p:childTnLst>
                          </p:cTn>
                        </p:par>
                        <p:par>
                          <p:cTn id="88" fill="hold" nodeType="afterGroup">
                            <p:stCondLst>
                              <p:cond delay="6500"/>
                            </p:stCondLst>
                            <p:childTnLst>
                              <p:par>
                                <p:cTn id="89" presetID="22" presetClass="entr" presetSubtype="4" fill="hold"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down)">
                                      <p:cBhvr>
                                        <p:cTn id="91" dur="500"/>
                                        <p:tgtEl>
                                          <p:spTgt spid="59"/>
                                        </p:tgtEl>
                                      </p:cBhvr>
                                    </p:animEffect>
                                  </p:childTnLst>
                                </p:cTn>
                              </p:par>
                            </p:childTnLst>
                          </p:cTn>
                        </p:par>
                        <p:par>
                          <p:cTn id="92" fill="hold" nodeType="afterGroup">
                            <p:stCondLst>
                              <p:cond delay="7000"/>
                            </p:stCondLst>
                            <p:childTnLst>
                              <p:par>
                                <p:cTn id="93" presetID="22" presetClass="entr" presetSubtype="1"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up)">
                                      <p:cBhvr>
                                        <p:cTn id="95" dur="500"/>
                                        <p:tgtEl>
                                          <p:spTgt spid="77"/>
                                        </p:tgtEl>
                                      </p:cBhvr>
                                    </p:animEffect>
                                  </p:childTnLst>
                                </p:cTn>
                              </p:par>
                            </p:childTnLst>
                          </p:cTn>
                        </p:par>
                        <p:par>
                          <p:cTn id="96" fill="hold" nodeType="afterGroup">
                            <p:stCondLst>
                              <p:cond delay="7500"/>
                            </p:stCondLst>
                            <p:childTnLst>
                              <p:par>
                                <p:cTn id="97" presetID="22" presetClass="entr" presetSubtype="4" fill="hold" nodeType="afterEffect">
                                  <p:stCondLst>
                                    <p:cond delay="0"/>
                                  </p:stCondLst>
                                  <p:childTnLst>
                                    <p:set>
                                      <p:cBhvr>
                                        <p:cTn id="98" dur="1" fill="hold">
                                          <p:stCondLst>
                                            <p:cond delay="0"/>
                                          </p:stCondLst>
                                        </p:cTn>
                                        <p:tgtEl>
                                          <p:spTgt spid="62"/>
                                        </p:tgtEl>
                                        <p:attrNameLst>
                                          <p:attrName>style.visibility</p:attrName>
                                        </p:attrNameLst>
                                      </p:cBhvr>
                                      <p:to>
                                        <p:strVal val="visible"/>
                                      </p:to>
                                    </p:set>
                                    <p:animEffect transition="in" filter="wipe(down)">
                                      <p:cBhvr>
                                        <p:cTn id="99" dur="500"/>
                                        <p:tgtEl>
                                          <p:spTgt spid="62"/>
                                        </p:tgtEl>
                                      </p:cBhvr>
                                    </p:animEffect>
                                  </p:childTnLst>
                                </p:cTn>
                              </p:par>
                            </p:childTnLst>
                          </p:cTn>
                        </p:par>
                        <p:par>
                          <p:cTn id="100" fill="hold" nodeType="afterGroup">
                            <p:stCondLst>
                              <p:cond delay="8000"/>
                            </p:stCondLst>
                            <p:childTnLst>
                              <p:par>
                                <p:cTn id="101" presetID="22" presetClass="entr" presetSubtype="1" fill="hold" nodeType="afterEffect">
                                  <p:stCondLst>
                                    <p:cond delay="0"/>
                                  </p:stCondLst>
                                  <p:childTnLst>
                                    <p:set>
                                      <p:cBhvr>
                                        <p:cTn id="102" dur="1" fill="hold">
                                          <p:stCondLst>
                                            <p:cond delay="0"/>
                                          </p:stCondLst>
                                        </p:cTn>
                                        <p:tgtEl>
                                          <p:spTgt spid="84"/>
                                        </p:tgtEl>
                                        <p:attrNameLst>
                                          <p:attrName>style.visibility</p:attrName>
                                        </p:attrNameLst>
                                      </p:cBhvr>
                                      <p:to>
                                        <p:strVal val="visible"/>
                                      </p:to>
                                    </p:set>
                                    <p:animEffect transition="in" filter="wipe(up)">
                                      <p:cBhvr>
                                        <p:cTn id="103" dur="500"/>
                                        <p:tgtEl>
                                          <p:spTgt spid="84"/>
                                        </p:tgtEl>
                                      </p:cBhvr>
                                    </p:animEffect>
                                  </p:childTnLst>
                                </p:cTn>
                              </p:par>
                            </p:childTnLst>
                          </p:cTn>
                        </p:par>
                        <p:par>
                          <p:cTn id="104" fill="hold" nodeType="afterGroup">
                            <p:stCondLst>
                              <p:cond delay="8500"/>
                            </p:stCondLst>
                            <p:childTnLst>
                              <p:par>
                                <p:cTn id="105" presetID="22" presetClass="entr" presetSubtype="4" fill="hold" nodeType="afterEffect">
                                  <p:stCondLst>
                                    <p:cond delay="0"/>
                                  </p:stCondLst>
                                  <p:childTnLst>
                                    <p:set>
                                      <p:cBhvr>
                                        <p:cTn id="106" dur="1" fill="hold">
                                          <p:stCondLst>
                                            <p:cond delay="0"/>
                                          </p:stCondLst>
                                        </p:cTn>
                                        <p:tgtEl>
                                          <p:spTgt spid="65"/>
                                        </p:tgtEl>
                                        <p:attrNameLst>
                                          <p:attrName>style.visibility</p:attrName>
                                        </p:attrNameLst>
                                      </p:cBhvr>
                                      <p:to>
                                        <p:strVal val="visible"/>
                                      </p:to>
                                    </p:set>
                                    <p:animEffect transition="in" filter="wipe(down)">
                                      <p:cBhvr>
                                        <p:cTn id="107" dur="500"/>
                                        <p:tgtEl>
                                          <p:spTgt spid="65"/>
                                        </p:tgtEl>
                                      </p:cBhvr>
                                    </p:animEffect>
                                  </p:childTnLst>
                                </p:cTn>
                              </p:par>
                            </p:childTnLst>
                          </p:cTn>
                        </p:par>
                        <p:par>
                          <p:cTn id="108" fill="hold" nodeType="afterGroup">
                            <p:stCondLst>
                              <p:cond delay="9000"/>
                            </p:stCondLst>
                            <p:childTnLst>
                              <p:par>
                                <p:cTn id="109" presetID="22" presetClass="entr" presetSubtype="1" fill="hold" nodeType="afterEffect">
                                  <p:stCondLst>
                                    <p:cond delay="0"/>
                                  </p:stCondLst>
                                  <p:childTnLst>
                                    <p:set>
                                      <p:cBhvr>
                                        <p:cTn id="110" dur="1" fill="hold">
                                          <p:stCondLst>
                                            <p:cond delay="0"/>
                                          </p:stCondLst>
                                        </p:cTn>
                                        <p:tgtEl>
                                          <p:spTgt spid="87"/>
                                        </p:tgtEl>
                                        <p:attrNameLst>
                                          <p:attrName>style.visibility</p:attrName>
                                        </p:attrNameLst>
                                      </p:cBhvr>
                                      <p:to>
                                        <p:strVal val="visible"/>
                                      </p:to>
                                    </p:set>
                                    <p:animEffect transition="in" filter="wipe(up)">
                                      <p:cBhvr>
                                        <p:cTn id="111" dur="500"/>
                                        <p:tgtEl>
                                          <p:spTgt spid="87"/>
                                        </p:tgtEl>
                                      </p:cBhvr>
                                    </p:animEffect>
                                  </p:childTnLst>
                                </p:cTn>
                              </p:par>
                            </p:childTnLst>
                          </p:cTn>
                        </p:par>
                        <p:par>
                          <p:cTn id="112" fill="hold" nodeType="afterGroup">
                            <p:stCondLst>
                              <p:cond delay="9500"/>
                            </p:stCondLst>
                            <p:childTnLst>
                              <p:par>
                                <p:cTn id="113" presetID="22" presetClass="entr" presetSubtype="4" fill="hold" nodeType="afterEffect">
                                  <p:stCondLst>
                                    <p:cond delay="0"/>
                                  </p:stCondLst>
                                  <p:childTnLst>
                                    <p:set>
                                      <p:cBhvr>
                                        <p:cTn id="114" dur="1" fill="hold">
                                          <p:stCondLst>
                                            <p:cond delay="0"/>
                                          </p:stCondLst>
                                        </p:cTn>
                                        <p:tgtEl>
                                          <p:spTgt spid="68"/>
                                        </p:tgtEl>
                                        <p:attrNameLst>
                                          <p:attrName>style.visibility</p:attrName>
                                        </p:attrNameLst>
                                      </p:cBhvr>
                                      <p:to>
                                        <p:strVal val="visible"/>
                                      </p:to>
                                    </p:set>
                                    <p:animEffect transition="in" filter="wipe(down)">
                                      <p:cBhvr>
                                        <p:cTn id="115" dur="500"/>
                                        <p:tgtEl>
                                          <p:spTgt spid="68"/>
                                        </p:tgtEl>
                                      </p:cBhvr>
                                    </p:animEffect>
                                  </p:childTnLst>
                                </p:cTn>
                              </p:par>
                            </p:childTnLst>
                          </p:cTn>
                        </p:par>
                        <p:par>
                          <p:cTn id="116" fill="hold" nodeType="afterGroup">
                            <p:stCondLst>
                              <p:cond delay="10000"/>
                            </p:stCondLst>
                            <p:childTnLst>
                              <p:par>
                                <p:cTn id="117" presetID="22" presetClass="entr" presetSubtype="1" fill="hold" nodeType="afterEffect">
                                  <p:stCondLst>
                                    <p:cond delay="0"/>
                                  </p:stCondLst>
                                  <p:childTnLst>
                                    <p:set>
                                      <p:cBhvr>
                                        <p:cTn id="118" dur="1" fill="hold">
                                          <p:stCondLst>
                                            <p:cond delay="0"/>
                                          </p:stCondLst>
                                        </p:cTn>
                                        <p:tgtEl>
                                          <p:spTgt spid="90"/>
                                        </p:tgtEl>
                                        <p:attrNameLst>
                                          <p:attrName>style.visibility</p:attrName>
                                        </p:attrNameLst>
                                      </p:cBhvr>
                                      <p:to>
                                        <p:strVal val="visible"/>
                                      </p:to>
                                    </p:set>
                                    <p:animEffect transition="in" filter="wipe(up)">
                                      <p:cBhvr>
                                        <p:cTn id="119" dur="500"/>
                                        <p:tgtEl>
                                          <p:spTgt spid="90"/>
                                        </p:tgtEl>
                                      </p:cBhvr>
                                    </p:animEffect>
                                  </p:childTnLst>
                                </p:cTn>
                              </p:par>
                            </p:childTnLst>
                          </p:cTn>
                        </p:par>
                        <p:par>
                          <p:cTn id="120" fill="hold" nodeType="afterGroup">
                            <p:stCondLst>
                              <p:cond delay="10500"/>
                            </p:stCondLst>
                            <p:childTnLst>
                              <p:par>
                                <p:cTn id="121" presetID="22" presetClass="entr" presetSubtype="4" fill="hold" nodeType="afterEffect">
                                  <p:stCondLst>
                                    <p:cond delay="0"/>
                                  </p:stCondLst>
                                  <p:childTnLst>
                                    <p:set>
                                      <p:cBhvr>
                                        <p:cTn id="122" dur="1" fill="hold">
                                          <p:stCondLst>
                                            <p:cond delay="0"/>
                                          </p:stCondLst>
                                        </p:cTn>
                                        <p:tgtEl>
                                          <p:spTgt spid="71"/>
                                        </p:tgtEl>
                                        <p:attrNameLst>
                                          <p:attrName>style.visibility</p:attrName>
                                        </p:attrNameLst>
                                      </p:cBhvr>
                                      <p:to>
                                        <p:strVal val="visible"/>
                                      </p:to>
                                    </p:set>
                                    <p:animEffect transition="in" filter="wipe(down)">
                                      <p:cBhvr>
                                        <p:cTn id="123" dur="500"/>
                                        <p:tgtEl>
                                          <p:spTgt spid="71"/>
                                        </p:tgtEl>
                                      </p:cBhvr>
                                    </p:animEffect>
                                  </p:childTnLst>
                                </p:cTn>
                              </p:par>
                            </p:childTnLst>
                          </p:cTn>
                        </p:par>
                        <p:par>
                          <p:cTn id="124" fill="hold" nodeType="afterGroup">
                            <p:stCondLst>
                              <p:cond delay="11000"/>
                            </p:stCondLst>
                            <p:childTnLst>
                              <p:par>
                                <p:cTn id="125" presetID="2" presetClass="entr" presetSubtype="2" fill="hold" grpId="0" nodeType="afterEffect">
                                  <p:stCondLst>
                                    <p:cond delay="0"/>
                                  </p:stCondLst>
                                  <p:childTnLst>
                                    <p:set>
                                      <p:cBhvr>
                                        <p:cTn id="126" dur="1" fill="hold">
                                          <p:stCondLst>
                                            <p:cond delay="0"/>
                                          </p:stCondLst>
                                        </p:cTn>
                                        <p:tgtEl>
                                          <p:spTgt spid="128"/>
                                        </p:tgtEl>
                                        <p:attrNameLst>
                                          <p:attrName>style.visibility</p:attrName>
                                        </p:attrNameLst>
                                      </p:cBhvr>
                                      <p:to>
                                        <p:strVal val="visible"/>
                                      </p:to>
                                    </p:set>
                                    <p:anim calcmode="lin" valueType="num">
                                      <p:cBhvr additive="base">
                                        <p:cTn id="127" dur="300" fill="hold"/>
                                        <p:tgtEl>
                                          <p:spTgt spid="128"/>
                                        </p:tgtEl>
                                        <p:attrNameLst>
                                          <p:attrName>ppt_x</p:attrName>
                                        </p:attrNameLst>
                                      </p:cBhvr>
                                      <p:tavLst>
                                        <p:tav tm="0">
                                          <p:val>
                                            <p:strVal val="1+#ppt_w/2"/>
                                          </p:val>
                                        </p:tav>
                                        <p:tav tm="100000">
                                          <p:val>
                                            <p:strVal val="#ppt_x"/>
                                          </p:val>
                                        </p:tav>
                                      </p:tavLst>
                                    </p:anim>
                                    <p:anim calcmode="lin" valueType="num">
                                      <p:cBhvr additive="base">
                                        <p:cTn id="128" dur="300" fill="hold"/>
                                        <p:tgtEl>
                                          <p:spTgt spid="128"/>
                                        </p:tgtEl>
                                        <p:attrNameLst>
                                          <p:attrName>ppt_y</p:attrName>
                                        </p:attrNameLst>
                                      </p:cBhvr>
                                      <p:tavLst>
                                        <p:tav tm="0">
                                          <p:val>
                                            <p:strVal val="#ppt_y"/>
                                          </p:val>
                                        </p:tav>
                                        <p:tav tm="100000">
                                          <p:val>
                                            <p:strVal val="#ppt_y"/>
                                          </p:val>
                                        </p:tav>
                                      </p:tavLst>
                                    </p:anim>
                                  </p:childTnLst>
                                </p:cTn>
                              </p:par>
                            </p:childTnLst>
                          </p:cTn>
                        </p:par>
                        <p:par>
                          <p:cTn id="129" fill="hold" nodeType="afterGroup">
                            <p:stCondLst>
                              <p:cond delay="11300"/>
                            </p:stCondLst>
                            <p:childTnLst>
                              <p:par>
                                <p:cTn id="130" presetID="2" presetClass="entr" presetSubtype="2" fill="hold" grpId="0" nodeType="afterEffect">
                                  <p:stCondLst>
                                    <p:cond delay="0"/>
                                  </p:stCondLst>
                                  <p:childTnLst>
                                    <p:set>
                                      <p:cBhvr>
                                        <p:cTn id="131" dur="1" fill="hold">
                                          <p:stCondLst>
                                            <p:cond delay="0"/>
                                          </p:stCondLst>
                                        </p:cTn>
                                        <p:tgtEl>
                                          <p:spTgt spid="127"/>
                                        </p:tgtEl>
                                        <p:attrNameLst>
                                          <p:attrName>style.visibility</p:attrName>
                                        </p:attrNameLst>
                                      </p:cBhvr>
                                      <p:to>
                                        <p:strVal val="visible"/>
                                      </p:to>
                                    </p:set>
                                    <p:anim calcmode="lin" valueType="num">
                                      <p:cBhvr additive="base">
                                        <p:cTn id="132" dur="300" fill="hold"/>
                                        <p:tgtEl>
                                          <p:spTgt spid="127"/>
                                        </p:tgtEl>
                                        <p:attrNameLst>
                                          <p:attrName>ppt_x</p:attrName>
                                        </p:attrNameLst>
                                      </p:cBhvr>
                                      <p:tavLst>
                                        <p:tav tm="0">
                                          <p:val>
                                            <p:strVal val="1+#ppt_w/2"/>
                                          </p:val>
                                        </p:tav>
                                        <p:tav tm="100000">
                                          <p:val>
                                            <p:strVal val="#ppt_x"/>
                                          </p:val>
                                        </p:tav>
                                      </p:tavLst>
                                    </p:anim>
                                    <p:anim calcmode="lin" valueType="num">
                                      <p:cBhvr additive="base">
                                        <p:cTn id="133" dur="300" fill="hold"/>
                                        <p:tgtEl>
                                          <p:spTgt spid="1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4" grpId="0" animBg="1"/>
      <p:bldP spid="45" grpId="0" animBg="1"/>
      <p:bldP spid="46" grpId="0" animBg="1"/>
      <p:bldP spid="47" grpId="0" animBg="1"/>
      <p:bldP spid="48" grpId="0" animBg="1"/>
      <p:bldP spid="49" grpId="0" animBg="1"/>
      <p:bldP spid="50" grpId="0" animBg="1"/>
      <p:bldP spid="51" grpId="0" animBg="1"/>
      <p:bldP spid="55" grpId="0" animBg="1"/>
      <p:bldP spid="121" grpId="0" animBg="1"/>
      <p:bldP spid="122" grpId="0" animBg="1"/>
      <p:bldP spid="123" grpId="0" animBg="1"/>
      <p:bldP spid="124" grpId="0" animBg="1"/>
      <p:bldP spid="127" grpId="0"/>
      <p:bldP spid="128"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bg>
      <p:bgPr>
        <a:blipFill dpi="0" rotWithShape="1">
          <a:blip r:embed="rId4">
            <a:lum/>
          </a:blip>
          <a:stretch>
            <a:fillRect/>
          </a:stretch>
        </a:blip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923030" cy="2379980"/>
          </a:xfrm>
          <a:prstGeom prst="rect">
            <a:avLst/>
          </a:prstGeom>
        </p:spPr>
      </p:pic>
      <p:sp>
        <p:nvSpPr>
          <p:cNvPr id="10" name="文本框 9"/>
          <p:cNvSpPr txBox="1"/>
          <p:nvPr/>
        </p:nvSpPr>
        <p:spPr>
          <a:xfrm>
            <a:off x="5256401" y="1189990"/>
            <a:ext cx="1877437" cy="769441"/>
          </a:xfrm>
          <a:prstGeom prst="rect">
            <a:avLst/>
          </a:prstGeom>
          <a:noFill/>
        </p:spPr>
        <p:txBody>
          <a:bodyPr wrap="none" rtlCol="0">
            <a:spAutoFit/>
          </a:bodyPr>
          <a:lstStyle/>
          <a:p>
            <a:r>
              <a:rPr lang="zh-CN" altLang="en-US" sz="4400" b="1">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rPr>
              <a:t>结束语</a:t>
            </a:r>
            <a:endParaRPr lang="zh-CN" altLang="en-US" sz="2400" b="1">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endParaRPr>
          </a:p>
        </p:txBody>
      </p:sp>
      <p:sp>
        <p:nvSpPr>
          <p:cNvPr id="11" name="文本框 10"/>
          <p:cNvSpPr txBox="1"/>
          <p:nvPr/>
        </p:nvSpPr>
        <p:spPr>
          <a:xfrm>
            <a:off x="848163" y="2379980"/>
            <a:ext cx="10693911" cy="2888098"/>
          </a:xfrm>
          <a:prstGeom prst="rect">
            <a:avLst/>
          </a:prstGeom>
          <a:noFill/>
        </p:spPr>
        <p:txBody>
          <a:bodyPr wrap="square" rtlCol="0">
            <a:spAutoFit/>
          </a:bodyPr>
          <a:lstStyle/>
          <a:p>
            <a:pPr indent="457200">
              <a:lnSpc>
                <a:spcPct val="120000"/>
              </a:lnSpc>
            </a:pPr>
            <a:r>
              <a:rPr lang="zh-CN" altLang="en-US" sz="2000" b="1">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rPr>
              <a:t>输入具体内容输入具体内容输入具体内容输入具体内容输入具体内容输入具体内容输入具体内容输入具体内容输入具体内容输入具体内容输入具体内容输入具体内容</a:t>
            </a:r>
            <a:endParaRPr lang="en-US" altLang="zh-CN" sz="2000" b="1">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endParaRPr>
          </a:p>
          <a:p>
            <a:pPr indent="457200">
              <a:lnSpc>
                <a:spcPct val="150000"/>
              </a:lnSpc>
            </a:pPr>
            <a:endParaRPr lang="en-US" altLang="zh-CN" b="1">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endParaRPr>
          </a:p>
          <a:p>
            <a:pPr>
              <a:lnSpc>
                <a:spcPct val="120000"/>
              </a:lnSpc>
            </a:pPr>
            <a:r>
              <a:rPr lang="zh-CN" altLang="en-US">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        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a:t>
            </a: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3000" p14:dur="2000">
        <p14:ferris dir="l"/>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cond evt="onBegin" delay="0">
                          <p:tn val="9"/>
                        </p:cond>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bg>
      <p:bgPr>
        <a:blipFill dpi="0" rotWithShape="1">
          <a:blip r:embed="rId17">
            <a:lum/>
          </a:blip>
          <a:stretch>
            <a:fillRect/>
          </a:stretch>
        </a:blipFill>
        <a:effectLst/>
      </p:bgPr>
    </p:bg>
    <p:spTree>
      <p:nvGrpSpPr>
        <p:cNvPr id="1" name=""/>
        <p:cNvGrpSpPr/>
        <p:nvPr/>
      </p:nvGrpSpPr>
      <p:grpSpPr>
        <a:xfrm>
          <a:off x="0" y="0"/>
          <a:ext cx="0" cy="0"/>
        </a:xfrm>
      </p:grpSpPr>
      <p:sp>
        <p:nvSpPr>
          <p:cNvPr id="7" name="文本框 6"/>
          <p:cNvSpPr txBox="1"/>
          <p:nvPr/>
        </p:nvSpPr>
        <p:spPr>
          <a:xfrm>
            <a:off x="531894" y="662739"/>
            <a:ext cx="2162629" cy="2800767"/>
          </a:xfrm>
          <a:prstGeom prst="rect">
            <a:avLst/>
          </a:prstGeom>
          <a:noFill/>
        </p:spPr>
        <p:txBody>
          <a:bodyPr wrap="square" rtlCol="0" anchor="t">
            <a:spAutoFit/>
          </a:bodyPr>
          <a:lstStyle/>
          <a:p>
            <a:pPr algn="ctr"/>
            <a:r>
              <a:rPr lang="zh-CN" altLang="en-US" sz="8800" b="1">
                <a:solidFill>
                  <a:srgbClr val="C00000"/>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sym typeface="微软雅黑" panose="020b0503020204020204" pitchFamily="34" charset="-122"/>
              </a:rPr>
              <a:t>目</a:t>
            </a:r>
            <a:endParaRPr lang="zh-CN" altLang="en-US" sz="8800" b="1">
              <a:solidFill>
                <a:srgbClr val="C00000"/>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sym typeface="微软雅黑" panose="020b0503020204020204" pitchFamily="34" charset="-122"/>
            </a:endParaRPr>
          </a:p>
          <a:p>
            <a:pPr algn="ctr"/>
            <a:r>
              <a:rPr lang="zh-CN" altLang="en-US" sz="8800" b="1">
                <a:solidFill>
                  <a:srgbClr val="C00000"/>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sym typeface="微软雅黑" panose="020b0503020204020204" pitchFamily="34" charset="-122"/>
              </a:rPr>
              <a:t>录</a:t>
            </a:r>
            <a:endParaRPr lang="zh-CN" altLang="en-US" sz="8800" b="1">
              <a:solidFill>
                <a:srgbClr val="C00000"/>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sym typeface="微软雅黑" panose="020b0503020204020204" pitchFamily="34" charset="-122"/>
            </a:endParaRPr>
          </a:p>
        </p:txBody>
      </p:sp>
      <p:sp>
        <p:nvSpPr>
          <p:cNvPr id="15" name="MH_Number_1">
            <a:hlinkClick r:id="rId4" action="ppaction://hlinksldjump"/>
          </p:cNvPr>
          <p:cNvSpPr/>
          <p:nvPr>
            <p:custDataLst>
              <p:tags r:id="rId3"/>
            </p:custDataLst>
          </p:nvPr>
        </p:nvSpPr>
        <p:spPr>
          <a:xfrm>
            <a:off x="3221417" y="1911384"/>
            <a:ext cx="296704" cy="296704"/>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2000" b="1">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2000" b="1">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 name="MH_Others_3"/>
          <p:cNvSpPr/>
          <p:nvPr>
            <p:custDataLst>
              <p:tags r:id="rId5"/>
            </p:custDataLst>
          </p:nvPr>
        </p:nvSpPr>
        <p:spPr>
          <a:xfrm>
            <a:off x="2778044" y="2264982"/>
            <a:ext cx="3456000" cy="104775"/>
          </a:xfrm>
          <a:custGeom>
            <a:gdLst>
              <a:gd name="connsiteX0" fmla="*/ 0 w 3289300"/>
              <a:gd name="connsiteY0" fmla="*/ 98425 h 104775"/>
              <a:gd name="connsiteX1" fmla="*/ 793750 w 3289300"/>
              <a:gd name="connsiteY1" fmla="*/ 98425 h 104775"/>
              <a:gd name="connsiteX2" fmla="*/ 892175 w 3289300"/>
              <a:gd name="connsiteY2" fmla="*/ 0 h 104775"/>
              <a:gd name="connsiteX3" fmla="*/ 996950 w 3289300"/>
              <a:gd name="connsiteY3" fmla="*/ 104775 h 104775"/>
              <a:gd name="connsiteX4" fmla="*/ 3289300 w 3289300"/>
              <a:gd name="connsiteY4" fmla="*/ 104775 h 104775"/>
              <a:gd name="connsiteX0-1" fmla="*/ 0 w 3289300"/>
              <a:gd name="connsiteY0-2" fmla="*/ 98425 h 104775"/>
              <a:gd name="connsiteX1-3" fmla="*/ 800100 w 3289300"/>
              <a:gd name="connsiteY1-4" fmla="*/ 104775 h 104775"/>
              <a:gd name="connsiteX2-5" fmla="*/ 892175 w 3289300"/>
              <a:gd name="connsiteY2-6" fmla="*/ 0 h 104775"/>
              <a:gd name="connsiteX3-7" fmla="*/ 996950 w 3289300"/>
              <a:gd name="connsiteY3-8" fmla="*/ 104775 h 104775"/>
              <a:gd name="connsiteX4-9" fmla="*/ 3289300 w 3289300"/>
              <a:gd name="connsiteY4-10" fmla="*/ 104775 h 104775"/>
              <a:gd name="connsiteX0-11" fmla="*/ 0 w 3292475"/>
              <a:gd name="connsiteY0-12" fmla="*/ 104775 h 104775"/>
              <a:gd name="connsiteX1-13" fmla="*/ 803275 w 3292475"/>
              <a:gd name="connsiteY1-14" fmla="*/ 104775 h 104775"/>
              <a:gd name="connsiteX2-15" fmla="*/ 895350 w 3292475"/>
              <a:gd name="connsiteY2-16" fmla="*/ 0 h 104775"/>
              <a:gd name="connsiteX3-17" fmla="*/ 1000125 w 3292475"/>
              <a:gd name="connsiteY3-18" fmla="*/ 104775 h 104775"/>
              <a:gd name="connsiteX4-19" fmla="*/ 3292475 w 3292475"/>
              <a:gd name="connsiteY4-20" fmla="*/ 104775 h 104775"/>
              <a:gd name="connsiteX0-21" fmla="*/ 0 w 5235575"/>
              <a:gd name="connsiteY0-22" fmla="*/ 104775 h 104775"/>
              <a:gd name="connsiteX1-23" fmla="*/ 803275 w 5235575"/>
              <a:gd name="connsiteY1-24" fmla="*/ 104775 h 104775"/>
              <a:gd name="connsiteX2-25" fmla="*/ 895350 w 5235575"/>
              <a:gd name="connsiteY2-26" fmla="*/ 0 h 104775"/>
              <a:gd name="connsiteX3-27" fmla="*/ 1000125 w 5235575"/>
              <a:gd name="connsiteY3-28" fmla="*/ 104775 h 104775"/>
              <a:gd name="connsiteX4-29" fmla="*/ 5235575 w 5235575"/>
              <a:gd name="connsiteY4-30" fmla="*/ 104775 h 104775"/>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35575" h="104775">
                <a:moveTo>
                  <a:pt x="0" y="104775"/>
                </a:moveTo>
                <a:lnTo>
                  <a:pt x="803275" y="104775"/>
                </a:lnTo>
                <a:lnTo>
                  <a:pt x="895350" y="0"/>
                </a:lnTo>
                <a:lnTo>
                  <a:pt x="1000125" y="104775"/>
                </a:lnTo>
                <a:lnTo>
                  <a:pt x="5235575" y="104775"/>
                </a:lnTo>
              </a:path>
            </a:pathLst>
          </a:custGeom>
          <a:noFill/>
          <a:ln w="63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7" name="MH_Entry_1">
            <a:hlinkClick r:id="rId4" action="ppaction://hlinksldjump"/>
          </p:cNvPr>
          <p:cNvSpPr/>
          <p:nvPr>
            <p:custDataLst>
              <p:tags r:id="rId6"/>
            </p:custDataLst>
          </p:nvPr>
        </p:nvSpPr>
        <p:spPr>
          <a:xfrm>
            <a:off x="2778044" y="2369758"/>
            <a:ext cx="3456000" cy="452384"/>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635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noAutofit/>
          </a:bodyPr>
          <a:lstStyle/>
          <a:p>
            <a:pPr>
              <a:lnSpc>
                <a:spcPct val="130000"/>
              </a:lnSpc>
            </a:pPr>
            <a:r>
              <a:rPr lang="zh-CN" altLang="en-US" sz="2800" b="1">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rPr>
              <a:t>点击输入标题名称</a:t>
            </a:r>
            <a:endParaRPr lang="zh-CN" altLang="en-US" sz="2800" b="1">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endParaRPr>
          </a:p>
        </p:txBody>
      </p:sp>
      <p:sp>
        <p:nvSpPr>
          <p:cNvPr id="18" name="MH_Number_2">
            <a:hlinkClick action="ppaction://noaction"/>
          </p:cNvPr>
          <p:cNvSpPr/>
          <p:nvPr>
            <p:custDataLst>
              <p:tags r:id="rId7"/>
            </p:custDataLst>
          </p:nvPr>
        </p:nvSpPr>
        <p:spPr>
          <a:xfrm>
            <a:off x="7548952" y="1911384"/>
            <a:ext cx="296704" cy="296704"/>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2000" b="1">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000" b="1">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9" name="MH_Others_4"/>
          <p:cNvSpPr/>
          <p:nvPr>
            <p:custDataLst>
              <p:tags r:id="rId8"/>
            </p:custDataLst>
          </p:nvPr>
        </p:nvSpPr>
        <p:spPr>
          <a:xfrm>
            <a:off x="7105579" y="2264982"/>
            <a:ext cx="3456000" cy="104775"/>
          </a:xfrm>
          <a:custGeom>
            <a:gdLst>
              <a:gd name="connsiteX0" fmla="*/ 0 w 3289300"/>
              <a:gd name="connsiteY0" fmla="*/ 98425 h 104775"/>
              <a:gd name="connsiteX1" fmla="*/ 793750 w 3289300"/>
              <a:gd name="connsiteY1" fmla="*/ 98425 h 104775"/>
              <a:gd name="connsiteX2" fmla="*/ 892175 w 3289300"/>
              <a:gd name="connsiteY2" fmla="*/ 0 h 104775"/>
              <a:gd name="connsiteX3" fmla="*/ 996950 w 3289300"/>
              <a:gd name="connsiteY3" fmla="*/ 104775 h 104775"/>
              <a:gd name="connsiteX4" fmla="*/ 3289300 w 3289300"/>
              <a:gd name="connsiteY4" fmla="*/ 104775 h 104775"/>
              <a:gd name="connsiteX0-1" fmla="*/ 0 w 3289300"/>
              <a:gd name="connsiteY0-2" fmla="*/ 98425 h 104775"/>
              <a:gd name="connsiteX1-3" fmla="*/ 800100 w 3289300"/>
              <a:gd name="connsiteY1-4" fmla="*/ 104775 h 104775"/>
              <a:gd name="connsiteX2-5" fmla="*/ 892175 w 3289300"/>
              <a:gd name="connsiteY2-6" fmla="*/ 0 h 104775"/>
              <a:gd name="connsiteX3-7" fmla="*/ 996950 w 3289300"/>
              <a:gd name="connsiteY3-8" fmla="*/ 104775 h 104775"/>
              <a:gd name="connsiteX4-9" fmla="*/ 3289300 w 3289300"/>
              <a:gd name="connsiteY4-10" fmla="*/ 104775 h 104775"/>
              <a:gd name="connsiteX0-11" fmla="*/ 0 w 3292475"/>
              <a:gd name="connsiteY0-12" fmla="*/ 104775 h 104775"/>
              <a:gd name="connsiteX1-13" fmla="*/ 803275 w 3292475"/>
              <a:gd name="connsiteY1-14" fmla="*/ 104775 h 104775"/>
              <a:gd name="connsiteX2-15" fmla="*/ 895350 w 3292475"/>
              <a:gd name="connsiteY2-16" fmla="*/ 0 h 104775"/>
              <a:gd name="connsiteX3-17" fmla="*/ 1000125 w 3292475"/>
              <a:gd name="connsiteY3-18" fmla="*/ 104775 h 104775"/>
              <a:gd name="connsiteX4-19" fmla="*/ 3292475 w 3292475"/>
              <a:gd name="connsiteY4-20" fmla="*/ 104775 h 104775"/>
              <a:gd name="connsiteX0-21" fmla="*/ 0 w 5235575"/>
              <a:gd name="connsiteY0-22" fmla="*/ 104775 h 104775"/>
              <a:gd name="connsiteX1-23" fmla="*/ 803275 w 5235575"/>
              <a:gd name="connsiteY1-24" fmla="*/ 104775 h 104775"/>
              <a:gd name="connsiteX2-25" fmla="*/ 895350 w 5235575"/>
              <a:gd name="connsiteY2-26" fmla="*/ 0 h 104775"/>
              <a:gd name="connsiteX3-27" fmla="*/ 1000125 w 5235575"/>
              <a:gd name="connsiteY3-28" fmla="*/ 104775 h 104775"/>
              <a:gd name="connsiteX4-29" fmla="*/ 5235575 w 5235575"/>
              <a:gd name="connsiteY4-30" fmla="*/ 104775 h 104775"/>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35575" h="104775">
                <a:moveTo>
                  <a:pt x="0" y="104775"/>
                </a:moveTo>
                <a:lnTo>
                  <a:pt x="803275" y="104775"/>
                </a:lnTo>
                <a:lnTo>
                  <a:pt x="895350" y="0"/>
                </a:lnTo>
                <a:lnTo>
                  <a:pt x="1000125" y="104775"/>
                </a:lnTo>
                <a:lnTo>
                  <a:pt x="5235575" y="104775"/>
                </a:lnTo>
              </a:path>
            </a:pathLst>
          </a:custGeom>
          <a:noFill/>
          <a:ln w="63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20" name="MH_Entry_2">
            <a:hlinkClick action="ppaction://noaction"/>
          </p:cNvPr>
          <p:cNvSpPr/>
          <p:nvPr>
            <p:custDataLst>
              <p:tags r:id="rId9"/>
            </p:custDataLst>
          </p:nvPr>
        </p:nvSpPr>
        <p:spPr>
          <a:xfrm>
            <a:off x="7105579" y="2369758"/>
            <a:ext cx="3456000" cy="452384"/>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635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noAutofit/>
          </a:bodyPr>
          <a:lstStyle/>
          <a:p>
            <a:pPr>
              <a:lnSpc>
                <a:spcPct val="130000"/>
              </a:lnSpc>
            </a:pPr>
            <a:r>
              <a:rPr lang="zh-CN" altLang="en-US" sz="2800" b="1">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rPr>
              <a:t>点击输入标题名称</a:t>
            </a:r>
            <a:endParaRPr lang="zh-CN" altLang="en-US" sz="2800" b="1">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endParaRPr>
          </a:p>
        </p:txBody>
      </p:sp>
      <p:sp>
        <p:nvSpPr>
          <p:cNvPr id="21" name="MH_Number_3">
            <a:hlinkClick r:id="rId11" action="ppaction://hlinksldjump"/>
          </p:cNvPr>
          <p:cNvSpPr/>
          <p:nvPr>
            <p:custDataLst>
              <p:tags r:id="rId10"/>
            </p:custDataLst>
          </p:nvPr>
        </p:nvSpPr>
        <p:spPr>
          <a:xfrm>
            <a:off x="3221417" y="3420870"/>
            <a:ext cx="296704" cy="296704"/>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2000" b="1">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2000" b="1">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MH_Others_5"/>
          <p:cNvSpPr/>
          <p:nvPr>
            <p:custDataLst>
              <p:tags r:id="rId12"/>
            </p:custDataLst>
          </p:nvPr>
        </p:nvSpPr>
        <p:spPr>
          <a:xfrm>
            <a:off x="2778044" y="3774468"/>
            <a:ext cx="3456000" cy="104775"/>
          </a:xfrm>
          <a:custGeom>
            <a:gdLst>
              <a:gd name="connsiteX0" fmla="*/ 0 w 3289300"/>
              <a:gd name="connsiteY0" fmla="*/ 98425 h 104775"/>
              <a:gd name="connsiteX1" fmla="*/ 793750 w 3289300"/>
              <a:gd name="connsiteY1" fmla="*/ 98425 h 104775"/>
              <a:gd name="connsiteX2" fmla="*/ 892175 w 3289300"/>
              <a:gd name="connsiteY2" fmla="*/ 0 h 104775"/>
              <a:gd name="connsiteX3" fmla="*/ 996950 w 3289300"/>
              <a:gd name="connsiteY3" fmla="*/ 104775 h 104775"/>
              <a:gd name="connsiteX4" fmla="*/ 3289300 w 3289300"/>
              <a:gd name="connsiteY4" fmla="*/ 104775 h 104775"/>
              <a:gd name="connsiteX0-1" fmla="*/ 0 w 3289300"/>
              <a:gd name="connsiteY0-2" fmla="*/ 98425 h 104775"/>
              <a:gd name="connsiteX1-3" fmla="*/ 800100 w 3289300"/>
              <a:gd name="connsiteY1-4" fmla="*/ 104775 h 104775"/>
              <a:gd name="connsiteX2-5" fmla="*/ 892175 w 3289300"/>
              <a:gd name="connsiteY2-6" fmla="*/ 0 h 104775"/>
              <a:gd name="connsiteX3-7" fmla="*/ 996950 w 3289300"/>
              <a:gd name="connsiteY3-8" fmla="*/ 104775 h 104775"/>
              <a:gd name="connsiteX4-9" fmla="*/ 3289300 w 3289300"/>
              <a:gd name="connsiteY4-10" fmla="*/ 104775 h 104775"/>
              <a:gd name="connsiteX0-11" fmla="*/ 0 w 3292475"/>
              <a:gd name="connsiteY0-12" fmla="*/ 104775 h 104775"/>
              <a:gd name="connsiteX1-13" fmla="*/ 803275 w 3292475"/>
              <a:gd name="connsiteY1-14" fmla="*/ 104775 h 104775"/>
              <a:gd name="connsiteX2-15" fmla="*/ 895350 w 3292475"/>
              <a:gd name="connsiteY2-16" fmla="*/ 0 h 104775"/>
              <a:gd name="connsiteX3-17" fmla="*/ 1000125 w 3292475"/>
              <a:gd name="connsiteY3-18" fmla="*/ 104775 h 104775"/>
              <a:gd name="connsiteX4-19" fmla="*/ 3292475 w 3292475"/>
              <a:gd name="connsiteY4-20" fmla="*/ 104775 h 104775"/>
              <a:gd name="connsiteX0-21" fmla="*/ 0 w 5235575"/>
              <a:gd name="connsiteY0-22" fmla="*/ 104775 h 104775"/>
              <a:gd name="connsiteX1-23" fmla="*/ 803275 w 5235575"/>
              <a:gd name="connsiteY1-24" fmla="*/ 104775 h 104775"/>
              <a:gd name="connsiteX2-25" fmla="*/ 895350 w 5235575"/>
              <a:gd name="connsiteY2-26" fmla="*/ 0 h 104775"/>
              <a:gd name="connsiteX3-27" fmla="*/ 1000125 w 5235575"/>
              <a:gd name="connsiteY3-28" fmla="*/ 104775 h 104775"/>
              <a:gd name="connsiteX4-29" fmla="*/ 5235575 w 5235575"/>
              <a:gd name="connsiteY4-30" fmla="*/ 104775 h 104775"/>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35575" h="104775">
                <a:moveTo>
                  <a:pt x="0" y="104775"/>
                </a:moveTo>
                <a:lnTo>
                  <a:pt x="803275" y="104775"/>
                </a:lnTo>
                <a:lnTo>
                  <a:pt x="895350" y="0"/>
                </a:lnTo>
                <a:lnTo>
                  <a:pt x="1000125" y="104775"/>
                </a:lnTo>
                <a:lnTo>
                  <a:pt x="5235575" y="104775"/>
                </a:lnTo>
              </a:path>
            </a:pathLst>
          </a:custGeom>
          <a:noFill/>
          <a:ln w="63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23" name="MH_Entry_3">
            <a:hlinkClick r:id="rId11" action="ppaction://hlinksldjump"/>
          </p:cNvPr>
          <p:cNvSpPr/>
          <p:nvPr>
            <p:custDataLst>
              <p:tags r:id="rId13"/>
            </p:custDataLst>
          </p:nvPr>
        </p:nvSpPr>
        <p:spPr>
          <a:xfrm>
            <a:off x="2778044" y="3879244"/>
            <a:ext cx="3456000" cy="452384"/>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635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noAutofit/>
          </a:bodyPr>
          <a:lstStyle/>
          <a:p>
            <a:pPr>
              <a:lnSpc>
                <a:spcPct val="130000"/>
              </a:lnSpc>
            </a:pPr>
            <a:r>
              <a:rPr lang="zh-CN" altLang="en-US" sz="2800" b="1">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rPr>
              <a:t>点击输入标题名称</a:t>
            </a:r>
            <a:endParaRPr lang="zh-CN" altLang="en-US" sz="2800" b="1">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endParaRPr>
          </a:p>
        </p:txBody>
      </p:sp>
      <p:sp>
        <p:nvSpPr>
          <p:cNvPr id="24" name="MH_Number_4">
            <a:hlinkClick r:id="rId4" action="ppaction://hlinksldjump"/>
          </p:cNvPr>
          <p:cNvSpPr/>
          <p:nvPr>
            <p:custDataLst>
              <p:tags r:id="rId14"/>
            </p:custDataLst>
          </p:nvPr>
        </p:nvSpPr>
        <p:spPr>
          <a:xfrm>
            <a:off x="7548952" y="3420870"/>
            <a:ext cx="296704" cy="296704"/>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2000" b="1">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000" b="1">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5" name="MH_Others_6"/>
          <p:cNvSpPr/>
          <p:nvPr>
            <p:custDataLst>
              <p:tags r:id="rId15"/>
            </p:custDataLst>
          </p:nvPr>
        </p:nvSpPr>
        <p:spPr>
          <a:xfrm>
            <a:off x="7105579" y="3774468"/>
            <a:ext cx="3456000" cy="104775"/>
          </a:xfrm>
          <a:custGeom>
            <a:gdLst>
              <a:gd name="connsiteX0" fmla="*/ 0 w 3289300"/>
              <a:gd name="connsiteY0" fmla="*/ 98425 h 104775"/>
              <a:gd name="connsiteX1" fmla="*/ 793750 w 3289300"/>
              <a:gd name="connsiteY1" fmla="*/ 98425 h 104775"/>
              <a:gd name="connsiteX2" fmla="*/ 892175 w 3289300"/>
              <a:gd name="connsiteY2" fmla="*/ 0 h 104775"/>
              <a:gd name="connsiteX3" fmla="*/ 996950 w 3289300"/>
              <a:gd name="connsiteY3" fmla="*/ 104775 h 104775"/>
              <a:gd name="connsiteX4" fmla="*/ 3289300 w 3289300"/>
              <a:gd name="connsiteY4" fmla="*/ 104775 h 104775"/>
              <a:gd name="connsiteX0-1" fmla="*/ 0 w 3289300"/>
              <a:gd name="connsiteY0-2" fmla="*/ 98425 h 104775"/>
              <a:gd name="connsiteX1-3" fmla="*/ 800100 w 3289300"/>
              <a:gd name="connsiteY1-4" fmla="*/ 104775 h 104775"/>
              <a:gd name="connsiteX2-5" fmla="*/ 892175 w 3289300"/>
              <a:gd name="connsiteY2-6" fmla="*/ 0 h 104775"/>
              <a:gd name="connsiteX3-7" fmla="*/ 996950 w 3289300"/>
              <a:gd name="connsiteY3-8" fmla="*/ 104775 h 104775"/>
              <a:gd name="connsiteX4-9" fmla="*/ 3289300 w 3289300"/>
              <a:gd name="connsiteY4-10" fmla="*/ 104775 h 104775"/>
              <a:gd name="connsiteX0-11" fmla="*/ 0 w 3292475"/>
              <a:gd name="connsiteY0-12" fmla="*/ 104775 h 104775"/>
              <a:gd name="connsiteX1-13" fmla="*/ 803275 w 3292475"/>
              <a:gd name="connsiteY1-14" fmla="*/ 104775 h 104775"/>
              <a:gd name="connsiteX2-15" fmla="*/ 895350 w 3292475"/>
              <a:gd name="connsiteY2-16" fmla="*/ 0 h 104775"/>
              <a:gd name="connsiteX3-17" fmla="*/ 1000125 w 3292475"/>
              <a:gd name="connsiteY3-18" fmla="*/ 104775 h 104775"/>
              <a:gd name="connsiteX4-19" fmla="*/ 3292475 w 3292475"/>
              <a:gd name="connsiteY4-20" fmla="*/ 104775 h 104775"/>
              <a:gd name="connsiteX0-21" fmla="*/ 0 w 5235575"/>
              <a:gd name="connsiteY0-22" fmla="*/ 104775 h 104775"/>
              <a:gd name="connsiteX1-23" fmla="*/ 803275 w 5235575"/>
              <a:gd name="connsiteY1-24" fmla="*/ 104775 h 104775"/>
              <a:gd name="connsiteX2-25" fmla="*/ 895350 w 5235575"/>
              <a:gd name="connsiteY2-26" fmla="*/ 0 h 104775"/>
              <a:gd name="connsiteX3-27" fmla="*/ 1000125 w 5235575"/>
              <a:gd name="connsiteY3-28" fmla="*/ 104775 h 104775"/>
              <a:gd name="connsiteX4-29" fmla="*/ 5235575 w 5235575"/>
              <a:gd name="connsiteY4-30" fmla="*/ 104775 h 104775"/>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35575" h="104775">
                <a:moveTo>
                  <a:pt x="0" y="104775"/>
                </a:moveTo>
                <a:lnTo>
                  <a:pt x="803275" y="104775"/>
                </a:lnTo>
                <a:lnTo>
                  <a:pt x="895350" y="0"/>
                </a:lnTo>
                <a:lnTo>
                  <a:pt x="1000125" y="104775"/>
                </a:lnTo>
                <a:lnTo>
                  <a:pt x="5235575" y="104775"/>
                </a:lnTo>
              </a:path>
            </a:pathLst>
          </a:custGeom>
          <a:noFill/>
          <a:ln w="63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26" name="MH_Entry_4">
            <a:hlinkClick r:id="rId4" action="ppaction://hlinksldjump"/>
          </p:cNvPr>
          <p:cNvSpPr/>
          <p:nvPr>
            <p:custDataLst>
              <p:tags r:id="rId16"/>
            </p:custDataLst>
          </p:nvPr>
        </p:nvSpPr>
        <p:spPr>
          <a:xfrm>
            <a:off x="7105579" y="3879244"/>
            <a:ext cx="3456000" cy="452384"/>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635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noAutofit/>
          </a:bodyPr>
          <a:lstStyle/>
          <a:p>
            <a:pPr>
              <a:lnSpc>
                <a:spcPct val="130000"/>
              </a:lnSpc>
            </a:pPr>
            <a:r>
              <a:rPr lang="zh-CN" altLang="en-US" sz="2800" b="1">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rPr>
              <a:t>点击输入标题名称</a:t>
            </a:r>
            <a:endParaRPr lang="zh-CN" altLang="en-US" sz="2800" b="1">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3000" p14:dur="2000">
        <p14:ferris dir="l"/>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FF3D5"/>
        </a:solidFill>
        <a:effectLst/>
      </p:bgPr>
    </p:bg>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8" name="图片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 name="图片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259"/>
          <p:cNvSpPr>
            <a:spLocks noChangeArrowheads="1"/>
          </p:cNvSpPr>
          <p:nvPr/>
        </p:nvSpPr>
        <p:spPr bwMode="auto">
          <a:xfrm>
            <a:off x="1" y="2074540"/>
            <a:ext cx="12192000" cy="134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70000"/>
              </a:lnSpc>
              <a:buNone/>
            </a:pPr>
            <a:r>
              <a:rPr lang="zh-CN" altLang="en-US" sz="11500">
                <a:solidFill>
                  <a:srgbClr val="C00000"/>
                </a:solidFill>
                <a:latin typeface="阿里巴巴普惠体 H" panose="00020600040101010101" pitchFamily="18" charset="-122"/>
                <a:ea typeface="阿里巴巴普惠体 H" panose="00020600040101010101" pitchFamily="18" charset="-122"/>
                <a:cs typeface="阿里巴巴普惠体 H" panose="00020600040101010101" pitchFamily="18" charset="-122"/>
              </a:rPr>
              <a:t>谢谢</a:t>
            </a:r>
            <a:endParaRPr lang="zh-CN" altLang="en-US" sz="16600">
              <a:solidFill>
                <a:srgbClr val="C00000"/>
              </a:solidFill>
              <a:latin typeface="阿里巴巴普惠体 H" panose="00020600040101010101" pitchFamily="18" charset="-122"/>
              <a:ea typeface="阿里巴巴普惠体 H" panose="00020600040101010101" pitchFamily="18" charset="-122"/>
              <a:cs typeface="阿里巴巴普惠体 H" panose="00020600040101010101" pitchFamily="18" charset="-122"/>
            </a:endParaRPr>
          </a:p>
        </p:txBody>
      </p:sp>
      <p:sp>
        <p:nvSpPr>
          <p:cNvPr id="14" name="矩形 259"/>
          <p:cNvSpPr>
            <a:spLocks noChangeArrowheads="1"/>
          </p:cNvSpPr>
          <p:nvPr/>
        </p:nvSpPr>
        <p:spPr bwMode="auto">
          <a:xfrm>
            <a:off x="0" y="3450000"/>
            <a:ext cx="12192000" cy="378460"/>
          </a:xfrm>
          <a:prstGeom prst="rect">
            <a:avLst/>
          </a:prstGeom>
          <a:noFill/>
          <a:ln w="9525">
            <a:no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2000" b="1">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作者：</a:t>
            </a:r>
            <a:r>
              <a:rPr lang="en-US" altLang="zh-CN" sz="2000" b="1">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PPT</a:t>
            </a:r>
            <a:r>
              <a:rPr lang="zh-CN" altLang="en-US" sz="2000" b="1">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汇</a:t>
            </a:r>
            <a:endParaRPr lang="zh-CN" altLang="en-US" sz="2000" b="1">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Click="0" advTm="3000" p14:dur="20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nodeType="afterGroup">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2"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42"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2500"/>
                            </p:stCondLst>
                            <p:childTnLst>
                              <p:par>
                                <p:cTn id="25" presetID="47"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3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7"/>
                                        </p:tgtEl>
                                        <p:attrNameLst>
                                          <p:attrName>ppt_y</p:attrName>
                                        </p:attrNameLst>
                                      </p:cBhvr>
                                      <p:tavLst>
                                        <p:tav tm="0">
                                          <p:val>
                                            <p:strVal val="#ppt_y"/>
                                          </p:val>
                                        </p:tav>
                                        <p:tav tm="100000">
                                          <p:val>
                                            <p:strVal val="#ppt_y"/>
                                          </p:val>
                                        </p:tav>
                                      </p:tavLst>
                                    </p:anim>
                                    <p:anim calcmode="lin" valueType="num">
                                      <p:cBhvr>
                                        <p:cTn id="3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7"/>
                                        </p:tgtEl>
                                      </p:cBhvr>
                                    </p:animEffect>
                                  </p:childTnLst>
                                </p:cTn>
                              </p:par>
                            </p:childTnLst>
                          </p:cTn>
                        </p:par>
                        <p:par>
                          <p:cTn id="38" fill="hold" nodeType="afterGroup">
                            <p:stCondLst>
                              <p:cond delay="4000"/>
                            </p:stCondLst>
                            <p:childTnLst>
                              <p:par>
                                <p:cTn id="39" presetID="26" presetClass="emph" presetSubtype="0" fill="hold" grpId="1" nodeType="afterEffect">
                                  <p:stCondLst>
                                    <p:cond delay="0"/>
                                  </p:stCondLst>
                                  <p:iterate type="lt">
                                    <p:tmPct val="0"/>
                                  </p:iterate>
                                  <p:childTnLst>
                                    <p:animEffect transition="out" filter="fade">
                                      <p:cBhvr>
                                        <p:cTn id="40" dur="500" tmFilter="0, 0; .2, .5; .8, .5; 1, 0"/>
                                        <p:tgtEl>
                                          <p:spTgt spid="7"/>
                                        </p:tgtEl>
                                      </p:cBhvr>
                                    </p:animEffect>
                                    <p:animScale>
                                      <p:cBhvr>
                                        <p:cTn id="41" dur="250" autoRev="1" fill="hold"/>
                                        <p:tgtEl>
                                          <p:spTgt spid="7"/>
                                        </p:tgtEl>
                                      </p:cBhvr>
                                      <p:by x="105000" y="105000"/>
                                    </p:animScale>
                                  </p:childTnLst>
                                </p:cTn>
                              </p:par>
                            </p:childTnLst>
                          </p:cTn>
                        </p:par>
                        <p:par>
                          <p:cTn id="42" fill="hold" nodeType="afterGroup">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4" grpId="0"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FF3D5"/>
        </a:solidFill>
        <a:effectLst/>
      </p:bgPr>
    </p:bg>
    <p:spTree>
      <p:nvGrpSpPr>
        <p:cNvPr id="1" name=""/>
        <p:cNvGrpSpPr/>
        <p:nvPr/>
      </p:nvGrpSpPr>
      <p:grpSpPr>
        <a:xfrm>
          <a:off x="0" y="0"/>
          <a:ext cx="0" cy="0"/>
        </a:xfrm>
      </p:grpSpPr>
      <p:cxnSp>
        <p:nvCxnSpPr>
          <p:cNvPr id="15" name="直接连接符 14"/>
          <p:cNvCxnSpPr/>
          <p:nvPr>
            <p:custDataLst>
              <p:tags r:id="rId3"/>
            </p:custDataLst>
          </p:nvPr>
        </p:nvCxnSpPr>
        <p:spPr>
          <a:xfrm>
            <a:off x="3454700" y="1509104"/>
            <a:ext cx="54578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4"/>
            </p:custDataLst>
          </p:nvPr>
        </p:nvCxnSpPr>
        <p:spPr>
          <a:xfrm>
            <a:off x="3454700" y="3439504"/>
            <a:ext cx="54578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custDataLst>
              <p:tags r:id="rId5"/>
            </p:custDataLst>
          </p:nvPr>
        </p:nvSpPr>
        <p:spPr>
          <a:xfrm>
            <a:off x="3454699" y="1744055"/>
            <a:ext cx="1814512" cy="1462087"/>
          </a:xfrm>
          <a:prstGeom prst="rect">
            <a:avLst/>
          </a:prstGeom>
          <a:noFill/>
        </p:spPr>
        <p:txBody>
          <a:bodyPr lIns="0" tIns="0" rIns="0" bIns="0" anchor="ctr"/>
          <a:lstStyle/>
          <a:p>
            <a:pPr algn="ctr">
              <a:defRPr/>
            </a:pPr>
            <a:r>
              <a:rPr lang="en-US" altLang="zh-CN" sz="11500" spc="-500">
                <a:solidFill>
                  <a:schemeClr val="accent1"/>
                </a:solidFill>
                <a:latin typeface="Arial" panose="020b0604020202020204" pitchFamily="34" charset="0"/>
                <a:ea typeface="微软雅黑" panose="020b0503020204020204" pitchFamily="34" charset="-122"/>
              </a:rPr>
              <a:t>01</a:t>
            </a:r>
            <a:endParaRPr lang="zh-CN" altLang="en-US" sz="11500" spc="-500">
              <a:solidFill>
                <a:schemeClr val="accent1"/>
              </a:solidFill>
              <a:latin typeface="Arial" panose="020b0604020202020204" pitchFamily="34" charset="0"/>
              <a:ea typeface="微软雅黑" panose="020b0503020204020204" pitchFamily="34" charset="-122"/>
            </a:endParaRPr>
          </a:p>
        </p:txBody>
      </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文本框 8"/>
          <p:cNvSpPr txBox="1">
            <a:spLocks noChangeArrowheads="1"/>
          </p:cNvSpPr>
          <p:nvPr>
            <p:custDataLst>
              <p:tags r:id="rId8"/>
            </p:custDataLst>
          </p:nvPr>
        </p:nvSpPr>
        <p:spPr bwMode="auto">
          <a:xfrm>
            <a:off x="5269211" y="1509104"/>
            <a:ext cx="3690936"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4800" b="1">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rPr>
              <a:t>点击输入标题</a:t>
            </a:r>
            <a:endParaRPr lang="zh-CN" altLang="en-US" sz="4800" b="1">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endParaRPr>
          </a:p>
        </p:txBody>
      </p:sp>
      <p:sp>
        <p:nvSpPr>
          <p:cNvPr id="2" name="矩形 1"/>
          <p:cNvSpPr/>
          <p:nvPr/>
        </p:nvSpPr>
        <p:spPr>
          <a:xfrm>
            <a:off x="3348318" y="3705764"/>
            <a:ext cx="5611829" cy="923330"/>
          </a:xfrm>
          <a:prstGeom prst="rect">
            <a:avLst/>
          </a:prstGeom>
        </p:spPr>
        <p:txBody>
          <a:bodyPr wrap="square">
            <a:spAutoFit/>
          </a:bodyPr>
          <a:lstStyle/>
          <a:p>
            <a:r>
              <a:rPr lang="zh-CN" altLang="en-US">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输入具体内容输入具体内容输入具体内容输入具体内容输入具体内容输入具体内容输入具体内容输入具体内容输入具体内容</a:t>
            </a:r>
            <a:endParaRPr lang="zh-CN" altLang="en-US">
              <a:solidFill>
                <a:srgbClr val="474747"/>
              </a:solidFill>
            </a:endParaRPr>
          </a:p>
        </p:txBody>
      </p:sp>
    </p:spTree>
  </p:cSld>
  <p:clrMapOvr>
    <a:masterClrMapping/>
  </p:clrMapOvr>
  <mc:AlternateContent>
    <mc:Choice xmlns:p14="http://schemas.microsoft.com/office/powerpoint/2010/main" Requires="p14">
      <p:transition spd="slow" advClick="0" advTm="3000" p14:dur="2000">
        <p14:ferris dir="l"/>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3000"/>
                            </p:stCondLst>
                            <p:childTnLst>
                              <p:par>
                                <p:cTn id="38" presetID="16" presetClass="entr" presetSubtype="21"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a:stretch>
        </a:blipFill>
        <a:effectLst/>
      </p:bgPr>
    </p:bg>
    <p:spTree>
      <p:nvGrpSpPr>
        <p:cNvPr id="1" name=""/>
        <p:cNvGrpSpPr/>
        <p:nvPr/>
      </p:nvGrpSpPr>
      <p:grpSpPr>
        <a:xfrm>
          <a:off x="0" y="0"/>
          <a:ext cx="0" cy="0"/>
        </a:xfrm>
      </p:grpSpPr>
      <p:sp>
        <p:nvSpPr>
          <p:cNvPr id="123" name="TextBox 122"/>
          <p:cNvSpPr txBox="1"/>
          <p:nvPr/>
        </p:nvSpPr>
        <p:spPr>
          <a:xfrm>
            <a:off x="1377754" y="2152213"/>
            <a:ext cx="9303216" cy="2671569"/>
          </a:xfrm>
          <a:prstGeom prst="rect">
            <a:avLst/>
          </a:prstGeom>
          <a:noFill/>
        </p:spPr>
        <p:txBody>
          <a:bodyPr wrap="square" lIns="119637" tIns="59819" rIns="119637" bIns="59819" rtlCol="0">
            <a:spAutoFit/>
          </a:bodyPr>
          <a:lstStyle/>
          <a:p>
            <a:pPr>
              <a:lnSpc>
                <a:spcPct val="150000"/>
              </a:lnSpc>
            </a:pPr>
            <a:r>
              <a:rPr lang="zh-CN" altLang="en-US" sz="1600" b="1">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       </a:t>
            </a:r>
            <a:r>
              <a:rPr lang="zh-CN" altLang="en-US" sz="16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a:t>
            </a:r>
            <a:endParaRPr lang="zh-CN" altLang="en-US" sz="16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endParaRPr>
          </a:p>
        </p:txBody>
      </p:sp>
      <p:grpSp>
        <p:nvGrpSpPr>
          <p:cNvPr id="20" name="组合 19"/>
          <p:cNvGrpSpPr/>
          <p:nvPr/>
        </p:nvGrpSpPr>
        <p:grpSpPr>
          <a:xfrm>
            <a:off x="1483618" y="710203"/>
            <a:ext cx="1311697" cy="1191873"/>
            <a:chOff x="9445794" y="-97742"/>
            <a:chExt cx="1944496" cy="1766866"/>
          </a:xfrm>
          <a:effectLst>
            <a:outerShdw sx="1000" sy="1000" algn="ctr" rotWithShape="0">
              <a:schemeClr val="bg1"/>
            </a:outerShdw>
          </a:effectLst>
        </p:grpSpPr>
        <p:sp>
          <p:nvSpPr>
            <p:cNvPr id="22" name="Freeform 6"/>
            <p:cNvSpPr/>
            <p:nvPr/>
          </p:nvSpPr>
          <p:spPr bwMode="auto">
            <a:xfrm>
              <a:off x="9445794" y="-97742"/>
              <a:ext cx="1944496" cy="1766866"/>
            </a:xfrm>
            <a:custGeom>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sx="1000" sy="1000" algn="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b="1">
                <a:cs typeface="+mn-ea"/>
                <a:sym typeface="+mn-lt"/>
              </a:endParaRPr>
            </a:p>
          </p:txBody>
        </p:sp>
        <p:sp>
          <p:nvSpPr>
            <p:cNvPr id="23" name="Freeform 6"/>
            <p:cNvSpPr/>
            <p:nvPr/>
          </p:nvSpPr>
          <p:spPr bwMode="auto">
            <a:xfrm>
              <a:off x="9481166" y="-65604"/>
              <a:ext cx="1873756" cy="1702590"/>
            </a:xfrm>
            <a:custGeom>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a:outerShdw sx="1000" sy="1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b="1">
                <a:cs typeface="+mn-ea"/>
                <a:sym typeface="+mn-lt"/>
              </a:endParaRPr>
            </a:p>
          </p:txBody>
        </p:sp>
        <p:sp>
          <p:nvSpPr>
            <p:cNvPr id="24" name="Freeform 6"/>
            <p:cNvSpPr/>
            <p:nvPr/>
          </p:nvSpPr>
          <p:spPr bwMode="auto">
            <a:xfrm>
              <a:off x="9715944" y="147729"/>
              <a:ext cx="1404195" cy="1275922"/>
            </a:xfrm>
            <a:custGeom>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solidFill>
              <a:schemeClr val="accent1"/>
            </a:solidFill>
            <a:ln>
              <a:noFill/>
            </a:ln>
            <a:effectLst>
              <a:innerShdw blurRad="3556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195" b="1">
                <a:solidFill>
                  <a:schemeClr val="bg1"/>
                </a:solidFill>
                <a:cs typeface="+mn-ea"/>
                <a:sym typeface="+mn-lt"/>
              </a:endParaRPr>
            </a:p>
          </p:txBody>
        </p:sp>
        <p:sp>
          <p:nvSpPr>
            <p:cNvPr id="12" name="文本框 11"/>
            <p:cNvSpPr txBox="1"/>
            <p:nvPr/>
          </p:nvSpPr>
          <p:spPr>
            <a:xfrm>
              <a:off x="9897642" y="283825"/>
              <a:ext cx="1062698" cy="1084561"/>
            </a:xfrm>
            <a:prstGeom prst="rect">
              <a:avLst/>
            </a:prstGeom>
            <a:noFill/>
          </p:spPr>
          <p:txBody>
            <a:bodyPr wrap="none" rtlCol="0">
              <a:spAutoFit/>
            </a:bodyPr>
            <a:lstStyle/>
            <a:p>
              <a:r>
                <a:rPr lang="zh-CN" altLang="en-US" sz="4155" b="1">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mn-lt"/>
                </a:rPr>
                <a:t>前</a:t>
              </a:r>
              <a:endParaRPr lang="zh-CN" altLang="en-US" sz="4155" b="1">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mn-lt"/>
              </a:endParaRPr>
            </a:p>
          </p:txBody>
        </p:sp>
      </p:grpSp>
      <p:grpSp>
        <p:nvGrpSpPr>
          <p:cNvPr id="27" name="组合 26"/>
          <p:cNvGrpSpPr/>
          <p:nvPr/>
        </p:nvGrpSpPr>
        <p:grpSpPr>
          <a:xfrm>
            <a:off x="2694596" y="710202"/>
            <a:ext cx="1311697" cy="1191873"/>
            <a:chOff x="9445799" y="-97742"/>
            <a:chExt cx="1944497" cy="1766867"/>
          </a:xfrm>
          <a:effectLst>
            <a:outerShdw sx="1000" sy="1000" algn="ctr" rotWithShape="0">
              <a:schemeClr val="bg1"/>
            </a:outerShdw>
          </a:effectLst>
        </p:grpSpPr>
        <p:sp>
          <p:nvSpPr>
            <p:cNvPr id="28" name="Freeform 6"/>
            <p:cNvSpPr/>
            <p:nvPr/>
          </p:nvSpPr>
          <p:spPr bwMode="auto">
            <a:xfrm>
              <a:off x="9445799" y="-97742"/>
              <a:ext cx="1944497" cy="1766867"/>
            </a:xfrm>
            <a:custGeom>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sx="1000" sy="1000" algn="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b="1">
                <a:cs typeface="+mn-ea"/>
                <a:sym typeface="+mn-lt"/>
              </a:endParaRPr>
            </a:p>
          </p:txBody>
        </p:sp>
        <p:sp>
          <p:nvSpPr>
            <p:cNvPr id="29" name="Freeform 6"/>
            <p:cNvSpPr/>
            <p:nvPr/>
          </p:nvSpPr>
          <p:spPr bwMode="auto">
            <a:xfrm>
              <a:off x="9481167" y="-65604"/>
              <a:ext cx="1873757" cy="1702590"/>
            </a:xfrm>
            <a:custGeom>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b="1">
                <a:cs typeface="+mn-ea"/>
                <a:sym typeface="+mn-lt"/>
              </a:endParaRPr>
            </a:p>
          </p:txBody>
        </p:sp>
        <p:sp>
          <p:nvSpPr>
            <p:cNvPr id="30" name="Freeform 6"/>
            <p:cNvSpPr/>
            <p:nvPr/>
          </p:nvSpPr>
          <p:spPr bwMode="auto">
            <a:xfrm>
              <a:off x="9715947" y="147729"/>
              <a:ext cx="1404196" cy="1275922"/>
            </a:xfrm>
            <a:custGeom>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solidFill>
              <a:schemeClr val="accent1"/>
            </a:solidFill>
            <a:ln>
              <a:noFill/>
            </a:ln>
            <a:effectLst>
              <a:innerShdw blurRad="3556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195" b="1">
                <a:solidFill>
                  <a:schemeClr val="bg1"/>
                </a:solidFill>
                <a:cs typeface="+mn-ea"/>
                <a:sym typeface="+mn-lt"/>
              </a:endParaRPr>
            </a:p>
          </p:txBody>
        </p:sp>
        <p:sp>
          <p:nvSpPr>
            <p:cNvPr id="31" name="文本框 30"/>
            <p:cNvSpPr txBox="1"/>
            <p:nvPr/>
          </p:nvSpPr>
          <p:spPr>
            <a:xfrm>
              <a:off x="9897642" y="283825"/>
              <a:ext cx="1062698" cy="1084561"/>
            </a:xfrm>
            <a:prstGeom prst="rect">
              <a:avLst/>
            </a:prstGeom>
            <a:noFill/>
          </p:spPr>
          <p:txBody>
            <a:bodyPr wrap="none" rtlCol="0">
              <a:spAutoFit/>
            </a:bodyPr>
            <a:lstStyle/>
            <a:p>
              <a:r>
                <a:rPr lang="zh-CN" altLang="en-US" sz="4155" b="1">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mn-lt"/>
                </a:rPr>
                <a:t>言</a:t>
              </a:r>
              <a:endParaRPr lang="zh-CN" altLang="en-US" sz="4155" b="1">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mn-lt"/>
              </a:endParaRPr>
            </a:p>
          </p:txBody>
        </p:sp>
      </p:grpSp>
    </p:spTree>
  </p:cSld>
  <p:clrMapOvr>
    <a:masterClrMapping/>
  </p:clrMapOvr>
  <mc:AlternateContent>
    <mc:Choice xmlns:p14="http://schemas.microsoft.com/office/powerpoint/2010/main" Requires="p14">
      <p:transition spd="slow" advClick="0" advTm="3000" p14:dur="1200">
        <p14:prism/>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10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par>
                          <p:cTn id="15" fill="hold" nodeType="afterGroup">
                            <p:stCondLst>
                              <p:cond delay="600"/>
                            </p:stCondLst>
                            <p:childTnLst>
                              <p:par>
                                <p:cTn id="16" presetID="22" presetClass="entr" presetSubtype="4" fill="hold" grpId="0" nodeType="afterEffect">
                                  <p:stCondLst>
                                    <p:cond delay="0"/>
                                  </p:stCondLst>
                                  <p:iterate type="lt">
                                    <p:tmPct val="10000"/>
                                  </p:iterate>
                                  <p:childTnLst>
                                    <p:set>
                                      <p:cBhvr>
                                        <p:cTn id="17" dur="1" fill="hold">
                                          <p:stCondLst>
                                            <p:cond delay="0"/>
                                          </p:stCondLst>
                                        </p:cTn>
                                        <p:tgtEl>
                                          <p:spTgt spid="123"/>
                                        </p:tgtEl>
                                        <p:attrNameLst>
                                          <p:attrName>style.visibility</p:attrName>
                                        </p:attrNameLst>
                                      </p:cBhvr>
                                      <p:to>
                                        <p:strVal val="visible"/>
                                      </p:to>
                                    </p:set>
                                    <p:animEffect transition="in" filter="wipe(down)">
                                      <p:cBhvr>
                                        <p:cTn id="18"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5">
            <a:lum/>
          </a:blip>
          <a:stretch>
            <a:fillRect/>
          </a:stretch>
        </a:blipFill>
        <a:effectLst/>
      </p:bgPr>
    </p:bg>
    <p:spTree>
      <p:nvGrpSpPr>
        <p:cNvPr id="1" name=""/>
        <p:cNvGrpSpPr/>
        <p:nvPr/>
      </p:nvGrpSpPr>
      <p:grpSpPr>
        <a:xfrm>
          <a:off x="0" y="0"/>
          <a:ext cx="0" cy="0"/>
        </a:xfrm>
      </p:grpSpPr>
      <p:sp>
        <p:nvSpPr>
          <p:cNvPr id="9" name="圆角矩形 8"/>
          <p:cNvSpPr/>
          <p:nvPr/>
        </p:nvSpPr>
        <p:spPr bwMode="auto">
          <a:xfrm>
            <a:off x="3200977" y="1534912"/>
            <a:ext cx="2754127" cy="646940"/>
          </a:xfrm>
          <a:prstGeom prst="roundRect">
            <a:avLst>
              <a:gd name="adj" fmla="val 50000"/>
            </a:avLst>
          </a:prstGeom>
          <a:solidFill>
            <a:srgbClr val="C00000"/>
          </a:solidFill>
          <a:ln w="28575" cap="flat" cmpd="sng" algn="ctr">
            <a:noFill/>
            <a:prstDash val="solid"/>
            <a:miter lim="800000"/>
          </a:ln>
          <a:effectLst/>
        </p:spPr>
        <p:txBody>
          <a:bodyPr lIns="91382" tIns="45692" rIns="91382" bIns="45692" anchor="ctr"/>
          <a:lstStyle/>
          <a:p>
            <a:pPr algn="ctr">
              <a:defRPr/>
            </a:pPr>
            <a:endParaRPr lang="zh-CN" altLang="en-US" sz="1705" kern="0">
              <a:solidFill>
                <a:schemeClr val="bg1"/>
              </a:solidFill>
              <a:latin typeface="微软雅黑" panose="020b0503020204020204" pitchFamily="34" charset="-122"/>
              <a:ea typeface="微软雅黑" panose="020b0503020204020204" pitchFamily="34" charset="-122"/>
            </a:endParaRPr>
          </a:p>
        </p:txBody>
      </p:sp>
      <p:sp>
        <p:nvSpPr>
          <p:cNvPr id="10" name="文本框 12"/>
          <p:cNvSpPr txBox="1"/>
          <p:nvPr/>
        </p:nvSpPr>
        <p:spPr bwMode="auto">
          <a:xfrm>
            <a:off x="3711857" y="1665453"/>
            <a:ext cx="1646487" cy="384664"/>
          </a:xfrm>
          <a:prstGeom prst="rect">
            <a:avLst/>
          </a:prstGeom>
          <a:noFill/>
          <a:ln>
            <a:noFill/>
          </a:ln>
        </p:spPr>
        <p:txBody>
          <a:bodyPr wrap="none" lIns="91382" tIns="45692" rIns="91382" bIns="45692">
            <a:spAutoFit/>
          </a:bodyPr>
          <a:lstStyle/>
          <a:p>
            <a:pPr>
              <a:defRPr/>
            </a:pPr>
            <a:r>
              <a:rPr lang="zh-CN" altLang="en-US" sz="1900" b="1" kern="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a:t>
            </a:r>
            <a:endParaRPr lang="en-US" altLang="zh-CN" sz="1900" b="1" kern="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11" name="Freeform 12"/>
          <p:cNvSpPr>
            <a:spLocks noEditPoints="1"/>
          </p:cNvSpPr>
          <p:nvPr/>
        </p:nvSpPr>
        <p:spPr bwMode="auto">
          <a:xfrm>
            <a:off x="2415109" y="1534913"/>
            <a:ext cx="559908" cy="562357"/>
          </a:xfrm>
          <a:custGeom>
            <a:gdLst>
              <a:gd name="T0" fmla="*/ 2147483646 w 85"/>
              <a:gd name="T1" fmla="*/ 2147483646 h 85"/>
              <a:gd name="T2" fmla="*/ 2147483646 w 85"/>
              <a:gd name="T3" fmla="*/ 2147483646 h 85"/>
              <a:gd name="T4" fmla="*/ 2147483646 w 85"/>
              <a:gd name="T5" fmla="*/ 2147483646 h 85"/>
              <a:gd name="T6" fmla="*/ 2147483646 w 85"/>
              <a:gd name="T7" fmla="*/ 2147483646 h 85"/>
              <a:gd name="T8" fmla="*/ 2147483646 w 85"/>
              <a:gd name="T9" fmla="*/ 2147483646 h 85"/>
              <a:gd name="T10" fmla="*/ 2147483646 w 85"/>
              <a:gd name="T11" fmla="*/ 2147483646 h 85"/>
              <a:gd name="T12" fmla="*/ 2147483646 w 85"/>
              <a:gd name="T13" fmla="*/ 2147483646 h 85"/>
              <a:gd name="T14" fmla="*/ 2147483646 w 85"/>
              <a:gd name="T15" fmla="*/ 2147483646 h 85"/>
              <a:gd name="T16" fmla="*/ 2147483646 w 85"/>
              <a:gd name="T17" fmla="*/ 2147483646 h 85"/>
              <a:gd name="T18" fmla="*/ 2147483646 w 85"/>
              <a:gd name="T19" fmla="*/ 2147483646 h 85"/>
              <a:gd name="T20" fmla="*/ 2147483646 w 85"/>
              <a:gd name="T21" fmla="*/ 2147483646 h 85"/>
              <a:gd name="T22" fmla="*/ 2147483646 w 85"/>
              <a:gd name="T23" fmla="*/ 2147483646 h 85"/>
              <a:gd name="T24" fmla="*/ 2147483646 w 85"/>
              <a:gd name="T25" fmla="*/ 2147483646 h 85"/>
              <a:gd name="T26" fmla="*/ 2147483646 w 85"/>
              <a:gd name="T27" fmla="*/ 2147483646 h 85"/>
              <a:gd name="T28" fmla="*/ 2147483646 w 85"/>
              <a:gd name="T29" fmla="*/ 2147483646 h 85"/>
              <a:gd name="T30" fmla="*/ 2147483646 w 85"/>
              <a:gd name="T31" fmla="*/ 2147483646 h 85"/>
              <a:gd name="T32" fmla="*/ 2147483646 w 85"/>
              <a:gd name="T33" fmla="*/ 2147483646 h 85"/>
              <a:gd name="T34" fmla="*/ 2147483646 w 85"/>
              <a:gd name="T35" fmla="*/ 2147483646 h 85"/>
              <a:gd name="T36" fmla="*/ 2147483646 w 85"/>
              <a:gd name="T37" fmla="*/ 2147483646 h 85"/>
              <a:gd name="T38" fmla="*/ 2147483646 w 85"/>
              <a:gd name="T39" fmla="*/ 2147483646 h 85"/>
              <a:gd name="T40" fmla="*/ 2147483646 w 85"/>
              <a:gd name="T41" fmla="*/ 2147483646 h 85"/>
              <a:gd name="T42" fmla="*/ 2147483646 w 85"/>
              <a:gd name="T43" fmla="*/ 2147483646 h 85"/>
              <a:gd name="T44" fmla="*/ 2147483646 w 85"/>
              <a:gd name="T45" fmla="*/ 2147483646 h 85"/>
              <a:gd name="T46" fmla="*/ 2147483646 w 85"/>
              <a:gd name="T47" fmla="*/ 0 h 85"/>
              <a:gd name="T48" fmla="*/ 2147483646 w 85"/>
              <a:gd name="T49" fmla="*/ 0 h 85"/>
              <a:gd name="T50" fmla="*/ 2147483646 w 85"/>
              <a:gd name="T51" fmla="*/ 2147483646 h 85"/>
              <a:gd name="T52" fmla="*/ 2147483646 w 85"/>
              <a:gd name="T53" fmla="*/ 2147483646 h 85"/>
              <a:gd name="T54" fmla="*/ 2147483646 w 85"/>
              <a:gd name="T55" fmla="*/ 2147483646 h 85"/>
              <a:gd name="T56" fmla="*/ 2147483646 w 85"/>
              <a:gd name="T57" fmla="*/ 2147483646 h 85"/>
              <a:gd name="T58" fmla="*/ 2147483646 w 85"/>
              <a:gd name="T59" fmla="*/ 2147483646 h 85"/>
              <a:gd name="T60" fmla="*/ 2147483646 w 85"/>
              <a:gd name="T61" fmla="*/ 2147483646 h 85"/>
              <a:gd name="T62" fmla="*/ 2147483646 w 85"/>
              <a:gd name="T63" fmla="*/ 2147483646 h 85"/>
              <a:gd name="T64" fmla="*/ 2147483646 w 85"/>
              <a:gd name="T65" fmla="*/ 2147483646 h 85"/>
              <a:gd name="T66" fmla="*/ 2147483646 w 85"/>
              <a:gd name="T67" fmla="*/ 0 h 85"/>
              <a:gd name="T68" fmla="*/ 0 w 85"/>
              <a:gd name="T69" fmla="*/ 2147483646 h 85"/>
              <a:gd name="T70" fmla="*/ 0 w 85"/>
              <a:gd name="T71" fmla="*/ 2147483646 h 85"/>
              <a:gd name="T72" fmla="*/ 2147483646 w 85"/>
              <a:gd name="T73" fmla="*/ 2147483646 h 85"/>
              <a:gd name="T74" fmla="*/ 2147483646 w 85"/>
              <a:gd name="T75" fmla="*/ 2147483646 h 85"/>
              <a:gd name="T76" fmla="*/ 0 w 85"/>
              <a:gd name="T77" fmla="*/ 2147483646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rgbClr val="C00000"/>
          </a:solidFill>
          <a:ln w="28575" cap="flat" cmpd="sng" algn="ctr">
            <a:noFill/>
            <a:prstDash val="solid"/>
            <a:miter lim="800000"/>
          </a:ln>
          <a:effectLst/>
        </p:spPr>
        <p:txBody>
          <a:bodyPr lIns="91382" tIns="45692" rIns="91382" bIns="45692" anchor="ctr"/>
          <a:lstStyle/>
          <a:p>
            <a:pPr algn="ctr">
              <a:defRPr/>
            </a:pPr>
            <a:endParaRPr lang="zh-CN" altLang="en-US" sz="1705"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圆角矩形 11"/>
          <p:cNvSpPr/>
          <p:nvPr/>
        </p:nvSpPr>
        <p:spPr bwMode="auto">
          <a:xfrm>
            <a:off x="3247063" y="2668320"/>
            <a:ext cx="2753747" cy="645104"/>
          </a:xfrm>
          <a:prstGeom prst="roundRect">
            <a:avLst>
              <a:gd name="adj" fmla="val 50000"/>
            </a:avLst>
          </a:prstGeom>
          <a:solidFill>
            <a:srgbClr val="C00000"/>
          </a:solidFill>
          <a:ln w="28575" cap="flat" cmpd="sng" algn="ctr">
            <a:noFill/>
            <a:prstDash val="solid"/>
            <a:miter lim="800000"/>
          </a:ln>
          <a:effectLst/>
        </p:spPr>
        <p:txBody>
          <a:bodyPr lIns="91382" tIns="45692" rIns="91382" bIns="45692" anchor="ctr"/>
          <a:lstStyle/>
          <a:p>
            <a:pPr algn="ctr">
              <a:defRPr/>
            </a:pPr>
            <a:endParaRPr lang="zh-CN" altLang="en-US" sz="1705" kern="0">
              <a:solidFill>
                <a:schemeClr val="bg1"/>
              </a:solidFill>
              <a:latin typeface="微软雅黑" panose="020b0503020204020204" pitchFamily="34" charset="-122"/>
              <a:ea typeface="微软雅黑" panose="020b0503020204020204" pitchFamily="34" charset="-122"/>
            </a:endParaRPr>
          </a:p>
        </p:txBody>
      </p:sp>
      <p:sp>
        <p:nvSpPr>
          <p:cNvPr id="13" name="Freeform 5"/>
          <p:cNvSpPr>
            <a:spLocks noEditPoints="1"/>
          </p:cNvSpPr>
          <p:nvPr/>
        </p:nvSpPr>
        <p:spPr bwMode="auto">
          <a:xfrm>
            <a:off x="2399112" y="2659628"/>
            <a:ext cx="591904" cy="594360"/>
          </a:xfrm>
          <a:custGeom>
            <a:gdLst>
              <a:gd name="T0" fmla="*/ 2147483646 w 104"/>
              <a:gd name="T1" fmla="*/ 2147483646 h 104"/>
              <a:gd name="T2" fmla="*/ 2147483646 w 104"/>
              <a:gd name="T3" fmla="*/ 2147483646 h 104"/>
              <a:gd name="T4" fmla="*/ 2147483646 w 104"/>
              <a:gd name="T5" fmla="*/ 2147483646 h 104"/>
              <a:gd name="T6" fmla="*/ 2147483646 w 104"/>
              <a:gd name="T7" fmla="*/ 0 h 104"/>
              <a:gd name="T8" fmla="*/ 0 w 104"/>
              <a:gd name="T9" fmla="*/ 2147483646 h 104"/>
              <a:gd name="T10" fmla="*/ 2147483646 w 104"/>
              <a:gd name="T11" fmla="*/ 2147483646 h 104"/>
              <a:gd name="T12" fmla="*/ 2147483646 w 104"/>
              <a:gd name="T13" fmla="*/ 2147483646 h 104"/>
              <a:gd name="T14" fmla="*/ 2147483646 w 104"/>
              <a:gd name="T15" fmla="*/ 0 h 104"/>
              <a:gd name="T16" fmla="*/ 2147483646 w 104"/>
              <a:gd name="T17" fmla="*/ 2147483646 h 104"/>
              <a:gd name="T18" fmla="*/ 2147483646 w 104"/>
              <a:gd name="T19" fmla="*/ 2147483646 h 104"/>
              <a:gd name="T20" fmla="*/ 2147483646 w 104"/>
              <a:gd name="T21" fmla="*/ 2147483646 h 104"/>
              <a:gd name="T22" fmla="*/ 2147483646 w 104"/>
              <a:gd name="T23" fmla="*/ 2147483646 h 104"/>
              <a:gd name="T24" fmla="*/ 2147483646 w 104"/>
              <a:gd name="T25" fmla="*/ 2147483646 h 104"/>
              <a:gd name="T26" fmla="*/ 2147483646 w 104"/>
              <a:gd name="T27" fmla="*/ 2147483646 h 104"/>
              <a:gd name="T28" fmla="*/ 2147483646 w 104"/>
              <a:gd name="T29" fmla="*/ 2147483646 h 104"/>
              <a:gd name="T30" fmla="*/ 2147483646 w 104"/>
              <a:gd name="T31" fmla="*/ 2147483646 h 104"/>
              <a:gd name="T32" fmla="*/ 2147483646 w 104"/>
              <a:gd name="T33" fmla="*/ 2147483646 h 104"/>
              <a:gd name="T34" fmla="*/ 2147483646 w 104"/>
              <a:gd name="T35" fmla="*/ 2147483646 h 104"/>
              <a:gd name="T36" fmla="*/ 2147483646 w 104"/>
              <a:gd name="T37" fmla="*/ 2147483646 h 104"/>
              <a:gd name="T38" fmla="*/ 2147483646 w 104"/>
              <a:gd name="T39" fmla="*/ 2147483646 h 104"/>
              <a:gd name="T40" fmla="*/ 2147483646 w 104"/>
              <a:gd name="T41" fmla="*/ 2147483646 h 104"/>
              <a:gd name="T42" fmla="*/ 2147483646 w 104"/>
              <a:gd name="T43" fmla="*/ 2147483646 h 104"/>
              <a:gd name="T44" fmla="*/ 2147483646 w 104"/>
              <a:gd name="T45" fmla="*/ 2147483646 h 104"/>
              <a:gd name="T46" fmla="*/ 2147483646 w 104"/>
              <a:gd name="T47" fmla="*/ 2147483646 h 104"/>
              <a:gd name="T48" fmla="*/ 2147483646 w 104"/>
              <a:gd name="T49" fmla="*/ 2147483646 h 104"/>
              <a:gd name="T50" fmla="*/ 2147483646 w 104"/>
              <a:gd name="T51" fmla="*/ 2147483646 h 104"/>
              <a:gd name="T52" fmla="*/ 2147483646 w 104"/>
              <a:gd name="T53" fmla="*/ 2147483646 h 104"/>
              <a:gd name="T54" fmla="*/ 2147483646 w 104"/>
              <a:gd name="T55" fmla="*/ 2147483646 h 104"/>
              <a:gd name="T56" fmla="*/ 2147483646 w 104"/>
              <a:gd name="T57" fmla="*/ 2147483646 h 104"/>
              <a:gd name="T58" fmla="*/ 2147483646 w 104"/>
              <a:gd name="T59" fmla="*/ 2147483646 h 104"/>
              <a:gd name="T60" fmla="*/ 2147483646 w 104"/>
              <a:gd name="T61" fmla="*/ 2147483646 h 104"/>
              <a:gd name="T62" fmla="*/ 2147483646 w 104"/>
              <a:gd name="T63" fmla="*/ 2147483646 h 104"/>
              <a:gd name="T64" fmla="*/ 2147483646 w 104"/>
              <a:gd name="T65" fmla="*/ 2147483646 h 104"/>
              <a:gd name="T66" fmla="*/ 2147483646 w 104"/>
              <a:gd name="T67" fmla="*/ 2147483646 h 104"/>
              <a:gd name="T68" fmla="*/ 2147483646 w 104"/>
              <a:gd name="T69" fmla="*/ 2147483646 h 104"/>
              <a:gd name="T70" fmla="*/ 2147483646 w 104"/>
              <a:gd name="T71" fmla="*/ 2147483646 h 104"/>
              <a:gd name="T72" fmla="*/ 2147483646 w 104"/>
              <a:gd name="T73" fmla="*/ 2147483646 h 104"/>
              <a:gd name="T74" fmla="*/ 2147483646 w 104"/>
              <a:gd name="T75" fmla="*/ 2147483646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rgbClr val="C00000"/>
          </a:solidFill>
          <a:ln w="28575" cap="flat" cmpd="sng" algn="ctr">
            <a:noFill/>
            <a:prstDash val="solid"/>
            <a:miter lim="800000"/>
          </a:ln>
          <a:effectLst/>
        </p:spPr>
        <p:txBody>
          <a:bodyPr lIns="91382" tIns="45692" rIns="91382" bIns="45692" anchor="ctr"/>
          <a:lstStyle/>
          <a:p>
            <a:pPr algn="ctr">
              <a:defRPr/>
            </a:pPr>
            <a:endParaRPr lang="zh-CN" altLang="en-US" sz="1705"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圆角矩形 13"/>
          <p:cNvSpPr/>
          <p:nvPr/>
        </p:nvSpPr>
        <p:spPr bwMode="auto">
          <a:xfrm>
            <a:off x="3258652" y="3791199"/>
            <a:ext cx="2752603" cy="644653"/>
          </a:xfrm>
          <a:prstGeom prst="roundRect">
            <a:avLst>
              <a:gd name="adj" fmla="val 50000"/>
            </a:avLst>
          </a:prstGeom>
          <a:solidFill>
            <a:srgbClr val="C00000"/>
          </a:solidFill>
          <a:ln w="28575" cap="flat" cmpd="sng" algn="ctr">
            <a:noFill/>
            <a:prstDash val="solid"/>
            <a:miter lim="800000"/>
          </a:ln>
          <a:effectLst/>
        </p:spPr>
        <p:txBody>
          <a:bodyPr lIns="91382" tIns="45692" rIns="91382" bIns="45692" anchor="ctr"/>
          <a:lstStyle/>
          <a:p>
            <a:pPr algn="ctr">
              <a:defRPr/>
            </a:pPr>
            <a:endParaRPr lang="zh-CN" altLang="en-US" sz="1705" kern="0">
              <a:solidFill>
                <a:schemeClr val="bg1"/>
              </a:solidFill>
              <a:latin typeface="微软雅黑" panose="020b0503020204020204" pitchFamily="34" charset="-122"/>
              <a:ea typeface="微软雅黑" panose="020b0503020204020204" pitchFamily="34" charset="-122"/>
            </a:endParaRPr>
          </a:p>
        </p:txBody>
      </p:sp>
      <p:sp>
        <p:nvSpPr>
          <p:cNvPr id="15" name="Freeform 22"/>
          <p:cNvSpPr>
            <a:spLocks noEditPoints="1"/>
          </p:cNvSpPr>
          <p:nvPr/>
        </p:nvSpPr>
        <p:spPr bwMode="auto">
          <a:xfrm>
            <a:off x="2386704" y="3846062"/>
            <a:ext cx="644467" cy="521209"/>
          </a:xfrm>
          <a:custGeom>
            <a:gdLst>
              <a:gd name="T0" fmla="*/ 2147483646 w 109"/>
              <a:gd name="T1" fmla="*/ 2147483646 h 88"/>
              <a:gd name="T2" fmla="*/ 2147483646 w 109"/>
              <a:gd name="T3" fmla="*/ 2147483646 h 88"/>
              <a:gd name="T4" fmla="*/ 2147483646 w 109"/>
              <a:gd name="T5" fmla="*/ 2147483646 h 88"/>
              <a:gd name="T6" fmla="*/ 2147483646 w 109"/>
              <a:gd name="T7" fmla="*/ 0 h 88"/>
              <a:gd name="T8" fmla="*/ 2147483646 w 109"/>
              <a:gd name="T9" fmla="*/ 2147483646 h 88"/>
              <a:gd name="T10" fmla="*/ 2147483646 w 109"/>
              <a:gd name="T11" fmla="*/ 2147483646 h 88"/>
              <a:gd name="T12" fmla="*/ 2147483646 w 109"/>
              <a:gd name="T13" fmla="*/ 2147483646 h 88"/>
              <a:gd name="T14" fmla="*/ 2147483646 w 109"/>
              <a:gd name="T15" fmla="*/ 2147483646 h 88"/>
              <a:gd name="T16" fmla="*/ 2147483646 w 109"/>
              <a:gd name="T17" fmla="*/ 2147483646 h 88"/>
              <a:gd name="T18" fmla="*/ 0 w 109"/>
              <a:gd name="T19" fmla="*/ 2147483646 h 88"/>
              <a:gd name="T20" fmla="*/ 2147483646 w 109"/>
              <a:gd name="T21" fmla="*/ 2147483646 h 88"/>
              <a:gd name="T22" fmla="*/ 2147483646 w 109"/>
              <a:gd name="T23" fmla="*/ 2147483646 h 88"/>
              <a:gd name="T24" fmla="*/ 2147483646 w 109"/>
              <a:gd name="T25" fmla="*/ 2147483646 h 88"/>
              <a:gd name="T26" fmla="*/ 2147483646 w 109"/>
              <a:gd name="T27" fmla="*/ 2147483646 h 88"/>
              <a:gd name="T28" fmla="*/ 2147483646 w 109"/>
              <a:gd name="T29" fmla="*/ 2147483646 h 88"/>
              <a:gd name="T30" fmla="*/ 2147483646 w 109"/>
              <a:gd name="T31" fmla="*/ 2147483646 h 88"/>
              <a:gd name="T32" fmla="*/ 2147483646 w 109"/>
              <a:gd name="T33" fmla="*/ 2147483646 h 88"/>
              <a:gd name="T34" fmla="*/ 2147483646 w 109"/>
              <a:gd name="T35" fmla="*/ 2147483646 h 88"/>
              <a:gd name="T36" fmla="*/ 2147483646 w 109"/>
              <a:gd name="T37" fmla="*/ 2147483646 h 88"/>
              <a:gd name="T38" fmla="*/ 2147483646 w 109"/>
              <a:gd name="T39" fmla="*/ 2147483646 h 88"/>
              <a:gd name="T40" fmla="*/ 2147483646 w 109"/>
              <a:gd name="T41" fmla="*/ 2147483646 h 88"/>
              <a:gd name="T42" fmla="*/ 2147483646 w 109"/>
              <a:gd name="T43" fmla="*/ 2147483646 h 88"/>
              <a:gd name="T44" fmla="*/ 2147483646 w 109"/>
              <a:gd name="T45" fmla="*/ 2147483646 h 88"/>
              <a:gd name="T46" fmla="*/ 2147483646 w 109"/>
              <a:gd name="T47" fmla="*/ 2147483646 h 88"/>
              <a:gd name="T48" fmla="*/ 2147483646 w 109"/>
              <a:gd name="T49" fmla="*/ 2147483646 h 88"/>
              <a:gd name="T50" fmla="*/ 2147483646 w 109"/>
              <a:gd name="T51" fmla="*/ 2147483646 h 88"/>
              <a:gd name="T52" fmla="*/ 2147483646 w 109"/>
              <a:gd name="T53" fmla="*/ 2147483646 h 88"/>
              <a:gd name="T54" fmla="*/ 2147483646 w 109"/>
              <a:gd name="T55" fmla="*/ 2147483646 h 88"/>
              <a:gd name="T56" fmla="*/ 2147483646 w 109"/>
              <a:gd name="T57" fmla="*/ 2147483646 h 88"/>
              <a:gd name="T58" fmla="*/ 2147483646 w 109"/>
              <a:gd name="T59" fmla="*/ 2147483646 h 88"/>
              <a:gd name="T60" fmla="*/ 2147483646 w 109"/>
              <a:gd name="T61" fmla="*/ 2147483646 h 88"/>
              <a:gd name="T62" fmla="*/ 2147483646 w 109"/>
              <a:gd name="T63" fmla="*/ 2147483646 h 88"/>
              <a:gd name="T64" fmla="*/ 2147483646 w 109"/>
              <a:gd name="T65" fmla="*/ 2147483646 h 88"/>
              <a:gd name="T66" fmla="*/ 2147483646 w 109"/>
              <a:gd name="T67" fmla="*/ 2147483646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C00000"/>
          </a:solidFill>
          <a:ln w="28575" cap="flat" cmpd="sng" algn="ctr">
            <a:noFill/>
            <a:prstDash val="solid"/>
            <a:miter lim="800000"/>
          </a:ln>
          <a:effectLst/>
        </p:spPr>
        <p:txBody>
          <a:bodyPr lIns="91382" tIns="45692" rIns="91382" bIns="45692" anchor="ctr"/>
          <a:lstStyle/>
          <a:p>
            <a:pPr algn="ctr">
              <a:defRPr/>
            </a:pPr>
            <a:endParaRPr lang="zh-CN" altLang="en-US" sz="1705"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圆角矩形 15"/>
          <p:cNvSpPr/>
          <p:nvPr/>
        </p:nvSpPr>
        <p:spPr bwMode="auto">
          <a:xfrm>
            <a:off x="3224030" y="4913625"/>
            <a:ext cx="2753932" cy="647055"/>
          </a:xfrm>
          <a:prstGeom prst="roundRect">
            <a:avLst>
              <a:gd name="adj" fmla="val 50000"/>
            </a:avLst>
          </a:prstGeom>
          <a:solidFill>
            <a:srgbClr val="C00000"/>
          </a:solidFill>
          <a:ln w="28575" cap="flat" cmpd="sng" algn="ctr">
            <a:noFill/>
            <a:prstDash val="solid"/>
            <a:miter lim="800000"/>
          </a:ln>
          <a:effectLst/>
        </p:spPr>
        <p:txBody>
          <a:bodyPr lIns="91382" tIns="45692" rIns="91382" bIns="45692" anchor="ctr"/>
          <a:lstStyle/>
          <a:p>
            <a:pPr algn="ctr">
              <a:defRPr/>
            </a:pPr>
            <a:endParaRPr lang="zh-CN" altLang="en-US" sz="1705" kern="0">
              <a:solidFill>
                <a:schemeClr val="bg1"/>
              </a:solidFill>
              <a:latin typeface="微软雅黑" panose="020b0503020204020204" pitchFamily="34" charset="-122"/>
              <a:ea typeface="微软雅黑" panose="020b0503020204020204" pitchFamily="34" charset="-122"/>
            </a:endParaRPr>
          </a:p>
        </p:txBody>
      </p:sp>
      <p:sp>
        <p:nvSpPr>
          <p:cNvPr id="17" name="Freeform 24"/>
          <p:cNvSpPr>
            <a:spLocks noEditPoints="1"/>
          </p:cNvSpPr>
          <p:nvPr/>
        </p:nvSpPr>
        <p:spPr bwMode="auto">
          <a:xfrm>
            <a:off x="2380830" y="4915913"/>
            <a:ext cx="628470" cy="649224"/>
          </a:xfrm>
          <a:custGeom>
            <a:gdLst>
              <a:gd name="T0" fmla="*/ 2147483646 w 89"/>
              <a:gd name="T1" fmla="*/ 2147483646 h 92"/>
              <a:gd name="T2" fmla="*/ 2147483646 w 89"/>
              <a:gd name="T3" fmla="*/ 2147483646 h 92"/>
              <a:gd name="T4" fmla="*/ 2147483646 w 89"/>
              <a:gd name="T5" fmla="*/ 2147483646 h 92"/>
              <a:gd name="T6" fmla="*/ 2147483646 w 89"/>
              <a:gd name="T7" fmla="*/ 2147483646 h 92"/>
              <a:gd name="T8" fmla="*/ 2147483646 w 89"/>
              <a:gd name="T9" fmla="*/ 2147483646 h 92"/>
              <a:gd name="T10" fmla="*/ 2147483646 w 89"/>
              <a:gd name="T11" fmla="*/ 2147483646 h 92"/>
              <a:gd name="T12" fmla="*/ 2147483646 w 89"/>
              <a:gd name="T13" fmla="*/ 2147483646 h 92"/>
              <a:gd name="T14" fmla="*/ 2147483646 w 89"/>
              <a:gd name="T15" fmla="*/ 2147483646 h 92"/>
              <a:gd name="T16" fmla="*/ 2147483646 w 89"/>
              <a:gd name="T17" fmla="*/ 2147483646 h 92"/>
              <a:gd name="T18" fmla="*/ 2147483646 w 89"/>
              <a:gd name="T19" fmla="*/ 2147483646 h 92"/>
              <a:gd name="T20" fmla="*/ 2147483646 w 89"/>
              <a:gd name="T21" fmla="*/ 2147483646 h 92"/>
              <a:gd name="T22" fmla="*/ 2147483646 w 89"/>
              <a:gd name="T23" fmla="*/ 2147483646 h 92"/>
              <a:gd name="T24" fmla="*/ 2147483646 w 89"/>
              <a:gd name="T25" fmla="*/ 2147483646 h 92"/>
              <a:gd name="T26" fmla="*/ 2147483646 w 89"/>
              <a:gd name="T27" fmla="*/ 2147483646 h 92"/>
              <a:gd name="T28" fmla="*/ 2147483646 w 89"/>
              <a:gd name="T29" fmla="*/ 2147483646 h 92"/>
              <a:gd name="T30" fmla="*/ 2147483646 w 89"/>
              <a:gd name="T31" fmla="*/ 2147483646 h 92"/>
              <a:gd name="T32" fmla="*/ 2147483646 w 89"/>
              <a:gd name="T33" fmla="*/ 2147483646 h 92"/>
              <a:gd name="T34" fmla="*/ 2147483646 w 89"/>
              <a:gd name="T35" fmla="*/ 2147483646 h 92"/>
              <a:gd name="T36" fmla="*/ 2147483646 w 89"/>
              <a:gd name="T37" fmla="*/ 2147483646 h 92"/>
              <a:gd name="T38" fmla="*/ 2147483646 w 89"/>
              <a:gd name="T39" fmla="*/ 2147483646 h 92"/>
              <a:gd name="T40" fmla="*/ 2147483646 w 89"/>
              <a:gd name="T41" fmla="*/ 2147483646 h 92"/>
              <a:gd name="T42" fmla="*/ 2147483646 w 89"/>
              <a:gd name="T43" fmla="*/ 2147483646 h 92"/>
              <a:gd name="T44" fmla="*/ 2147483646 w 89"/>
              <a:gd name="T45" fmla="*/ 2147483646 h 92"/>
              <a:gd name="T46" fmla="*/ 2147483646 w 89"/>
              <a:gd name="T47" fmla="*/ 2147483646 h 92"/>
              <a:gd name="T48" fmla="*/ 2147483646 w 89"/>
              <a:gd name="T49" fmla="*/ 2147483646 h 92"/>
              <a:gd name="T50" fmla="*/ 2147483646 w 89"/>
              <a:gd name="T51" fmla="*/ 2147483646 h 92"/>
              <a:gd name="T52" fmla="*/ 2147483646 w 89"/>
              <a:gd name="T53" fmla="*/ 2147483646 h 92"/>
              <a:gd name="T54" fmla="*/ 2147483646 w 89"/>
              <a:gd name="T55" fmla="*/ 2147483646 h 92"/>
              <a:gd name="T56" fmla="*/ 2147483646 w 89"/>
              <a:gd name="T57" fmla="*/ 2147483646 h 92"/>
              <a:gd name="T58" fmla="*/ 2147483646 w 89"/>
              <a:gd name="T59" fmla="*/ 2147483646 h 92"/>
              <a:gd name="T60" fmla="*/ 2147483646 w 89"/>
              <a:gd name="T61" fmla="*/ 2147483646 h 92"/>
              <a:gd name="T62" fmla="*/ 2147483646 w 89"/>
              <a:gd name="T63" fmla="*/ 2147483646 h 92"/>
              <a:gd name="T64" fmla="*/ 2147483646 w 89"/>
              <a:gd name="T65" fmla="*/ 2147483646 h 92"/>
              <a:gd name="T66" fmla="*/ 2147483646 w 89"/>
              <a:gd name="T67" fmla="*/ 2147483646 h 92"/>
              <a:gd name="T68" fmla="*/ 2147483646 w 89"/>
              <a:gd name="T69" fmla="*/ 2147483646 h 92"/>
              <a:gd name="T70" fmla="*/ 2147483646 w 89"/>
              <a:gd name="T71" fmla="*/ 2147483646 h 92"/>
              <a:gd name="T72" fmla="*/ 2147483646 w 89"/>
              <a:gd name="T73" fmla="*/ 2147483646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rgbClr val="C00000"/>
          </a:solidFill>
          <a:ln w="28575" cap="flat" cmpd="sng" algn="ctr">
            <a:noFill/>
            <a:prstDash val="solid"/>
            <a:miter lim="800000"/>
          </a:ln>
          <a:effectLst/>
        </p:spPr>
        <p:txBody>
          <a:bodyPr lIns="91382" tIns="45692" rIns="91382" bIns="45692" anchor="ctr"/>
          <a:lstStyle/>
          <a:p>
            <a:pPr algn="ctr">
              <a:defRPr/>
            </a:pPr>
            <a:endParaRPr lang="zh-CN" altLang="en-US" sz="1705"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6195004" y="2736458"/>
            <a:ext cx="4509193" cy="584719"/>
          </a:xfrm>
          <a:prstGeom prst="rect">
            <a:avLst/>
          </a:prstGeom>
          <a:noFill/>
        </p:spPr>
        <p:txBody>
          <a:bodyPr wrap="square" lIns="91382" tIns="45692" rIns="91382" bIns="45692" rtlCol="0">
            <a:spAutoFit/>
          </a:bodyPr>
          <a:lstStyle/>
          <a:p>
            <a:r>
              <a:rPr lang="zh-CN" altLang="en-US" sz="16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点击输入具体内容点击输入具体内容</a:t>
            </a:r>
            <a:endParaRPr lang="en-US" altLang="zh-CN" sz="16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r>
              <a:rPr lang="zh-CN" altLang="en-US" sz="16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点击输入工作内容点击输入具体内容</a:t>
            </a:r>
            <a:endParaRPr lang="zh-CN" altLang="en-US" sz="16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9" name="TextBox 18"/>
          <p:cNvSpPr txBox="1"/>
          <p:nvPr/>
        </p:nvSpPr>
        <p:spPr>
          <a:xfrm>
            <a:off x="6195004" y="3859336"/>
            <a:ext cx="4509193" cy="584719"/>
          </a:xfrm>
          <a:prstGeom prst="rect">
            <a:avLst/>
          </a:prstGeom>
          <a:noFill/>
        </p:spPr>
        <p:txBody>
          <a:bodyPr wrap="square" lIns="91382" tIns="45692" rIns="91382" bIns="45692" rtlCol="0">
            <a:spAutoFit/>
          </a:bodyPr>
          <a:lstStyle/>
          <a:p>
            <a:r>
              <a:rPr lang="zh-CN" altLang="en-US" sz="16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点击输入具体内容点击输入具体内容</a:t>
            </a:r>
            <a:endParaRPr lang="en-US" altLang="zh-CN" sz="16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r>
              <a:rPr lang="zh-CN" altLang="en-US" sz="16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点击输入工作内容点击输入具体内容</a:t>
            </a:r>
            <a:endParaRPr lang="zh-CN" altLang="en-US" sz="16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0" name="TextBox 19"/>
          <p:cNvSpPr txBox="1"/>
          <p:nvPr/>
        </p:nvSpPr>
        <p:spPr>
          <a:xfrm>
            <a:off x="6195004" y="4981765"/>
            <a:ext cx="4509193" cy="584719"/>
          </a:xfrm>
          <a:prstGeom prst="rect">
            <a:avLst/>
          </a:prstGeom>
          <a:noFill/>
        </p:spPr>
        <p:txBody>
          <a:bodyPr wrap="square" lIns="91382" tIns="45692" rIns="91382" bIns="45692" rtlCol="0">
            <a:spAutoFit/>
          </a:bodyPr>
          <a:lstStyle/>
          <a:p>
            <a:r>
              <a:rPr lang="zh-CN" altLang="en-US" sz="16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点击输入具体内容点击输入具体内容</a:t>
            </a:r>
            <a:endParaRPr lang="en-US" altLang="zh-CN" sz="16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r>
              <a:rPr lang="zh-CN" altLang="en-US" sz="16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点击输入工作内容点击输入具体内容</a:t>
            </a:r>
            <a:endParaRPr lang="zh-CN" altLang="en-US" sz="16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1" name="TextBox 20"/>
          <p:cNvSpPr txBox="1"/>
          <p:nvPr/>
        </p:nvSpPr>
        <p:spPr>
          <a:xfrm>
            <a:off x="6195004" y="1603051"/>
            <a:ext cx="4509193" cy="584719"/>
          </a:xfrm>
          <a:prstGeom prst="rect">
            <a:avLst/>
          </a:prstGeom>
          <a:noFill/>
        </p:spPr>
        <p:txBody>
          <a:bodyPr wrap="square" lIns="91382" tIns="45692" rIns="91382" bIns="45692" rtlCol="0">
            <a:spAutoFit/>
          </a:bodyPr>
          <a:lstStyle/>
          <a:p>
            <a:r>
              <a:rPr lang="zh-CN" altLang="en-US" sz="16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点击输入具体内容点击输入具体内容</a:t>
            </a:r>
            <a:endParaRPr lang="en-US" altLang="zh-CN" sz="16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r>
              <a:rPr lang="zh-CN" altLang="en-US" sz="16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点击输入工作内容点击输入具体内容</a:t>
            </a:r>
            <a:endParaRPr lang="zh-CN" altLang="en-US" sz="16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2" name="文本框 12"/>
          <p:cNvSpPr txBox="1"/>
          <p:nvPr/>
        </p:nvSpPr>
        <p:spPr bwMode="auto">
          <a:xfrm>
            <a:off x="3711857" y="2805738"/>
            <a:ext cx="1646487" cy="384664"/>
          </a:xfrm>
          <a:prstGeom prst="rect">
            <a:avLst/>
          </a:prstGeom>
          <a:noFill/>
          <a:ln>
            <a:noFill/>
          </a:ln>
        </p:spPr>
        <p:txBody>
          <a:bodyPr wrap="none" lIns="91382" tIns="45692" rIns="91382" bIns="45692">
            <a:spAutoFit/>
          </a:bodyPr>
          <a:lstStyle/>
          <a:p>
            <a:pPr>
              <a:defRPr/>
            </a:pPr>
            <a:r>
              <a:rPr lang="zh-CN" altLang="en-US" sz="1900" b="1" kern="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a:t>
            </a:r>
            <a:endParaRPr lang="en-US" altLang="zh-CN" sz="1900" b="1" kern="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23" name="文本框 12"/>
          <p:cNvSpPr txBox="1"/>
          <p:nvPr/>
        </p:nvSpPr>
        <p:spPr bwMode="auto">
          <a:xfrm>
            <a:off x="3676209" y="3921532"/>
            <a:ext cx="1646487" cy="384664"/>
          </a:xfrm>
          <a:prstGeom prst="rect">
            <a:avLst/>
          </a:prstGeom>
          <a:noFill/>
          <a:ln>
            <a:noFill/>
          </a:ln>
        </p:spPr>
        <p:txBody>
          <a:bodyPr wrap="none" lIns="91382" tIns="45692" rIns="91382" bIns="45692">
            <a:spAutoFit/>
          </a:bodyPr>
          <a:lstStyle/>
          <a:p>
            <a:pPr>
              <a:defRPr/>
            </a:pPr>
            <a:r>
              <a:rPr lang="zh-CN" altLang="en-US" sz="1900" b="1" kern="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a:t>
            </a:r>
            <a:endParaRPr lang="en-US" altLang="zh-CN" sz="1900" b="1" kern="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24" name="文本框 12"/>
          <p:cNvSpPr txBox="1"/>
          <p:nvPr/>
        </p:nvSpPr>
        <p:spPr bwMode="auto">
          <a:xfrm>
            <a:off x="3711857" y="5052018"/>
            <a:ext cx="1646487" cy="384664"/>
          </a:xfrm>
          <a:prstGeom prst="rect">
            <a:avLst/>
          </a:prstGeom>
          <a:noFill/>
          <a:ln>
            <a:noFill/>
          </a:ln>
        </p:spPr>
        <p:txBody>
          <a:bodyPr wrap="none" lIns="91382" tIns="45692" rIns="91382" bIns="45692">
            <a:spAutoFit/>
          </a:bodyPr>
          <a:lstStyle/>
          <a:p>
            <a:pPr>
              <a:defRPr/>
            </a:pPr>
            <a:r>
              <a:rPr lang="zh-CN" altLang="en-US" sz="1900" b="1" kern="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a:t>
            </a:r>
            <a:endParaRPr lang="en-US" altLang="zh-CN" sz="1900" b="1" kern="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cxnSp>
        <p:nvCxnSpPr>
          <p:cNvPr id="30" name="直接连接符 29"/>
          <p:cNvCxnSpPr/>
          <p:nvPr>
            <p:custDataLst>
              <p:tags r:id="rId3"/>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文本框 37"/>
          <p:cNvSpPr txBox="1"/>
          <p:nvPr/>
        </p:nvSpPr>
        <p:spPr>
          <a:xfrm>
            <a:off x="1017045" y="165800"/>
            <a:ext cx="2408360" cy="516043"/>
          </a:xfrm>
          <a:prstGeom prst="rect">
            <a:avLst/>
          </a:prstGeom>
          <a:noFill/>
        </p:spPr>
        <p:txBody>
          <a:bodyPr wrap="none" lIns="68584" tIns="34292" rIns="68584" bIns="34292" rtlCol="0">
            <a:spAutoFit/>
          </a:bodyPr>
          <a:lstStyle/>
          <a:p>
            <a:pPr>
              <a:lnSpc>
                <a:spcPct val="130000"/>
              </a:lnSpc>
            </a:pPr>
            <a:r>
              <a:rPr lang="zh-CN" altLang="en-US" sz="2400" spc="-15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rPr>
              <a:t>点击输入标题名称</a:t>
            </a:r>
            <a:endParaRPr lang="zh-CN" altLang="en-US" sz="2400" spc="-15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endParaRPr>
          </a:p>
        </p:txBody>
      </p:sp>
      <p:pic>
        <p:nvPicPr>
          <p:cNvPr id="32" name="图片 31" descr="d8c90e4017e32acaf192915b0d76ad19"/>
          <p:cNvPicPr>
            <a:picLocks noChangeAspect="1"/>
          </p:cNvPicPr>
          <p:nvPr/>
        </p:nvPicPr>
        <p:blipFill>
          <a:blip r:embed="rId4"/>
          <a:stretch>
            <a:fillRect/>
          </a:stretch>
        </p:blipFill>
        <p:spPr>
          <a:xfrm>
            <a:off x="120651" y="64200"/>
            <a:ext cx="590549" cy="577673"/>
          </a:xfrm>
          <a:prstGeom prst="rect">
            <a:avLst/>
          </a:prstGeom>
        </p:spPr>
      </p:pic>
    </p:spTree>
  </p:cSld>
  <p:clrMapOvr>
    <a:masterClrMapping/>
  </p:clrMapOvr>
  <mc:AlternateContent>
    <mc:Choice xmlns:p14="http://schemas.microsoft.com/office/powerpoint/2010/main" Requires="p14">
      <p:transition spd="slow" advClick="0" advTm="3000" p14:dur="20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1+#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0"/>
                                        </p:tgtEl>
                                        <p:attrNameLst>
                                          <p:attrName>ppt_y</p:attrName>
                                        </p:attrNameLst>
                                      </p:cBhvr>
                                      <p:tavLst>
                                        <p:tav tm="0">
                                          <p:val>
                                            <p:strVal val="#ppt_y"/>
                                          </p:val>
                                        </p:tav>
                                        <p:tav tm="100000">
                                          <p:val>
                                            <p:strVal val="#ppt_y"/>
                                          </p:val>
                                        </p:tav>
                                      </p:tavLst>
                                    </p:anim>
                                    <p:anim calcmode="lin" valueType="num">
                                      <p:cBhvr>
                                        <p:cTn id="4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0"/>
                                        </p:tgtEl>
                                      </p:cBhvr>
                                    </p:animEffect>
                                  </p:childTnLst>
                                </p:cTn>
                              </p:par>
                            </p:childTnLst>
                          </p:cTn>
                        </p:par>
                        <p:par>
                          <p:cTn id="45" fill="hold" nodeType="afterGroup">
                            <p:stCondLst>
                              <p:cond delay="1000"/>
                            </p:stCondLst>
                            <p:childTnLst>
                              <p:par>
                                <p:cTn id="46" presetID="42" presetClass="entr" presetSubtype="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childTnLst>
                          </p:cTn>
                        </p:par>
                        <p:par>
                          <p:cTn id="51" fill="hold" nodeType="afterGroup">
                            <p:stCondLst>
                              <p:cond delay="200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22"/>
                                        </p:tgtEl>
                                        <p:attrNameLst>
                                          <p:attrName>ppt_y</p:attrName>
                                        </p:attrNameLst>
                                      </p:cBhvr>
                                      <p:tavLst>
                                        <p:tav tm="0">
                                          <p:val>
                                            <p:strVal val="#ppt_y"/>
                                          </p:val>
                                        </p:tav>
                                        <p:tav tm="100000">
                                          <p:val>
                                            <p:strVal val="#ppt_y"/>
                                          </p:val>
                                        </p:tav>
                                      </p:tavLst>
                                    </p:anim>
                                    <p:anim calcmode="lin" valueType="num">
                                      <p:cBhvr>
                                        <p:cTn id="56"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22"/>
                                        </p:tgtEl>
                                      </p:cBhvr>
                                    </p:animEffect>
                                  </p:childTnLst>
                                </p:cTn>
                              </p:par>
                            </p:childTnLst>
                          </p:cTn>
                        </p:par>
                        <p:par>
                          <p:cTn id="59" fill="hold" nodeType="afterGroup">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childTnLst>
                          </p:cTn>
                        </p:par>
                        <p:par>
                          <p:cTn id="65" fill="hold" nodeType="afterGroup">
                            <p:stCondLst>
                              <p:cond delay="35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23"/>
                                        </p:tgtEl>
                                        <p:attrNameLst>
                                          <p:attrName>ppt_y</p:attrName>
                                        </p:attrNameLst>
                                      </p:cBhvr>
                                      <p:tavLst>
                                        <p:tav tm="0">
                                          <p:val>
                                            <p:strVal val="#ppt_y"/>
                                          </p:val>
                                        </p:tav>
                                        <p:tav tm="100000">
                                          <p:val>
                                            <p:strVal val="#ppt_y"/>
                                          </p:val>
                                        </p:tav>
                                      </p:tavLst>
                                    </p:anim>
                                    <p:anim calcmode="lin" valueType="num">
                                      <p:cBhvr>
                                        <p:cTn id="70"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23"/>
                                        </p:tgtEl>
                                      </p:cBhvr>
                                    </p:animEffect>
                                  </p:childTnLst>
                                </p:cTn>
                              </p:par>
                            </p:childTnLst>
                          </p:cTn>
                        </p:par>
                        <p:par>
                          <p:cTn id="73" fill="hold" nodeType="afterGroup">
                            <p:stCondLst>
                              <p:cond delay="4000"/>
                            </p:stCondLst>
                            <p:childTnLst>
                              <p:par>
                                <p:cTn id="74" presetID="42" presetClass="entr" presetSubtype="0" fill="hold" grpId="0" nodeType="after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1000"/>
                                        <p:tgtEl>
                                          <p:spTgt spid="19"/>
                                        </p:tgtEl>
                                      </p:cBhvr>
                                    </p:animEffect>
                                    <p:anim calcmode="lin" valueType="num">
                                      <p:cBhvr>
                                        <p:cTn id="77" dur="1000" fill="hold"/>
                                        <p:tgtEl>
                                          <p:spTgt spid="19"/>
                                        </p:tgtEl>
                                        <p:attrNameLst>
                                          <p:attrName>ppt_x</p:attrName>
                                        </p:attrNameLst>
                                      </p:cBhvr>
                                      <p:tavLst>
                                        <p:tav tm="0">
                                          <p:val>
                                            <p:strVal val="#ppt_x"/>
                                          </p:val>
                                        </p:tav>
                                        <p:tav tm="100000">
                                          <p:val>
                                            <p:strVal val="#ppt_x"/>
                                          </p:val>
                                        </p:tav>
                                      </p:tavLst>
                                    </p:anim>
                                    <p:anim calcmode="lin" valueType="num">
                                      <p:cBhvr>
                                        <p:cTn id="78" dur="1000" fill="hold"/>
                                        <p:tgtEl>
                                          <p:spTgt spid="19"/>
                                        </p:tgtEl>
                                        <p:attrNameLst>
                                          <p:attrName>ppt_y</p:attrName>
                                        </p:attrNameLst>
                                      </p:cBhvr>
                                      <p:tavLst>
                                        <p:tav tm="0">
                                          <p:val>
                                            <p:strVal val="#ppt_y+.1"/>
                                          </p:val>
                                        </p:tav>
                                        <p:tav tm="100000">
                                          <p:val>
                                            <p:strVal val="#ppt_y"/>
                                          </p:val>
                                        </p:tav>
                                      </p:tavLst>
                                    </p:anim>
                                  </p:childTnLst>
                                </p:cTn>
                              </p:par>
                            </p:childTnLst>
                          </p:cTn>
                        </p:par>
                        <p:par>
                          <p:cTn id="79" fill="hold" nodeType="afterGroup">
                            <p:stCondLst>
                              <p:cond delay="5000"/>
                            </p:stCondLst>
                            <p:childTnLst>
                              <p:par>
                                <p:cTn id="80" presetID="41" presetClass="entr" presetSubtype="0" fill="hold" grpId="0" nodeType="afterEffect">
                                  <p:stCondLst>
                                    <p:cond delay="0"/>
                                  </p:stCondLst>
                                  <p:iterate type="lt">
                                    <p:tmPct val="10000"/>
                                  </p:iterate>
                                  <p:childTnLst>
                                    <p:set>
                                      <p:cBhvr>
                                        <p:cTn id="81" dur="1" fill="hold">
                                          <p:stCondLst>
                                            <p:cond delay="0"/>
                                          </p:stCondLst>
                                        </p:cTn>
                                        <p:tgtEl>
                                          <p:spTgt spid="24"/>
                                        </p:tgtEl>
                                        <p:attrNameLst>
                                          <p:attrName>style.visibility</p:attrName>
                                        </p:attrNameLst>
                                      </p:cBhvr>
                                      <p:to>
                                        <p:strVal val="visible"/>
                                      </p:to>
                                    </p:set>
                                    <p:anim calcmode="lin" valueType="num">
                                      <p:cBhvr>
                                        <p:cTn id="82"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24"/>
                                        </p:tgtEl>
                                        <p:attrNameLst>
                                          <p:attrName>ppt_y</p:attrName>
                                        </p:attrNameLst>
                                      </p:cBhvr>
                                      <p:tavLst>
                                        <p:tav tm="0">
                                          <p:val>
                                            <p:strVal val="#ppt_y"/>
                                          </p:val>
                                        </p:tav>
                                        <p:tav tm="100000">
                                          <p:val>
                                            <p:strVal val="#ppt_y"/>
                                          </p:val>
                                        </p:tav>
                                      </p:tavLst>
                                    </p:anim>
                                    <p:anim calcmode="lin" valueType="num">
                                      <p:cBhvr>
                                        <p:cTn id="84"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24"/>
                                        </p:tgtEl>
                                      </p:cBhvr>
                                    </p:animEffect>
                                  </p:childTnLst>
                                </p:cTn>
                              </p:par>
                            </p:childTnLst>
                          </p:cTn>
                        </p:par>
                        <p:par>
                          <p:cTn id="87" fill="hold" nodeType="afterGroup">
                            <p:stCondLst>
                              <p:cond delay="5500"/>
                            </p:stCondLst>
                            <p:childTnLst>
                              <p:par>
                                <p:cTn id="88" presetID="42" presetClass="entr" presetSubtype="0" fill="hold" grpId="0"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ppt_x</p:attrName>
                                        </p:attrNameLst>
                                      </p:cBhvr>
                                      <p:tavLst>
                                        <p:tav tm="0">
                                          <p:val>
                                            <p:strVal val="#ppt_x"/>
                                          </p:val>
                                        </p:tav>
                                        <p:tav tm="100000">
                                          <p:val>
                                            <p:strVal val="#ppt_x"/>
                                          </p:val>
                                        </p:tav>
                                      </p:tavLst>
                                    </p:anim>
                                    <p:anim calcmode="lin" valueType="num">
                                      <p:cBhvr>
                                        <p:cTn id="9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5">
            <a:lum/>
          </a:blip>
          <a:stretch>
            <a:fillRect/>
          </a:stretch>
        </a:blipFill>
        <a:effectLst/>
      </p:bgPr>
    </p:bg>
    <p:spTree>
      <p:nvGrpSpPr>
        <p:cNvPr id="1" name=""/>
        <p:cNvGrpSpPr/>
        <p:nvPr/>
      </p:nvGrpSpPr>
      <p:grpSpPr>
        <a:xfrm>
          <a:off x="0" y="0"/>
          <a:ext cx="0" cy="0"/>
        </a:xfrm>
      </p:grpSpPr>
      <p:cxnSp>
        <p:nvCxnSpPr>
          <p:cNvPr id="5" name="直接连接符 4"/>
          <p:cNvCxnSpPr/>
          <p:nvPr>
            <p:custDataLst>
              <p:tags r:id="rId3"/>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37"/>
          <p:cNvSpPr txBox="1"/>
          <p:nvPr/>
        </p:nvSpPr>
        <p:spPr>
          <a:xfrm>
            <a:off x="1006708" y="165972"/>
            <a:ext cx="5707605" cy="516043"/>
          </a:xfrm>
          <a:prstGeom prst="rect">
            <a:avLst/>
          </a:prstGeom>
          <a:noFill/>
        </p:spPr>
        <p:txBody>
          <a:bodyPr wrap="square" lIns="68584" tIns="34292" rIns="68584" bIns="34292" rtlCol="0">
            <a:spAutoFit/>
          </a:bodyPr>
          <a:lstStyle/>
          <a:p>
            <a:pPr>
              <a:lnSpc>
                <a:spcPct val="130000"/>
              </a:lnSpc>
            </a:pPr>
            <a:r>
              <a:rPr lang="zh-CN" altLang="en-US" sz="2400" b="1" spc="-15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rPr>
              <a:t>点击输入标题名称</a:t>
            </a:r>
            <a:endParaRPr lang="zh-CN" altLang="en-US" sz="2400" b="1" spc="-15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endParaRPr>
          </a:p>
        </p:txBody>
      </p:sp>
      <p:pic>
        <p:nvPicPr>
          <p:cNvPr id="7" name="图片 6" descr="d8c90e4017e32acaf192915b0d76ad19"/>
          <p:cNvPicPr>
            <a:picLocks noChangeAspect="1"/>
          </p:cNvPicPr>
          <p:nvPr/>
        </p:nvPicPr>
        <p:blipFill>
          <a:blip r:embed="rId4"/>
          <a:stretch>
            <a:fillRect/>
          </a:stretch>
        </p:blipFill>
        <p:spPr>
          <a:xfrm>
            <a:off x="120651" y="64200"/>
            <a:ext cx="590549" cy="577673"/>
          </a:xfrm>
          <a:prstGeom prst="rect">
            <a:avLst/>
          </a:prstGeom>
        </p:spPr>
      </p:pic>
      <p:sp>
        <p:nvSpPr>
          <p:cNvPr id="8" name="圆角矩形 7"/>
          <p:cNvSpPr/>
          <p:nvPr/>
        </p:nvSpPr>
        <p:spPr>
          <a:xfrm>
            <a:off x="734096" y="1352281"/>
            <a:ext cx="10734003" cy="1527917"/>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文本框 2"/>
          <p:cNvSpPr txBox="1"/>
          <p:nvPr/>
        </p:nvSpPr>
        <p:spPr>
          <a:xfrm>
            <a:off x="860440" y="1568440"/>
            <a:ext cx="10471119" cy="1071447"/>
          </a:xfrm>
          <a:prstGeom prst="rect">
            <a:avLst/>
          </a:prstGeom>
          <a:noFill/>
        </p:spPr>
        <p:txBody>
          <a:bodyPr wrap="square" rtlCol="0">
            <a:spAutoFit/>
          </a:bodyPr>
          <a:lstStyle/>
          <a:p>
            <a:pPr>
              <a:lnSpc>
                <a:spcPct val="120000"/>
              </a:lnSpc>
            </a:pPr>
            <a:r>
              <a:rPr lang="zh-CN" altLang="en-US" b="1">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rPr>
              <a:t>点击输入具体内容点击输入具体内容点击输入具体内容点击输入具体内容点击输入具体内容点击输入具体内容点击输入具体内容点击输入具体内容点击输入具体内容点击输入具体内容点击输入具体内容点击输入具体内容点击输入具体内容点击输入具体内容点击输入具体内容</a:t>
            </a:r>
            <a:endParaRPr lang="zh-CN" altLang="en-US" b="1">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endParaRPr>
          </a:p>
        </p:txBody>
      </p:sp>
      <p:sp>
        <p:nvSpPr>
          <p:cNvPr id="11" name="文本框 10"/>
          <p:cNvSpPr txBox="1"/>
          <p:nvPr/>
        </p:nvSpPr>
        <p:spPr>
          <a:xfrm>
            <a:off x="860440" y="3312268"/>
            <a:ext cx="5853873" cy="2273764"/>
          </a:xfrm>
          <a:prstGeom prst="rect">
            <a:avLst/>
          </a:prstGeom>
          <a:noFill/>
        </p:spPr>
        <p:txBody>
          <a:bodyPr wrap="square" rtlCol="0">
            <a:spAutoFit/>
          </a:bodyPr>
          <a:lstStyle/>
          <a:p>
            <a:pPr>
              <a:lnSpc>
                <a:spcPct val="150000"/>
              </a:lnSpc>
            </a:pPr>
            <a:r>
              <a:rPr lang="zh-CN" altLang="en-US" sz="160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rPr>
              <a:t>点击输入具体内容点击输入具体内容点击输入具体内容点击输入具体内容点击输入具体内容点击输入具体内容点击输入具体内容点击输入具体内容点击输入具体内容点击输入具体内容点击输入具体内容点击输入具体内容点击输入具体内容点击输入具体内容点击输入具体内容点击输入具体内容点击输入具体内容点击输入具体内容点击输入具体内容点击输入具体内容</a:t>
            </a:r>
            <a:endParaRPr lang="zh-CN" altLang="en-US" sz="160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endParaRPr>
          </a:p>
        </p:txBody>
      </p:sp>
      <p:sp>
        <p:nvSpPr>
          <p:cNvPr id="2" name="矩形 1"/>
          <p:cNvSpPr/>
          <p:nvPr/>
        </p:nvSpPr>
        <p:spPr>
          <a:xfrm>
            <a:off x="7266562" y="3429000"/>
            <a:ext cx="3968885" cy="2076719"/>
          </a:xfrm>
          <a:prstGeom prst="rect">
            <a:avLst/>
          </a:prstGeom>
          <a:solidFill>
            <a:srgbClr val="474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Click="0" advTm="3000" p14:dur="2000">
        <p14:ferris dir="l"/>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11"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5">
            <a:lum/>
          </a:blip>
          <a:stretch>
            <a:fillRect/>
          </a:stretch>
        </a:blipFill>
        <a:effectLst/>
      </p:bgPr>
    </p:bg>
    <p:spTree>
      <p:nvGrpSpPr>
        <p:cNvPr id="1" name=""/>
        <p:cNvGrpSpPr/>
        <p:nvPr/>
      </p:nvGrpSpPr>
      <p:grpSpPr>
        <a:xfrm>
          <a:off x="0" y="0"/>
          <a:ext cx="0" cy="0"/>
        </a:xfrm>
      </p:grpSpPr>
      <p:sp>
        <p:nvSpPr>
          <p:cNvPr id="6" name="矩形 5"/>
          <p:cNvSpPr/>
          <p:nvPr/>
        </p:nvSpPr>
        <p:spPr>
          <a:xfrm>
            <a:off x="1509176" y="1696145"/>
            <a:ext cx="2450458" cy="12800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sz="1705"/>
          </a:p>
        </p:txBody>
      </p:sp>
      <p:sp>
        <p:nvSpPr>
          <p:cNvPr id="7" name="矩形 6"/>
          <p:cNvSpPr/>
          <p:nvPr/>
        </p:nvSpPr>
        <p:spPr>
          <a:xfrm>
            <a:off x="7956512" y="1696145"/>
            <a:ext cx="2450458" cy="1368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sz="1705"/>
          </a:p>
        </p:txBody>
      </p:sp>
      <p:sp>
        <p:nvSpPr>
          <p:cNvPr id="9" name="矩形 8"/>
          <p:cNvSpPr/>
          <p:nvPr/>
        </p:nvSpPr>
        <p:spPr>
          <a:xfrm>
            <a:off x="4884297" y="1696145"/>
            <a:ext cx="2450458" cy="1368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sz="1705"/>
          </a:p>
        </p:txBody>
      </p:sp>
      <p:grpSp>
        <p:nvGrpSpPr>
          <p:cNvPr id="11" name="组合 10"/>
          <p:cNvGrpSpPr/>
          <p:nvPr/>
        </p:nvGrpSpPr>
        <p:grpSpPr>
          <a:xfrm>
            <a:off x="1812082" y="3723291"/>
            <a:ext cx="841202" cy="841202"/>
            <a:chOff x="1828800" y="4718304"/>
            <a:chExt cx="841248" cy="841248"/>
          </a:xfrm>
        </p:grpSpPr>
        <p:sp>
          <p:nvSpPr>
            <p:cNvPr id="12" name="椭圆 11"/>
            <p:cNvSpPr/>
            <p:nvPr/>
          </p:nvSpPr>
          <p:spPr>
            <a:xfrm>
              <a:off x="1828800" y="4718304"/>
              <a:ext cx="841248" cy="8412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13" name="KSO_Shape"/>
            <p:cNvSpPr/>
            <p:nvPr/>
          </p:nvSpPr>
          <p:spPr bwMode="auto">
            <a:xfrm>
              <a:off x="2006600" y="4913486"/>
              <a:ext cx="471932" cy="397209"/>
            </a:xfrm>
            <a:custGeom>
              <a:gdLst>
                <a:gd name="T0" fmla="*/ 1134092 w 2300288"/>
                <a:gd name="T1" fmla="*/ 968860 h 1936750"/>
                <a:gd name="T2" fmla="*/ 1214775 w 2300288"/>
                <a:gd name="T3" fmla="*/ 1049028 h 1936750"/>
                <a:gd name="T4" fmla="*/ 1216884 w 2300288"/>
                <a:gd name="T5" fmla="*/ 1064537 h 1936750"/>
                <a:gd name="T6" fmla="*/ 1151230 w 2300288"/>
                <a:gd name="T7" fmla="*/ 1136031 h 1936750"/>
                <a:gd name="T8" fmla="*/ 1182871 w 2300288"/>
                <a:gd name="T9" fmla="*/ 1247216 h 1936750"/>
                <a:gd name="T10" fmla="*/ 1204228 w 2300288"/>
                <a:gd name="T11" fmla="*/ 1413599 h 1936750"/>
                <a:gd name="T12" fmla="*/ 1046025 w 2300288"/>
                <a:gd name="T13" fmla="*/ 1361555 h 1936750"/>
                <a:gd name="T14" fmla="*/ 1071074 w 2300288"/>
                <a:gd name="T15" fmla="*/ 1209103 h 1936750"/>
                <a:gd name="T16" fmla="*/ 1033632 w 2300288"/>
                <a:gd name="T17" fmla="*/ 1075313 h 1936750"/>
                <a:gd name="T18" fmla="*/ 1028095 w 2300288"/>
                <a:gd name="T19" fmla="*/ 1060068 h 1936750"/>
                <a:gd name="T20" fmla="*/ 1033632 w 2300288"/>
                <a:gd name="T21" fmla="*/ 1045086 h 1936750"/>
                <a:gd name="T22" fmla="*/ 1116162 w 2300288"/>
                <a:gd name="T23" fmla="*/ 967020 h 1936750"/>
                <a:gd name="T24" fmla="*/ 1415999 w 2300288"/>
                <a:gd name="T25" fmla="*/ 862909 h 1936750"/>
                <a:gd name="T26" fmla="*/ 1591713 w 2300288"/>
                <a:gd name="T27" fmla="*/ 924102 h 1936750"/>
                <a:gd name="T28" fmla="*/ 1763745 w 2300288"/>
                <a:gd name="T29" fmla="*/ 983456 h 1936750"/>
                <a:gd name="T30" fmla="*/ 1808726 w 2300288"/>
                <a:gd name="T31" fmla="*/ 1009194 h 1936750"/>
                <a:gd name="T32" fmla="*/ 1836345 w 2300288"/>
                <a:gd name="T33" fmla="*/ 1041235 h 1936750"/>
                <a:gd name="T34" fmla="*/ 1870541 w 2300288"/>
                <a:gd name="T35" fmla="*/ 1114771 h 1936750"/>
                <a:gd name="T36" fmla="*/ 1893952 w 2300288"/>
                <a:gd name="T37" fmla="*/ 1212469 h 1936750"/>
                <a:gd name="T38" fmla="*/ 1905000 w 2300288"/>
                <a:gd name="T39" fmla="*/ 1335643 h 1936750"/>
                <a:gd name="T40" fmla="*/ 1899740 w 2300288"/>
                <a:gd name="T41" fmla="*/ 1362957 h 1936750"/>
                <a:gd name="T42" fmla="*/ 1874487 w 2300288"/>
                <a:gd name="T43" fmla="*/ 1383704 h 1936750"/>
                <a:gd name="T44" fmla="*/ 1781895 w 2300288"/>
                <a:gd name="T45" fmla="*/ 1418897 h 1936750"/>
                <a:gd name="T46" fmla="*/ 1625909 w 2300288"/>
                <a:gd name="T47" fmla="*/ 1447524 h 1936750"/>
                <a:gd name="T48" fmla="*/ 1404950 w 2300288"/>
                <a:gd name="T49" fmla="*/ 1464857 h 1936750"/>
                <a:gd name="T50" fmla="*/ 948915 w 2300288"/>
                <a:gd name="T51" fmla="*/ 1532887 h 1936750"/>
                <a:gd name="T52" fmla="*/ 96732 w 2300288"/>
                <a:gd name="T53" fmla="*/ 835367 h 1936750"/>
                <a:gd name="T54" fmla="*/ 1152637 w 2300288"/>
                <a:gd name="T55" fmla="*/ 1576 h 1936750"/>
                <a:gd name="T56" fmla="*/ 1203190 w 2300288"/>
                <a:gd name="T57" fmla="*/ 12613 h 1936750"/>
                <a:gd name="T58" fmla="*/ 1249793 w 2300288"/>
                <a:gd name="T59" fmla="*/ 32847 h 1936750"/>
                <a:gd name="T60" fmla="*/ 1292446 w 2300288"/>
                <a:gd name="T61" fmla="*/ 62015 h 1936750"/>
                <a:gd name="T62" fmla="*/ 1357480 w 2300288"/>
                <a:gd name="T63" fmla="*/ 134804 h 1936750"/>
                <a:gd name="T64" fmla="*/ 1402767 w 2300288"/>
                <a:gd name="T65" fmla="*/ 235972 h 1936750"/>
                <a:gd name="T66" fmla="*/ 1414352 w 2300288"/>
                <a:gd name="T67" fmla="*/ 301403 h 1936750"/>
                <a:gd name="T68" fmla="*/ 1414615 w 2300288"/>
                <a:gd name="T69" fmla="*/ 367360 h 1936750"/>
                <a:gd name="T70" fmla="*/ 1402767 w 2300288"/>
                <a:gd name="T71" fmla="*/ 444090 h 1936750"/>
                <a:gd name="T72" fmla="*/ 1379596 w 2300288"/>
                <a:gd name="T73" fmla="*/ 521346 h 1936750"/>
                <a:gd name="T74" fmla="*/ 1346158 w 2300288"/>
                <a:gd name="T75" fmla="*/ 595186 h 1936750"/>
                <a:gd name="T76" fmla="*/ 1304295 w 2300288"/>
                <a:gd name="T77" fmla="*/ 661143 h 1936750"/>
                <a:gd name="T78" fmla="*/ 1223990 w 2300288"/>
                <a:gd name="T79" fmla="*/ 866108 h 1936750"/>
                <a:gd name="T80" fmla="*/ 1146318 w 2300288"/>
                <a:gd name="T81" fmla="*/ 934430 h 1936750"/>
                <a:gd name="T82" fmla="*/ 1120778 w 2300288"/>
                <a:gd name="T83" fmla="*/ 944678 h 1936750"/>
                <a:gd name="T84" fmla="*/ 1086550 w 2300288"/>
                <a:gd name="T85" fmla="*/ 925758 h 1936750"/>
                <a:gd name="T86" fmla="*/ 993607 w 2300288"/>
                <a:gd name="T87" fmla="*/ 837202 h 1936750"/>
                <a:gd name="T88" fmla="*/ 928310 w 2300288"/>
                <a:gd name="T89" fmla="*/ 643274 h 1936750"/>
                <a:gd name="T90" fmla="*/ 888553 w 2300288"/>
                <a:gd name="T91" fmla="*/ 574427 h 1936750"/>
                <a:gd name="T92" fmla="*/ 858011 w 2300288"/>
                <a:gd name="T93" fmla="*/ 499273 h 1936750"/>
                <a:gd name="T94" fmla="*/ 837737 w 2300288"/>
                <a:gd name="T95" fmla="*/ 421754 h 1936750"/>
                <a:gd name="T96" fmla="*/ 829575 w 2300288"/>
                <a:gd name="T97" fmla="*/ 346075 h 1936750"/>
                <a:gd name="T98" fmla="*/ 832734 w 2300288"/>
                <a:gd name="T99" fmla="*/ 284848 h 1936750"/>
                <a:gd name="T100" fmla="*/ 852482 w 2300288"/>
                <a:gd name="T101" fmla="*/ 204965 h 1936750"/>
                <a:gd name="T102" fmla="*/ 905667 w 2300288"/>
                <a:gd name="T103" fmla="*/ 109840 h 1936750"/>
                <a:gd name="T104" fmla="*/ 964645 w 2300288"/>
                <a:gd name="T105" fmla="*/ 52818 h 1936750"/>
                <a:gd name="T106" fmla="*/ 1008615 w 2300288"/>
                <a:gd name="T107" fmla="*/ 26277 h 1936750"/>
                <a:gd name="T108" fmla="*/ 1056535 w 2300288"/>
                <a:gd name="T109" fmla="*/ 8671 h 1936750"/>
                <a:gd name="T110" fmla="*/ 1107614 w 2300288"/>
                <a:gd name="T111" fmla="*/ 262 h 19367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00288" h="1936750">
                  <a:moveTo>
                    <a:pt x="1352860" y="1166813"/>
                  </a:moveTo>
                  <a:lnTo>
                    <a:pt x="1355725" y="1166813"/>
                  </a:lnTo>
                  <a:lnTo>
                    <a:pt x="1358272" y="1166813"/>
                  </a:lnTo>
                  <a:lnTo>
                    <a:pt x="1361456" y="1167131"/>
                  </a:lnTo>
                  <a:lnTo>
                    <a:pt x="1364003" y="1168083"/>
                  </a:lnTo>
                  <a:lnTo>
                    <a:pt x="1366869" y="1168718"/>
                  </a:lnTo>
                  <a:lnTo>
                    <a:pt x="1369416" y="1170306"/>
                  </a:lnTo>
                  <a:lnTo>
                    <a:pt x="1371644" y="1171258"/>
                  </a:lnTo>
                  <a:lnTo>
                    <a:pt x="1374192" y="1173163"/>
                  </a:lnTo>
                  <a:lnTo>
                    <a:pt x="1376420" y="1175386"/>
                  </a:lnTo>
                  <a:lnTo>
                    <a:pt x="1461429" y="1260158"/>
                  </a:lnTo>
                  <a:lnTo>
                    <a:pt x="1463339" y="1262381"/>
                  </a:lnTo>
                  <a:lnTo>
                    <a:pt x="1465249" y="1264603"/>
                  </a:lnTo>
                  <a:lnTo>
                    <a:pt x="1466841" y="1267143"/>
                  </a:lnTo>
                  <a:lnTo>
                    <a:pt x="1467797" y="1269683"/>
                  </a:lnTo>
                  <a:lnTo>
                    <a:pt x="1469070" y="1272223"/>
                  </a:lnTo>
                  <a:lnTo>
                    <a:pt x="1469388" y="1275081"/>
                  </a:lnTo>
                  <a:lnTo>
                    <a:pt x="1469707" y="1277938"/>
                  </a:lnTo>
                  <a:lnTo>
                    <a:pt x="1470025" y="1280478"/>
                  </a:lnTo>
                  <a:lnTo>
                    <a:pt x="1469707" y="1283336"/>
                  </a:lnTo>
                  <a:lnTo>
                    <a:pt x="1469388" y="1285876"/>
                  </a:lnTo>
                  <a:lnTo>
                    <a:pt x="1469070" y="1289051"/>
                  </a:lnTo>
                  <a:lnTo>
                    <a:pt x="1467797" y="1291591"/>
                  </a:lnTo>
                  <a:lnTo>
                    <a:pt x="1466841" y="1294131"/>
                  </a:lnTo>
                  <a:lnTo>
                    <a:pt x="1465249" y="1296671"/>
                  </a:lnTo>
                  <a:lnTo>
                    <a:pt x="1463339" y="1298893"/>
                  </a:lnTo>
                  <a:lnTo>
                    <a:pt x="1461429" y="1301116"/>
                  </a:lnTo>
                  <a:lnTo>
                    <a:pt x="1390111" y="1372236"/>
                  </a:lnTo>
                  <a:lnTo>
                    <a:pt x="1396160" y="1386206"/>
                  </a:lnTo>
                  <a:lnTo>
                    <a:pt x="1401573" y="1402081"/>
                  </a:lnTo>
                  <a:lnTo>
                    <a:pt x="1407304" y="1420178"/>
                  </a:lnTo>
                  <a:lnTo>
                    <a:pt x="1412716" y="1439228"/>
                  </a:lnTo>
                  <a:lnTo>
                    <a:pt x="1418447" y="1460501"/>
                  </a:lnTo>
                  <a:lnTo>
                    <a:pt x="1423541" y="1483043"/>
                  </a:lnTo>
                  <a:lnTo>
                    <a:pt x="1428317" y="1506538"/>
                  </a:lnTo>
                  <a:lnTo>
                    <a:pt x="1433093" y="1531938"/>
                  </a:lnTo>
                  <a:lnTo>
                    <a:pt x="1437550" y="1558608"/>
                  </a:lnTo>
                  <a:lnTo>
                    <a:pt x="1441689" y="1586231"/>
                  </a:lnTo>
                  <a:lnTo>
                    <a:pt x="1445191" y="1614806"/>
                  </a:lnTo>
                  <a:lnTo>
                    <a:pt x="1448693" y="1644651"/>
                  </a:lnTo>
                  <a:lnTo>
                    <a:pt x="1451559" y="1675448"/>
                  </a:lnTo>
                  <a:lnTo>
                    <a:pt x="1454106" y="1707516"/>
                  </a:lnTo>
                  <a:lnTo>
                    <a:pt x="1456016" y="1739901"/>
                  </a:lnTo>
                  <a:lnTo>
                    <a:pt x="1457608" y="1773238"/>
                  </a:lnTo>
                  <a:lnTo>
                    <a:pt x="1254161" y="1773238"/>
                  </a:lnTo>
                  <a:lnTo>
                    <a:pt x="1255753" y="1739901"/>
                  </a:lnTo>
                  <a:lnTo>
                    <a:pt x="1257344" y="1707516"/>
                  </a:lnTo>
                  <a:lnTo>
                    <a:pt x="1260210" y="1675448"/>
                  </a:lnTo>
                  <a:lnTo>
                    <a:pt x="1263075" y="1644651"/>
                  </a:lnTo>
                  <a:lnTo>
                    <a:pt x="1266259" y="1614806"/>
                  </a:lnTo>
                  <a:lnTo>
                    <a:pt x="1270080" y="1586231"/>
                  </a:lnTo>
                  <a:lnTo>
                    <a:pt x="1274219" y="1558608"/>
                  </a:lnTo>
                  <a:lnTo>
                    <a:pt x="1278676" y="1531938"/>
                  </a:lnTo>
                  <a:lnTo>
                    <a:pt x="1283452" y="1506538"/>
                  </a:lnTo>
                  <a:lnTo>
                    <a:pt x="1288228" y="1483043"/>
                  </a:lnTo>
                  <a:lnTo>
                    <a:pt x="1293322" y="1460501"/>
                  </a:lnTo>
                  <a:lnTo>
                    <a:pt x="1298734" y="1439228"/>
                  </a:lnTo>
                  <a:lnTo>
                    <a:pt x="1304465" y="1419861"/>
                  </a:lnTo>
                  <a:lnTo>
                    <a:pt x="1309878" y="1402081"/>
                  </a:lnTo>
                  <a:lnTo>
                    <a:pt x="1315609" y="1386206"/>
                  </a:lnTo>
                  <a:lnTo>
                    <a:pt x="1321340" y="1371918"/>
                  </a:lnTo>
                  <a:lnTo>
                    <a:pt x="1250022" y="1301116"/>
                  </a:lnTo>
                  <a:lnTo>
                    <a:pt x="1248111" y="1298893"/>
                  </a:lnTo>
                  <a:lnTo>
                    <a:pt x="1246519" y="1296671"/>
                  </a:lnTo>
                  <a:lnTo>
                    <a:pt x="1244927" y="1294131"/>
                  </a:lnTo>
                  <a:lnTo>
                    <a:pt x="1243654" y="1291591"/>
                  </a:lnTo>
                  <a:lnTo>
                    <a:pt x="1242699" y="1289051"/>
                  </a:lnTo>
                  <a:lnTo>
                    <a:pt x="1242380" y="1285876"/>
                  </a:lnTo>
                  <a:lnTo>
                    <a:pt x="1242062" y="1283336"/>
                  </a:lnTo>
                  <a:lnTo>
                    <a:pt x="1241425" y="1280478"/>
                  </a:lnTo>
                  <a:lnTo>
                    <a:pt x="1242062" y="1277938"/>
                  </a:lnTo>
                  <a:lnTo>
                    <a:pt x="1242380" y="1275081"/>
                  </a:lnTo>
                  <a:lnTo>
                    <a:pt x="1243017" y="1272223"/>
                  </a:lnTo>
                  <a:lnTo>
                    <a:pt x="1243654" y="1269683"/>
                  </a:lnTo>
                  <a:lnTo>
                    <a:pt x="1244927" y="1267143"/>
                  </a:lnTo>
                  <a:lnTo>
                    <a:pt x="1246519" y="1264603"/>
                  </a:lnTo>
                  <a:lnTo>
                    <a:pt x="1248111" y="1262381"/>
                  </a:lnTo>
                  <a:lnTo>
                    <a:pt x="1250340" y="1260158"/>
                  </a:lnTo>
                  <a:lnTo>
                    <a:pt x="1335030" y="1175386"/>
                  </a:lnTo>
                  <a:lnTo>
                    <a:pt x="1337259" y="1173163"/>
                  </a:lnTo>
                  <a:lnTo>
                    <a:pt x="1339806" y="1171258"/>
                  </a:lnTo>
                  <a:lnTo>
                    <a:pt x="1342035" y="1170306"/>
                  </a:lnTo>
                  <a:lnTo>
                    <a:pt x="1344582" y="1168718"/>
                  </a:lnTo>
                  <a:lnTo>
                    <a:pt x="1347766" y="1168083"/>
                  </a:lnTo>
                  <a:lnTo>
                    <a:pt x="1350313" y="1167131"/>
                  </a:lnTo>
                  <a:lnTo>
                    <a:pt x="1352860" y="1166813"/>
                  </a:lnTo>
                  <a:close/>
                  <a:moveTo>
                    <a:pt x="1634223" y="1009650"/>
                  </a:moveTo>
                  <a:lnTo>
                    <a:pt x="1652963" y="1018533"/>
                  </a:lnTo>
                  <a:lnTo>
                    <a:pt x="1672339" y="1027098"/>
                  </a:lnTo>
                  <a:lnTo>
                    <a:pt x="1691079" y="1034712"/>
                  </a:lnTo>
                  <a:lnTo>
                    <a:pt x="1709819" y="1042326"/>
                  </a:lnTo>
                  <a:lnTo>
                    <a:pt x="1728241" y="1049939"/>
                  </a:lnTo>
                  <a:lnTo>
                    <a:pt x="1746663" y="1057236"/>
                  </a:lnTo>
                  <a:lnTo>
                    <a:pt x="1783191" y="1070560"/>
                  </a:lnTo>
                  <a:lnTo>
                    <a:pt x="1819083" y="1082932"/>
                  </a:lnTo>
                  <a:lnTo>
                    <a:pt x="1854022" y="1094670"/>
                  </a:lnTo>
                  <a:lnTo>
                    <a:pt x="1888325" y="1105773"/>
                  </a:lnTo>
                  <a:lnTo>
                    <a:pt x="1921994" y="1116242"/>
                  </a:lnTo>
                  <a:lnTo>
                    <a:pt x="1986155" y="1136545"/>
                  </a:lnTo>
                  <a:lnTo>
                    <a:pt x="2017282" y="1146379"/>
                  </a:lnTo>
                  <a:lnTo>
                    <a:pt x="2046821" y="1156213"/>
                  </a:lnTo>
                  <a:lnTo>
                    <a:pt x="2075408" y="1166682"/>
                  </a:lnTo>
                  <a:lnTo>
                    <a:pt x="2103042" y="1176834"/>
                  </a:lnTo>
                  <a:lnTo>
                    <a:pt x="2116700" y="1182544"/>
                  </a:lnTo>
                  <a:lnTo>
                    <a:pt x="2129722" y="1187937"/>
                  </a:lnTo>
                  <a:lnTo>
                    <a:pt x="2142427" y="1193965"/>
                  </a:lnTo>
                  <a:lnTo>
                    <a:pt x="2155132" y="1199675"/>
                  </a:lnTo>
                  <a:lnTo>
                    <a:pt x="2161167" y="1203164"/>
                  </a:lnTo>
                  <a:lnTo>
                    <a:pt x="2166885" y="1206337"/>
                  </a:lnTo>
                  <a:lnTo>
                    <a:pt x="2172920" y="1210461"/>
                  </a:lnTo>
                  <a:lnTo>
                    <a:pt x="2178319" y="1214585"/>
                  </a:lnTo>
                  <a:lnTo>
                    <a:pt x="2184037" y="1219026"/>
                  </a:lnTo>
                  <a:lnTo>
                    <a:pt x="2189119" y="1223785"/>
                  </a:lnTo>
                  <a:lnTo>
                    <a:pt x="2194201" y="1228861"/>
                  </a:lnTo>
                  <a:lnTo>
                    <a:pt x="2198965" y="1233936"/>
                  </a:lnTo>
                  <a:lnTo>
                    <a:pt x="2203729" y="1239647"/>
                  </a:lnTo>
                  <a:lnTo>
                    <a:pt x="2208494" y="1245357"/>
                  </a:lnTo>
                  <a:lnTo>
                    <a:pt x="2212941" y="1251384"/>
                  </a:lnTo>
                  <a:lnTo>
                    <a:pt x="2217387" y="1257729"/>
                  </a:lnTo>
                  <a:lnTo>
                    <a:pt x="2221517" y="1264391"/>
                  </a:lnTo>
                  <a:lnTo>
                    <a:pt x="2225646" y="1271053"/>
                  </a:lnTo>
                  <a:lnTo>
                    <a:pt x="2233269" y="1285011"/>
                  </a:lnTo>
                  <a:lnTo>
                    <a:pt x="2240257" y="1299287"/>
                  </a:lnTo>
                  <a:lnTo>
                    <a:pt x="2246927" y="1314832"/>
                  </a:lnTo>
                  <a:lnTo>
                    <a:pt x="2253279" y="1330693"/>
                  </a:lnTo>
                  <a:lnTo>
                    <a:pt x="2258679" y="1346555"/>
                  </a:lnTo>
                  <a:lnTo>
                    <a:pt x="2264079" y="1363052"/>
                  </a:lnTo>
                  <a:lnTo>
                    <a:pt x="2268843" y="1379865"/>
                  </a:lnTo>
                  <a:lnTo>
                    <a:pt x="2273290" y="1396996"/>
                  </a:lnTo>
                  <a:lnTo>
                    <a:pt x="2277101" y="1413809"/>
                  </a:lnTo>
                  <a:lnTo>
                    <a:pt x="2280595" y="1430940"/>
                  </a:lnTo>
                  <a:lnTo>
                    <a:pt x="2283772" y="1447754"/>
                  </a:lnTo>
                  <a:lnTo>
                    <a:pt x="2286948" y="1464567"/>
                  </a:lnTo>
                  <a:lnTo>
                    <a:pt x="2288854" y="1481381"/>
                  </a:lnTo>
                  <a:lnTo>
                    <a:pt x="2291077" y="1497243"/>
                  </a:lnTo>
                  <a:lnTo>
                    <a:pt x="2293300" y="1513104"/>
                  </a:lnTo>
                  <a:lnTo>
                    <a:pt x="2296477" y="1542925"/>
                  </a:lnTo>
                  <a:lnTo>
                    <a:pt x="2298382" y="1570207"/>
                  </a:lnTo>
                  <a:lnTo>
                    <a:pt x="2299653" y="1593682"/>
                  </a:lnTo>
                  <a:lnTo>
                    <a:pt x="2300288" y="1613351"/>
                  </a:lnTo>
                  <a:lnTo>
                    <a:pt x="2300288" y="1627944"/>
                  </a:lnTo>
                  <a:lnTo>
                    <a:pt x="2300288" y="1630799"/>
                  </a:lnTo>
                  <a:lnTo>
                    <a:pt x="2299653" y="1633971"/>
                  </a:lnTo>
                  <a:lnTo>
                    <a:pt x="2299018" y="1636827"/>
                  </a:lnTo>
                  <a:lnTo>
                    <a:pt x="2297430" y="1639999"/>
                  </a:lnTo>
                  <a:lnTo>
                    <a:pt x="2296159" y="1643171"/>
                  </a:lnTo>
                  <a:lnTo>
                    <a:pt x="2293936" y="1646344"/>
                  </a:lnTo>
                  <a:lnTo>
                    <a:pt x="2291077" y="1649199"/>
                  </a:lnTo>
                  <a:lnTo>
                    <a:pt x="2288536" y="1652688"/>
                  </a:lnTo>
                  <a:lnTo>
                    <a:pt x="2285360" y="1655544"/>
                  </a:lnTo>
                  <a:lnTo>
                    <a:pt x="2281548" y="1659033"/>
                  </a:lnTo>
                  <a:lnTo>
                    <a:pt x="2278054" y="1661888"/>
                  </a:lnTo>
                  <a:lnTo>
                    <a:pt x="2273608" y="1665061"/>
                  </a:lnTo>
                  <a:lnTo>
                    <a:pt x="2263443" y="1671405"/>
                  </a:lnTo>
                  <a:lnTo>
                    <a:pt x="2252644" y="1677750"/>
                  </a:lnTo>
                  <a:lnTo>
                    <a:pt x="2239621" y="1684095"/>
                  </a:lnTo>
                  <a:lnTo>
                    <a:pt x="2225328" y="1690122"/>
                  </a:lnTo>
                  <a:lnTo>
                    <a:pt x="2208811" y="1696150"/>
                  </a:lnTo>
                  <a:lnTo>
                    <a:pt x="2191660" y="1701860"/>
                  </a:lnTo>
                  <a:lnTo>
                    <a:pt x="2172602" y="1707888"/>
                  </a:lnTo>
                  <a:lnTo>
                    <a:pt x="2151639" y="1713915"/>
                  </a:lnTo>
                  <a:lnTo>
                    <a:pt x="2129722" y="1719308"/>
                  </a:lnTo>
                  <a:lnTo>
                    <a:pt x="2105900" y="1724384"/>
                  </a:lnTo>
                  <a:lnTo>
                    <a:pt x="2080490" y="1730094"/>
                  </a:lnTo>
                  <a:lnTo>
                    <a:pt x="2053809" y="1734853"/>
                  </a:lnTo>
                  <a:lnTo>
                    <a:pt x="2025223" y="1739611"/>
                  </a:lnTo>
                  <a:lnTo>
                    <a:pt x="1995048" y="1744052"/>
                  </a:lnTo>
                  <a:lnTo>
                    <a:pt x="1963285" y="1748494"/>
                  </a:lnTo>
                  <a:lnTo>
                    <a:pt x="1930252" y="1752618"/>
                  </a:lnTo>
                  <a:lnTo>
                    <a:pt x="1895313" y="1756107"/>
                  </a:lnTo>
                  <a:lnTo>
                    <a:pt x="1858786" y="1759597"/>
                  </a:lnTo>
                  <a:lnTo>
                    <a:pt x="1820671" y="1762452"/>
                  </a:lnTo>
                  <a:lnTo>
                    <a:pt x="1780967" y="1765307"/>
                  </a:lnTo>
                  <a:lnTo>
                    <a:pt x="1739676" y="1767528"/>
                  </a:lnTo>
                  <a:lnTo>
                    <a:pt x="1696478" y="1769431"/>
                  </a:lnTo>
                  <a:lnTo>
                    <a:pt x="1652011" y="1771335"/>
                  </a:lnTo>
                  <a:lnTo>
                    <a:pt x="1605955" y="1772287"/>
                  </a:lnTo>
                  <a:lnTo>
                    <a:pt x="1557993" y="1773238"/>
                  </a:lnTo>
                  <a:lnTo>
                    <a:pt x="1508125" y="1773238"/>
                  </a:lnTo>
                  <a:lnTo>
                    <a:pt x="1634223" y="1009650"/>
                  </a:lnTo>
                  <a:close/>
                  <a:moveTo>
                    <a:pt x="969658" y="942975"/>
                  </a:moveTo>
                  <a:lnTo>
                    <a:pt x="1145815" y="1851606"/>
                  </a:lnTo>
                  <a:lnTo>
                    <a:pt x="1263254" y="1851606"/>
                  </a:lnTo>
                  <a:lnTo>
                    <a:pt x="2020888" y="1851606"/>
                  </a:lnTo>
                  <a:lnTo>
                    <a:pt x="2020888" y="1936750"/>
                  </a:lnTo>
                  <a:lnTo>
                    <a:pt x="1163907" y="1936750"/>
                  </a:lnTo>
                  <a:lnTo>
                    <a:pt x="194249" y="1936750"/>
                  </a:lnTo>
                  <a:lnTo>
                    <a:pt x="0" y="1009057"/>
                  </a:lnTo>
                  <a:lnTo>
                    <a:pt x="116804" y="1009057"/>
                  </a:lnTo>
                  <a:lnTo>
                    <a:pt x="969658" y="942975"/>
                  </a:lnTo>
                  <a:close/>
                  <a:moveTo>
                    <a:pt x="1346346" y="0"/>
                  </a:moveTo>
                  <a:lnTo>
                    <a:pt x="1355566" y="0"/>
                  </a:lnTo>
                  <a:lnTo>
                    <a:pt x="1364786" y="0"/>
                  </a:lnTo>
                  <a:lnTo>
                    <a:pt x="1373688" y="317"/>
                  </a:lnTo>
                  <a:lnTo>
                    <a:pt x="1382908" y="952"/>
                  </a:lnTo>
                  <a:lnTo>
                    <a:pt x="1391810" y="1904"/>
                  </a:lnTo>
                  <a:lnTo>
                    <a:pt x="1400712" y="3174"/>
                  </a:lnTo>
                  <a:lnTo>
                    <a:pt x="1409613" y="4444"/>
                  </a:lnTo>
                  <a:lnTo>
                    <a:pt x="1418515" y="6348"/>
                  </a:lnTo>
                  <a:lnTo>
                    <a:pt x="1426782" y="8252"/>
                  </a:lnTo>
                  <a:lnTo>
                    <a:pt x="1435684" y="10474"/>
                  </a:lnTo>
                  <a:lnTo>
                    <a:pt x="1444268" y="12379"/>
                  </a:lnTo>
                  <a:lnTo>
                    <a:pt x="1452852" y="15236"/>
                  </a:lnTo>
                  <a:lnTo>
                    <a:pt x="1460800" y="18092"/>
                  </a:lnTo>
                  <a:lnTo>
                    <a:pt x="1469384" y="21266"/>
                  </a:lnTo>
                  <a:lnTo>
                    <a:pt x="1477650" y="24758"/>
                  </a:lnTo>
                  <a:lnTo>
                    <a:pt x="1485598" y="27932"/>
                  </a:lnTo>
                  <a:lnTo>
                    <a:pt x="1493228" y="31741"/>
                  </a:lnTo>
                  <a:lnTo>
                    <a:pt x="1501495" y="35867"/>
                  </a:lnTo>
                  <a:lnTo>
                    <a:pt x="1509125" y="39676"/>
                  </a:lnTo>
                  <a:lnTo>
                    <a:pt x="1517073" y="44120"/>
                  </a:lnTo>
                  <a:lnTo>
                    <a:pt x="1524385" y="48881"/>
                  </a:lnTo>
                  <a:lnTo>
                    <a:pt x="1531698" y="53960"/>
                  </a:lnTo>
                  <a:lnTo>
                    <a:pt x="1539010" y="58721"/>
                  </a:lnTo>
                  <a:lnTo>
                    <a:pt x="1546640" y="63800"/>
                  </a:lnTo>
                  <a:lnTo>
                    <a:pt x="1553635" y="69196"/>
                  </a:lnTo>
                  <a:lnTo>
                    <a:pt x="1560629" y="74909"/>
                  </a:lnTo>
                  <a:lnTo>
                    <a:pt x="1567624" y="80305"/>
                  </a:lnTo>
                  <a:lnTo>
                    <a:pt x="1580976" y="92684"/>
                  </a:lnTo>
                  <a:lnTo>
                    <a:pt x="1593694" y="105380"/>
                  </a:lnTo>
                  <a:lnTo>
                    <a:pt x="1606093" y="118712"/>
                  </a:lnTo>
                  <a:lnTo>
                    <a:pt x="1617856" y="132678"/>
                  </a:lnTo>
                  <a:lnTo>
                    <a:pt x="1628984" y="147596"/>
                  </a:lnTo>
                  <a:lnTo>
                    <a:pt x="1639157" y="162832"/>
                  </a:lnTo>
                  <a:lnTo>
                    <a:pt x="1649331" y="178703"/>
                  </a:lnTo>
                  <a:lnTo>
                    <a:pt x="1658551" y="195525"/>
                  </a:lnTo>
                  <a:lnTo>
                    <a:pt x="1666817" y="212348"/>
                  </a:lnTo>
                  <a:lnTo>
                    <a:pt x="1674765" y="229806"/>
                  </a:lnTo>
                  <a:lnTo>
                    <a:pt x="1682078" y="247581"/>
                  </a:lnTo>
                  <a:lnTo>
                    <a:pt x="1688436" y="266308"/>
                  </a:lnTo>
                  <a:lnTo>
                    <a:pt x="1693841" y="285036"/>
                  </a:lnTo>
                  <a:lnTo>
                    <a:pt x="1698610" y="304080"/>
                  </a:lnTo>
                  <a:lnTo>
                    <a:pt x="1700517" y="314237"/>
                  </a:lnTo>
                  <a:lnTo>
                    <a:pt x="1702743" y="324077"/>
                  </a:lnTo>
                  <a:lnTo>
                    <a:pt x="1704332" y="333917"/>
                  </a:lnTo>
                  <a:lnTo>
                    <a:pt x="1705604" y="344074"/>
                  </a:lnTo>
                  <a:lnTo>
                    <a:pt x="1706876" y="353914"/>
                  </a:lnTo>
                  <a:lnTo>
                    <a:pt x="1707830" y="364071"/>
                  </a:lnTo>
                  <a:lnTo>
                    <a:pt x="1708466" y="374546"/>
                  </a:lnTo>
                  <a:lnTo>
                    <a:pt x="1709419" y="385020"/>
                  </a:lnTo>
                  <a:lnTo>
                    <a:pt x="1709737" y="395178"/>
                  </a:lnTo>
                  <a:lnTo>
                    <a:pt x="1709737" y="405652"/>
                  </a:lnTo>
                  <a:lnTo>
                    <a:pt x="1709737" y="418031"/>
                  </a:lnTo>
                  <a:lnTo>
                    <a:pt x="1709101" y="431045"/>
                  </a:lnTo>
                  <a:lnTo>
                    <a:pt x="1708148" y="443742"/>
                  </a:lnTo>
                  <a:lnTo>
                    <a:pt x="1707194" y="456755"/>
                  </a:lnTo>
                  <a:lnTo>
                    <a:pt x="1705604" y="470087"/>
                  </a:lnTo>
                  <a:lnTo>
                    <a:pt x="1703697" y="482783"/>
                  </a:lnTo>
                  <a:lnTo>
                    <a:pt x="1702107" y="496114"/>
                  </a:lnTo>
                  <a:lnTo>
                    <a:pt x="1699881" y="509446"/>
                  </a:lnTo>
                  <a:lnTo>
                    <a:pt x="1696702" y="522777"/>
                  </a:lnTo>
                  <a:lnTo>
                    <a:pt x="1693841" y="536426"/>
                  </a:lnTo>
                  <a:lnTo>
                    <a:pt x="1690979" y="549757"/>
                  </a:lnTo>
                  <a:lnTo>
                    <a:pt x="1687164" y="562771"/>
                  </a:lnTo>
                  <a:lnTo>
                    <a:pt x="1683667" y="576420"/>
                  </a:lnTo>
                  <a:lnTo>
                    <a:pt x="1679534" y="589751"/>
                  </a:lnTo>
                  <a:lnTo>
                    <a:pt x="1675401" y="603082"/>
                  </a:lnTo>
                  <a:lnTo>
                    <a:pt x="1670632" y="616414"/>
                  </a:lnTo>
                  <a:lnTo>
                    <a:pt x="1665863" y="629745"/>
                  </a:lnTo>
                  <a:lnTo>
                    <a:pt x="1661094" y="642441"/>
                  </a:lnTo>
                  <a:lnTo>
                    <a:pt x="1655372" y="655773"/>
                  </a:lnTo>
                  <a:lnTo>
                    <a:pt x="1650285" y="668787"/>
                  </a:lnTo>
                  <a:lnTo>
                    <a:pt x="1644244" y="681166"/>
                  </a:lnTo>
                  <a:lnTo>
                    <a:pt x="1638521" y="693862"/>
                  </a:lnTo>
                  <a:lnTo>
                    <a:pt x="1632163" y="706241"/>
                  </a:lnTo>
                  <a:lnTo>
                    <a:pt x="1625486" y="718938"/>
                  </a:lnTo>
                  <a:lnTo>
                    <a:pt x="1618810" y="730682"/>
                  </a:lnTo>
                  <a:lnTo>
                    <a:pt x="1612133" y="742744"/>
                  </a:lnTo>
                  <a:lnTo>
                    <a:pt x="1605139" y="754170"/>
                  </a:lnTo>
                  <a:lnTo>
                    <a:pt x="1597827" y="765597"/>
                  </a:lnTo>
                  <a:lnTo>
                    <a:pt x="1590514" y="777024"/>
                  </a:lnTo>
                  <a:lnTo>
                    <a:pt x="1582566" y="787816"/>
                  </a:lnTo>
                  <a:lnTo>
                    <a:pt x="1574936" y="798608"/>
                  </a:lnTo>
                  <a:lnTo>
                    <a:pt x="1566988" y="808765"/>
                  </a:lnTo>
                  <a:lnTo>
                    <a:pt x="1566988" y="950966"/>
                  </a:lnTo>
                  <a:lnTo>
                    <a:pt x="1559357" y="959219"/>
                  </a:lnTo>
                  <a:lnTo>
                    <a:pt x="1539964" y="980485"/>
                  </a:lnTo>
                  <a:lnTo>
                    <a:pt x="1511350" y="1011274"/>
                  </a:lnTo>
                  <a:lnTo>
                    <a:pt x="1495136" y="1028415"/>
                  </a:lnTo>
                  <a:lnTo>
                    <a:pt x="1477968" y="1046190"/>
                  </a:lnTo>
                  <a:lnTo>
                    <a:pt x="1459846" y="1063965"/>
                  </a:lnTo>
                  <a:lnTo>
                    <a:pt x="1441724" y="1081105"/>
                  </a:lnTo>
                  <a:lnTo>
                    <a:pt x="1423920" y="1096976"/>
                  </a:lnTo>
                  <a:lnTo>
                    <a:pt x="1407388" y="1111576"/>
                  </a:lnTo>
                  <a:lnTo>
                    <a:pt x="1399122" y="1118242"/>
                  </a:lnTo>
                  <a:lnTo>
                    <a:pt x="1391492" y="1123638"/>
                  </a:lnTo>
                  <a:lnTo>
                    <a:pt x="1384179" y="1128717"/>
                  </a:lnTo>
                  <a:lnTo>
                    <a:pt x="1377503" y="1133160"/>
                  </a:lnTo>
                  <a:lnTo>
                    <a:pt x="1371144" y="1136652"/>
                  </a:lnTo>
                  <a:lnTo>
                    <a:pt x="1365104" y="1139191"/>
                  </a:lnTo>
                  <a:lnTo>
                    <a:pt x="1360017" y="1140461"/>
                  </a:lnTo>
                  <a:lnTo>
                    <a:pt x="1357791" y="1141096"/>
                  </a:lnTo>
                  <a:lnTo>
                    <a:pt x="1355566" y="1141413"/>
                  </a:lnTo>
                  <a:lnTo>
                    <a:pt x="1353340" y="1141096"/>
                  </a:lnTo>
                  <a:lnTo>
                    <a:pt x="1351115" y="1140461"/>
                  </a:lnTo>
                  <a:lnTo>
                    <a:pt x="1346028" y="1139191"/>
                  </a:lnTo>
                  <a:lnTo>
                    <a:pt x="1340305" y="1136652"/>
                  </a:lnTo>
                  <a:lnTo>
                    <a:pt x="1333947" y="1133160"/>
                  </a:lnTo>
                  <a:lnTo>
                    <a:pt x="1327270" y="1128717"/>
                  </a:lnTo>
                  <a:lnTo>
                    <a:pt x="1319958" y="1123638"/>
                  </a:lnTo>
                  <a:lnTo>
                    <a:pt x="1312010" y="1118242"/>
                  </a:lnTo>
                  <a:lnTo>
                    <a:pt x="1304061" y="1111576"/>
                  </a:lnTo>
                  <a:lnTo>
                    <a:pt x="1287211" y="1096976"/>
                  </a:lnTo>
                  <a:lnTo>
                    <a:pt x="1269725" y="1081105"/>
                  </a:lnTo>
                  <a:lnTo>
                    <a:pt x="1251603" y="1063965"/>
                  </a:lnTo>
                  <a:lnTo>
                    <a:pt x="1233482" y="1046190"/>
                  </a:lnTo>
                  <a:lnTo>
                    <a:pt x="1215996" y="1028415"/>
                  </a:lnTo>
                  <a:lnTo>
                    <a:pt x="1199781" y="1011274"/>
                  </a:lnTo>
                  <a:lnTo>
                    <a:pt x="1171486" y="980485"/>
                  </a:lnTo>
                  <a:lnTo>
                    <a:pt x="1151774" y="959219"/>
                  </a:lnTo>
                  <a:lnTo>
                    <a:pt x="1144462" y="950966"/>
                  </a:lnTo>
                  <a:lnTo>
                    <a:pt x="1144462" y="808765"/>
                  </a:lnTo>
                  <a:lnTo>
                    <a:pt x="1136196" y="798608"/>
                  </a:lnTo>
                  <a:lnTo>
                    <a:pt x="1128565" y="787816"/>
                  </a:lnTo>
                  <a:lnTo>
                    <a:pt x="1120935" y="777024"/>
                  </a:lnTo>
                  <a:lnTo>
                    <a:pt x="1113305" y="765597"/>
                  </a:lnTo>
                  <a:lnTo>
                    <a:pt x="1105993" y="754170"/>
                  </a:lnTo>
                  <a:lnTo>
                    <a:pt x="1098998" y="742744"/>
                  </a:lnTo>
                  <a:lnTo>
                    <a:pt x="1092322" y="730682"/>
                  </a:lnTo>
                  <a:lnTo>
                    <a:pt x="1085645" y="718938"/>
                  </a:lnTo>
                  <a:lnTo>
                    <a:pt x="1078969" y="706241"/>
                  </a:lnTo>
                  <a:lnTo>
                    <a:pt x="1072928" y="693862"/>
                  </a:lnTo>
                  <a:lnTo>
                    <a:pt x="1066887" y="681166"/>
                  </a:lnTo>
                  <a:lnTo>
                    <a:pt x="1061165" y="668787"/>
                  </a:lnTo>
                  <a:lnTo>
                    <a:pt x="1055442" y="655773"/>
                  </a:lnTo>
                  <a:lnTo>
                    <a:pt x="1050355" y="642441"/>
                  </a:lnTo>
                  <a:lnTo>
                    <a:pt x="1045268" y="629745"/>
                  </a:lnTo>
                  <a:lnTo>
                    <a:pt x="1040499" y="616414"/>
                  </a:lnTo>
                  <a:lnTo>
                    <a:pt x="1036048" y="603082"/>
                  </a:lnTo>
                  <a:lnTo>
                    <a:pt x="1031915" y="589751"/>
                  </a:lnTo>
                  <a:lnTo>
                    <a:pt x="1027782" y="576420"/>
                  </a:lnTo>
                  <a:lnTo>
                    <a:pt x="1023967" y="562771"/>
                  </a:lnTo>
                  <a:lnTo>
                    <a:pt x="1020470" y="549757"/>
                  </a:lnTo>
                  <a:lnTo>
                    <a:pt x="1016973" y="536426"/>
                  </a:lnTo>
                  <a:lnTo>
                    <a:pt x="1014429" y="522777"/>
                  </a:lnTo>
                  <a:lnTo>
                    <a:pt x="1011568" y="509446"/>
                  </a:lnTo>
                  <a:lnTo>
                    <a:pt x="1009343" y="496114"/>
                  </a:lnTo>
                  <a:lnTo>
                    <a:pt x="1007435" y="482783"/>
                  </a:lnTo>
                  <a:lnTo>
                    <a:pt x="1005527" y="470087"/>
                  </a:lnTo>
                  <a:lnTo>
                    <a:pt x="1004256" y="456755"/>
                  </a:lnTo>
                  <a:lnTo>
                    <a:pt x="1002984" y="443742"/>
                  </a:lnTo>
                  <a:lnTo>
                    <a:pt x="1002348" y="431045"/>
                  </a:lnTo>
                  <a:lnTo>
                    <a:pt x="1001712" y="418031"/>
                  </a:lnTo>
                  <a:lnTo>
                    <a:pt x="1001712" y="405652"/>
                  </a:lnTo>
                  <a:lnTo>
                    <a:pt x="1001712" y="395178"/>
                  </a:lnTo>
                  <a:lnTo>
                    <a:pt x="1002030" y="385020"/>
                  </a:lnTo>
                  <a:lnTo>
                    <a:pt x="1002666" y="374546"/>
                  </a:lnTo>
                  <a:lnTo>
                    <a:pt x="1003302" y="364071"/>
                  </a:lnTo>
                  <a:lnTo>
                    <a:pt x="1004574" y="353914"/>
                  </a:lnTo>
                  <a:lnTo>
                    <a:pt x="1005527" y="344074"/>
                  </a:lnTo>
                  <a:lnTo>
                    <a:pt x="1007117" y="333917"/>
                  </a:lnTo>
                  <a:lnTo>
                    <a:pt x="1008707" y="324077"/>
                  </a:lnTo>
                  <a:lnTo>
                    <a:pt x="1010296" y="314237"/>
                  </a:lnTo>
                  <a:lnTo>
                    <a:pt x="1012522" y="304080"/>
                  </a:lnTo>
                  <a:lnTo>
                    <a:pt x="1017609" y="285036"/>
                  </a:lnTo>
                  <a:lnTo>
                    <a:pt x="1023013" y="266308"/>
                  </a:lnTo>
                  <a:lnTo>
                    <a:pt x="1029372" y="247581"/>
                  </a:lnTo>
                  <a:lnTo>
                    <a:pt x="1036366" y="229806"/>
                  </a:lnTo>
                  <a:lnTo>
                    <a:pt x="1044315" y="212348"/>
                  </a:lnTo>
                  <a:lnTo>
                    <a:pt x="1052899" y="195525"/>
                  </a:lnTo>
                  <a:lnTo>
                    <a:pt x="1062119" y="178703"/>
                  </a:lnTo>
                  <a:lnTo>
                    <a:pt x="1071656" y="162832"/>
                  </a:lnTo>
                  <a:lnTo>
                    <a:pt x="1082466" y="147596"/>
                  </a:lnTo>
                  <a:lnTo>
                    <a:pt x="1093593" y="132678"/>
                  </a:lnTo>
                  <a:lnTo>
                    <a:pt x="1105357" y="118712"/>
                  </a:lnTo>
                  <a:lnTo>
                    <a:pt x="1117438" y="105380"/>
                  </a:lnTo>
                  <a:lnTo>
                    <a:pt x="1130473" y="92684"/>
                  </a:lnTo>
                  <a:lnTo>
                    <a:pt x="1143826" y="80305"/>
                  </a:lnTo>
                  <a:lnTo>
                    <a:pt x="1150820" y="74909"/>
                  </a:lnTo>
                  <a:lnTo>
                    <a:pt x="1157815" y="69196"/>
                  </a:lnTo>
                  <a:lnTo>
                    <a:pt x="1164809" y="63800"/>
                  </a:lnTo>
                  <a:lnTo>
                    <a:pt x="1172121" y="58721"/>
                  </a:lnTo>
                  <a:lnTo>
                    <a:pt x="1179434" y="53960"/>
                  </a:lnTo>
                  <a:lnTo>
                    <a:pt x="1187064" y="48881"/>
                  </a:lnTo>
                  <a:lnTo>
                    <a:pt x="1194376" y="44120"/>
                  </a:lnTo>
                  <a:lnTo>
                    <a:pt x="1202007" y="39676"/>
                  </a:lnTo>
                  <a:lnTo>
                    <a:pt x="1209955" y="35867"/>
                  </a:lnTo>
                  <a:lnTo>
                    <a:pt x="1217903" y="31741"/>
                  </a:lnTo>
                  <a:lnTo>
                    <a:pt x="1225851" y="27932"/>
                  </a:lnTo>
                  <a:lnTo>
                    <a:pt x="1233799" y="24758"/>
                  </a:lnTo>
                  <a:lnTo>
                    <a:pt x="1242066" y="21266"/>
                  </a:lnTo>
                  <a:lnTo>
                    <a:pt x="1250332" y="18092"/>
                  </a:lnTo>
                  <a:lnTo>
                    <a:pt x="1258916" y="15236"/>
                  </a:lnTo>
                  <a:lnTo>
                    <a:pt x="1267182" y="12379"/>
                  </a:lnTo>
                  <a:lnTo>
                    <a:pt x="1275766" y="10474"/>
                  </a:lnTo>
                  <a:lnTo>
                    <a:pt x="1284350" y="8252"/>
                  </a:lnTo>
                  <a:lnTo>
                    <a:pt x="1292934" y="6348"/>
                  </a:lnTo>
                  <a:lnTo>
                    <a:pt x="1301836" y="4444"/>
                  </a:lnTo>
                  <a:lnTo>
                    <a:pt x="1310738" y="3174"/>
                  </a:lnTo>
                  <a:lnTo>
                    <a:pt x="1319322" y="1904"/>
                  </a:lnTo>
                  <a:lnTo>
                    <a:pt x="1328224" y="952"/>
                  </a:lnTo>
                  <a:lnTo>
                    <a:pt x="1337444" y="317"/>
                  </a:lnTo>
                  <a:lnTo>
                    <a:pt x="1346346" y="0"/>
                  </a:lnTo>
                  <a:close/>
                </a:path>
              </a:pathLst>
            </a:custGeom>
            <a:solidFill>
              <a:schemeClr val="bg1">
                <a:lumMod val="95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705">
                <a:solidFill>
                  <a:srgbClr val="FFFFFF"/>
                </a:solidFill>
              </a:endParaRPr>
            </a:p>
          </p:txBody>
        </p:sp>
      </p:grpSp>
      <p:grpSp>
        <p:nvGrpSpPr>
          <p:cNvPr id="14" name="组合 13"/>
          <p:cNvGrpSpPr/>
          <p:nvPr/>
        </p:nvGrpSpPr>
        <p:grpSpPr>
          <a:xfrm>
            <a:off x="4884297" y="3723291"/>
            <a:ext cx="841202" cy="841202"/>
            <a:chOff x="4901184" y="4718304"/>
            <a:chExt cx="841248" cy="841248"/>
          </a:xfrm>
        </p:grpSpPr>
        <p:sp>
          <p:nvSpPr>
            <p:cNvPr id="15" name="椭圆 14"/>
            <p:cNvSpPr/>
            <p:nvPr/>
          </p:nvSpPr>
          <p:spPr>
            <a:xfrm>
              <a:off x="4901184" y="4718304"/>
              <a:ext cx="841248" cy="8412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16" name="KSO_Shape"/>
            <p:cNvSpPr/>
            <p:nvPr/>
          </p:nvSpPr>
          <p:spPr bwMode="auto">
            <a:xfrm>
              <a:off x="5005388" y="4931717"/>
              <a:ext cx="614701" cy="430291"/>
            </a:xfrm>
            <a:custGeom>
              <a:rect l="0" t="0" r="r" b="b"/>
              <a:pathLst>
                <a:path w="5226050" h="3657600">
                  <a:moveTo>
                    <a:pt x="3327400" y="1387475"/>
                  </a:moveTo>
                  <a:lnTo>
                    <a:pt x="3327400" y="1631950"/>
                  </a:lnTo>
                  <a:lnTo>
                    <a:pt x="3092450" y="1631950"/>
                  </a:lnTo>
                  <a:lnTo>
                    <a:pt x="3092450" y="1622425"/>
                  </a:lnTo>
                  <a:lnTo>
                    <a:pt x="3327400" y="1387475"/>
                  </a:lnTo>
                  <a:close/>
                  <a:moveTo>
                    <a:pt x="3648075" y="1212850"/>
                  </a:moveTo>
                  <a:lnTo>
                    <a:pt x="3886200" y="1212850"/>
                  </a:lnTo>
                  <a:lnTo>
                    <a:pt x="3886200" y="1631950"/>
                  </a:lnTo>
                  <a:lnTo>
                    <a:pt x="3648075" y="1631950"/>
                  </a:lnTo>
                  <a:lnTo>
                    <a:pt x="3648075" y="1212850"/>
                  </a:lnTo>
                  <a:close/>
                  <a:moveTo>
                    <a:pt x="3498850" y="1212850"/>
                  </a:moveTo>
                  <a:lnTo>
                    <a:pt x="3606800" y="1212850"/>
                  </a:lnTo>
                  <a:lnTo>
                    <a:pt x="3606800" y="1631950"/>
                  </a:lnTo>
                  <a:lnTo>
                    <a:pt x="3368675" y="1631950"/>
                  </a:lnTo>
                  <a:lnTo>
                    <a:pt x="3368675" y="1343025"/>
                  </a:lnTo>
                  <a:lnTo>
                    <a:pt x="3498850" y="1212850"/>
                  </a:lnTo>
                  <a:close/>
                  <a:moveTo>
                    <a:pt x="2470150" y="1060450"/>
                  </a:moveTo>
                  <a:lnTo>
                    <a:pt x="2489200" y="1060450"/>
                  </a:lnTo>
                  <a:lnTo>
                    <a:pt x="2511425" y="1060450"/>
                  </a:lnTo>
                  <a:lnTo>
                    <a:pt x="2530475" y="1066800"/>
                  </a:lnTo>
                  <a:lnTo>
                    <a:pt x="2549525" y="1076325"/>
                  </a:lnTo>
                  <a:lnTo>
                    <a:pt x="2565400" y="1089025"/>
                  </a:lnTo>
                  <a:lnTo>
                    <a:pt x="2578100" y="1104900"/>
                  </a:lnTo>
                  <a:lnTo>
                    <a:pt x="2590800" y="1123950"/>
                  </a:lnTo>
                  <a:lnTo>
                    <a:pt x="2597150" y="1143000"/>
                  </a:lnTo>
                  <a:lnTo>
                    <a:pt x="2600325" y="1165225"/>
                  </a:lnTo>
                  <a:lnTo>
                    <a:pt x="2597150" y="1187450"/>
                  </a:lnTo>
                  <a:lnTo>
                    <a:pt x="2590800" y="1206500"/>
                  </a:lnTo>
                  <a:lnTo>
                    <a:pt x="2581275" y="1225550"/>
                  </a:lnTo>
                  <a:lnTo>
                    <a:pt x="2568575" y="1241425"/>
                  </a:lnTo>
                  <a:lnTo>
                    <a:pt x="2552700" y="1254125"/>
                  </a:lnTo>
                  <a:lnTo>
                    <a:pt x="2533650" y="1266825"/>
                  </a:lnTo>
                  <a:lnTo>
                    <a:pt x="2514600" y="1273175"/>
                  </a:lnTo>
                  <a:lnTo>
                    <a:pt x="1568371" y="1588585"/>
                  </a:lnTo>
                  <a:lnTo>
                    <a:pt x="1470025" y="2333625"/>
                  </a:lnTo>
                  <a:lnTo>
                    <a:pt x="1463675" y="2362200"/>
                  </a:lnTo>
                  <a:lnTo>
                    <a:pt x="1457325" y="2387600"/>
                  </a:lnTo>
                  <a:lnTo>
                    <a:pt x="1444625" y="2409825"/>
                  </a:lnTo>
                  <a:lnTo>
                    <a:pt x="1441450" y="2414588"/>
                  </a:lnTo>
                  <a:lnTo>
                    <a:pt x="1441450" y="3508375"/>
                  </a:lnTo>
                  <a:lnTo>
                    <a:pt x="1438275" y="3536950"/>
                  </a:lnTo>
                  <a:lnTo>
                    <a:pt x="1431925" y="3565525"/>
                  </a:lnTo>
                  <a:lnTo>
                    <a:pt x="1416050" y="3590925"/>
                  </a:lnTo>
                  <a:lnTo>
                    <a:pt x="1400175" y="3613150"/>
                  </a:lnTo>
                  <a:lnTo>
                    <a:pt x="1377950" y="3632200"/>
                  </a:lnTo>
                  <a:lnTo>
                    <a:pt x="1352550" y="3644900"/>
                  </a:lnTo>
                  <a:lnTo>
                    <a:pt x="1323975" y="3654425"/>
                  </a:lnTo>
                  <a:lnTo>
                    <a:pt x="1292225" y="3657600"/>
                  </a:lnTo>
                  <a:lnTo>
                    <a:pt x="1263650" y="3654425"/>
                  </a:lnTo>
                  <a:lnTo>
                    <a:pt x="1235075" y="3644900"/>
                  </a:lnTo>
                  <a:lnTo>
                    <a:pt x="1209675" y="3632200"/>
                  </a:lnTo>
                  <a:lnTo>
                    <a:pt x="1187450" y="3613150"/>
                  </a:lnTo>
                  <a:lnTo>
                    <a:pt x="1168400" y="3590925"/>
                  </a:lnTo>
                  <a:lnTo>
                    <a:pt x="1155700" y="3565525"/>
                  </a:lnTo>
                  <a:lnTo>
                    <a:pt x="1146175" y="3536950"/>
                  </a:lnTo>
                  <a:lnTo>
                    <a:pt x="1143000" y="3508375"/>
                  </a:lnTo>
                  <a:lnTo>
                    <a:pt x="1143000" y="2473801"/>
                  </a:lnTo>
                  <a:lnTo>
                    <a:pt x="1139825" y="2473325"/>
                  </a:lnTo>
                  <a:lnTo>
                    <a:pt x="1031875" y="2459831"/>
                  </a:lnTo>
                  <a:lnTo>
                    <a:pt x="1031875" y="3508375"/>
                  </a:lnTo>
                  <a:lnTo>
                    <a:pt x="1028700" y="3536950"/>
                  </a:lnTo>
                  <a:lnTo>
                    <a:pt x="1019175" y="3565525"/>
                  </a:lnTo>
                  <a:lnTo>
                    <a:pt x="1006475" y="3590925"/>
                  </a:lnTo>
                  <a:lnTo>
                    <a:pt x="987425" y="3613150"/>
                  </a:lnTo>
                  <a:lnTo>
                    <a:pt x="965200" y="3632200"/>
                  </a:lnTo>
                  <a:lnTo>
                    <a:pt x="939800" y="3644900"/>
                  </a:lnTo>
                  <a:lnTo>
                    <a:pt x="911225" y="3654425"/>
                  </a:lnTo>
                  <a:lnTo>
                    <a:pt x="882650" y="3657600"/>
                  </a:lnTo>
                  <a:lnTo>
                    <a:pt x="850900" y="3654425"/>
                  </a:lnTo>
                  <a:lnTo>
                    <a:pt x="822325" y="3644900"/>
                  </a:lnTo>
                  <a:lnTo>
                    <a:pt x="796925" y="3632200"/>
                  </a:lnTo>
                  <a:lnTo>
                    <a:pt x="774700" y="3613150"/>
                  </a:lnTo>
                  <a:lnTo>
                    <a:pt x="755650" y="3590925"/>
                  </a:lnTo>
                  <a:lnTo>
                    <a:pt x="742950" y="3565525"/>
                  </a:lnTo>
                  <a:lnTo>
                    <a:pt x="733425" y="3536950"/>
                  </a:lnTo>
                  <a:lnTo>
                    <a:pt x="730250" y="3508375"/>
                  </a:lnTo>
                  <a:lnTo>
                    <a:pt x="730250" y="2397125"/>
                  </a:lnTo>
                  <a:lnTo>
                    <a:pt x="733425" y="2368550"/>
                  </a:lnTo>
                  <a:lnTo>
                    <a:pt x="742950" y="2339975"/>
                  </a:lnTo>
                  <a:lnTo>
                    <a:pt x="743744" y="2338388"/>
                  </a:lnTo>
                  <a:lnTo>
                    <a:pt x="742950" y="2336800"/>
                  </a:lnTo>
                  <a:lnTo>
                    <a:pt x="736600" y="2314575"/>
                  </a:lnTo>
                  <a:lnTo>
                    <a:pt x="730250" y="2292350"/>
                  </a:lnTo>
                  <a:lnTo>
                    <a:pt x="730250" y="2263775"/>
                  </a:lnTo>
                  <a:lnTo>
                    <a:pt x="733425" y="2235200"/>
                  </a:lnTo>
                  <a:lnTo>
                    <a:pt x="825831" y="1545236"/>
                  </a:lnTo>
                  <a:lnTo>
                    <a:pt x="679450" y="1892300"/>
                  </a:lnTo>
                  <a:lnTo>
                    <a:pt x="669925" y="1911350"/>
                  </a:lnTo>
                  <a:lnTo>
                    <a:pt x="669217" y="1912766"/>
                  </a:lnTo>
                  <a:lnTo>
                    <a:pt x="666750" y="1917700"/>
                  </a:lnTo>
                  <a:lnTo>
                    <a:pt x="657225" y="1936750"/>
                  </a:lnTo>
                  <a:lnTo>
                    <a:pt x="641350" y="1952625"/>
                  </a:lnTo>
                  <a:lnTo>
                    <a:pt x="625475" y="1962150"/>
                  </a:lnTo>
                  <a:lnTo>
                    <a:pt x="606425" y="1971675"/>
                  </a:lnTo>
                  <a:lnTo>
                    <a:pt x="584200" y="1974850"/>
                  </a:lnTo>
                  <a:lnTo>
                    <a:pt x="561975" y="1974850"/>
                  </a:lnTo>
                  <a:lnTo>
                    <a:pt x="542925" y="1971675"/>
                  </a:lnTo>
                  <a:lnTo>
                    <a:pt x="76200" y="1774825"/>
                  </a:lnTo>
                  <a:lnTo>
                    <a:pt x="57150" y="1765300"/>
                  </a:lnTo>
                  <a:lnTo>
                    <a:pt x="38100" y="1752600"/>
                  </a:lnTo>
                  <a:lnTo>
                    <a:pt x="25400" y="1739900"/>
                  </a:lnTo>
                  <a:lnTo>
                    <a:pt x="12700" y="1720850"/>
                  </a:lnTo>
                  <a:lnTo>
                    <a:pt x="3175" y="1704975"/>
                  </a:lnTo>
                  <a:lnTo>
                    <a:pt x="0" y="1682750"/>
                  </a:lnTo>
                  <a:lnTo>
                    <a:pt x="0" y="1660525"/>
                  </a:lnTo>
                  <a:lnTo>
                    <a:pt x="3175" y="1641475"/>
                  </a:lnTo>
                  <a:lnTo>
                    <a:pt x="12700" y="1619250"/>
                  </a:lnTo>
                  <a:lnTo>
                    <a:pt x="22225" y="1603375"/>
                  </a:lnTo>
                  <a:lnTo>
                    <a:pt x="38100" y="1587500"/>
                  </a:lnTo>
                  <a:lnTo>
                    <a:pt x="53975" y="1574800"/>
                  </a:lnTo>
                  <a:lnTo>
                    <a:pt x="73025" y="1568450"/>
                  </a:lnTo>
                  <a:lnTo>
                    <a:pt x="95250" y="1562100"/>
                  </a:lnTo>
                  <a:lnTo>
                    <a:pt x="114300" y="1562100"/>
                  </a:lnTo>
                  <a:lnTo>
                    <a:pt x="136525" y="1568450"/>
                  </a:lnTo>
                  <a:lnTo>
                    <a:pt x="516862" y="1728864"/>
                  </a:lnTo>
                  <a:lnTo>
                    <a:pt x="669925" y="1368425"/>
                  </a:lnTo>
                  <a:lnTo>
                    <a:pt x="679450" y="1346200"/>
                  </a:lnTo>
                  <a:lnTo>
                    <a:pt x="688975" y="1330325"/>
                  </a:lnTo>
                  <a:lnTo>
                    <a:pt x="704850" y="1314450"/>
                  </a:lnTo>
                  <a:lnTo>
                    <a:pt x="714375" y="1304925"/>
                  </a:lnTo>
                  <a:lnTo>
                    <a:pt x="730250" y="1295400"/>
                  </a:lnTo>
                  <a:lnTo>
                    <a:pt x="746125" y="1285875"/>
                  </a:lnTo>
                  <a:lnTo>
                    <a:pt x="787400" y="1273175"/>
                  </a:lnTo>
                  <a:lnTo>
                    <a:pt x="831850" y="1260475"/>
                  </a:lnTo>
                  <a:lnTo>
                    <a:pt x="882650" y="1254125"/>
                  </a:lnTo>
                  <a:lnTo>
                    <a:pt x="936625" y="1250950"/>
                  </a:lnTo>
                  <a:lnTo>
                    <a:pt x="990600" y="1250950"/>
                  </a:lnTo>
                  <a:lnTo>
                    <a:pt x="1092200" y="1250950"/>
                  </a:lnTo>
                  <a:lnTo>
                    <a:pt x="1171575" y="1260475"/>
                  </a:lnTo>
                  <a:lnTo>
                    <a:pt x="1301750" y="1276350"/>
                  </a:lnTo>
                  <a:lnTo>
                    <a:pt x="1377950" y="1289050"/>
                  </a:lnTo>
                  <a:lnTo>
                    <a:pt x="1473200" y="1311275"/>
                  </a:lnTo>
                  <a:lnTo>
                    <a:pt x="1524000" y="1323975"/>
                  </a:lnTo>
                  <a:lnTo>
                    <a:pt x="1571625" y="1339850"/>
                  </a:lnTo>
                  <a:lnTo>
                    <a:pt x="1604727" y="1351672"/>
                  </a:lnTo>
                  <a:lnTo>
                    <a:pt x="2470150" y="1060450"/>
                  </a:lnTo>
                  <a:close/>
                  <a:moveTo>
                    <a:pt x="4162425" y="914400"/>
                  </a:moveTo>
                  <a:lnTo>
                    <a:pt x="4162425" y="1631950"/>
                  </a:lnTo>
                  <a:lnTo>
                    <a:pt x="3924300" y="1631950"/>
                  </a:lnTo>
                  <a:lnTo>
                    <a:pt x="3924300" y="1168400"/>
                  </a:lnTo>
                  <a:lnTo>
                    <a:pt x="4162425" y="914400"/>
                  </a:lnTo>
                  <a:close/>
                  <a:moveTo>
                    <a:pt x="1193800" y="593725"/>
                  </a:moveTo>
                  <a:lnTo>
                    <a:pt x="1228725" y="596900"/>
                  </a:lnTo>
                  <a:lnTo>
                    <a:pt x="1260475" y="603250"/>
                  </a:lnTo>
                  <a:lnTo>
                    <a:pt x="1289050" y="612775"/>
                  </a:lnTo>
                  <a:lnTo>
                    <a:pt x="1317625" y="625475"/>
                  </a:lnTo>
                  <a:lnTo>
                    <a:pt x="1346200" y="638175"/>
                  </a:lnTo>
                  <a:lnTo>
                    <a:pt x="1371600" y="657225"/>
                  </a:lnTo>
                  <a:lnTo>
                    <a:pt x="1397000" y="676275"/>
                  </a:lnTo>
                  <a:lnTo>
                    <a:pt x="1419225" y="698500"/>
                  </a:lnTo>
                  <a:lnTo>
                    <a:pt x="1438275" y="720725"/>
                  </a:lnTo>
                  <a:lnTo>
                    <a:pt x="1454150" y="746125"/>
                  </a:lnTo>
                  <a:lnTo>
                    <a:pt x="1470025" y="771525"/>
                  </a:lnTo>
                  <a:lnTo>
                    <a:pt x="1482725" y="800100"/>
                  </a:lnTo>
                  <a:lnTo>
                    <a:pt x="1492250" y="828675"/>
                  </a:lnTo>
                  <a:lnTo>
                    <a:pt x="1498600" y="860425"/>
                  </a:lnTo>
                  <a:lnTo>
                    <a:pt x="1501775" y="892175"/>
                  </a:lnTo>
                  <a:lnTo>
                    <a:pt x="1501775" y="923925"/>
                  </a:lnTo>
                  <a:lnTo>
                    <a:pt x="1498600" y="955675"/>
                  </a:lnTo>
                  <a:lnTo>
                    <a:pt x="1495425" y="987425"/>
                  </a:lnTo>
                  <a:lnTo>
                    <a:pt x="1485900" y="1019175"/>
                  </a:lnTo>
                  <a:lnTo>
                    <a:pt x="1473200" y="1047750"/>
                  </a:lnTo>
                  <a:lnTo>
                    <a:pt x="1457325" y="1073150"/>
                  </a:lnTo>
                  <a:lnTo>
                    <a:pt x="1441450" y="1101725"/>
                  </a:lnTo>
                  <a:lnTo>
                    <a:pt x="1422400" y="1123950"/>
                  </a:lnTo>
                  <a:lnTo>
                    <a:pt x="1400175" y="1146175"/>
                  </a:lnTo>
                  <a:lnTo>
                    <a:pt x="1377950" y="1165225"/>
                  </a:lnTo>
                  <a:lnTo>
                    <a:pt x="1352550" y="1184275"/>
                  </a:lnTo>
                  <a:lnTo>
                    <a:pt x="1327150" y="1196975"/>
                  </a:lnTo>
                  <a:lnTo>
                    <a:pt x="1298575" y="1209675"/>
                  </a:lnTo>
                  <a:lnTo>
                    <a:pt x="1270000" y="1219200"/>
                  </a:lnTo>
                  <a:lnTo>
                    <a:pt x="1238250" y="1225550"/>
                  </a:lnTo>
                  <a:lnTo>
                    <a:pt x="1206500" y="1228725"/>
                  </a:lnTo>
                  <a:lnTo>
                    <a:pt x="1174750" y="1231900"/>
                  </a:lnTo>
                  <a:lnTo>
                    <a:pt x="1143000" y="1228725"/>
                  </a:lnTo>
                  <a:lnTo>
                    <a:pt x="1111250" y="1222375"/>
                  </a:lnTo>
                  <a:lnTo>
                    <a:pt x="1079500" y="1212850"/>
                  </a:lnTo>
                  <a:lnTo>
                    <a:pt x="1050925" y="1200150"/>
                  </a:lnTo>
                  <a:lnTo>
                    <a:pt x="1022350" y="1187450"/>
                  </a:lnTo>
                  <a:lnTo>
                    <a:pt x="996950" y="1168400"/>
                  </a:lnTo>
                  <a:lnTo>
                    <a:pt x="974725" y="1149350"/>
                  </a:lnTo>
                  <a:lnTo>
                    <a:pt x="952500" y="1130300"/>
                  </a:lnTo>
                  <a:lnTo>
                    <a:pt x="933450" y="1104900"/>
                  </a:lnTo>
                  <a:lnTo>
                    <a:pt x="914400" y="1079500"/>
                  </a:lnTo>
                  <a:lnTo>
                    <a:pt x="901700" y="1054100"/>
                  </a:lnTo>
                  <a:lnTo>
                    <a:pt x="889000" y="1025525"/>
                  </a:lnTo>
                  <a:lnTo>
                    <a:pt x="879475" y="996950"/>
                  </a:lnTo>
                  <a:lnTo>
                    <a:pt x="873125" y="965200"/>
                  </a:lnTo>
                  <a:lnTo>
                    <a:pt x="866775" y="936625"/>
                  </a:lnTo>
                  <a:lnTo>
                    <a:pt x="866775" y="904875"/>
                  </a:lnTo>
                  <a:lnTo>
                    <a:pt x="869950" y="869950"/>
                  </a:lnTo>
                  <a:lnTo>
                    <a:pt x="876300" y="838200"/>
                  </a:lnTo>
                  <a:lnTo>
                    <a:pt x="885825" y="809625"/>
                  </a:lnTo>
                  <a:lnTo>
                    <a:pt x="895350" y="777875"/>
                  </a:lnTo>
                  <a:lnTo>
                    <a:pt x="911225" y="752475"/>
                  </a:lnTo>
                  <a:lnTo>
                    <a:pt x="927100" y="727075"/>
                  </a:lnTo>
                  <a:lnTo>
                    <a:pt x="946150" y="701675"/>
                  </a:lnTo>
                  <a:lnTo>
                    <a:pt x="968375" y="679450"/>
                  </a:lnTo>
                  <a:lnTo>
                    <a:pt x="990600" y="660400"/>
                  </a:lnTo>
                  <a:lnTo>
                    <a:pt x="1016000" y="644525"/>
                  </a:lnTo>
                  <a:lnTo>
                    <a:pt x="1044575" y="628650"/>
                  </a:lnTo>
                  <a:lnTo>
                    <a:pt x="1073150" y="615950"/>
                  </a:lnTo>
                  <a:lnTo>
                    <a:pt x="1101725" y="606425"/>
                  </a:lnTo>
                  <a:lnTo>
                    <a:pt x="1130300" y="600075"/>
                  </a:lnTo>
                  <a:lnTo>
                    <a:pt x="1162050" y="596900"/>
                  </a:lnTo>
                  <a:lnTo>
                    <a:pt x="1193800" y="593725"/>
                  </a:lnTo>
                  <a:close/>
                  <a:moveTo>
                    <a:pt x="3930650" y="523875"/>
                  </a:moveTo>
                  <a:lnTo>
                    <a:pt x="4273550" y="523875"/>
                  </a:lnTo>
                  <a:lnTo>
                    <a:pt x="4289425" y="527050"/>
                  </a:lnTo>
                  <a:lnTo>
                    <a:pt x="4295775" y="527050"/>
                  </a:lnTo>
                  <a:lnTo>
                    <a:pt x="4302125" y="530225"/>
                  </a:lnTo>
                  <a:lnTo>
                    <a:pt x="4311650" y="533400"/>
                  </a:lnTo>
                  <a:lnTo>
                    <a:pt x="4318000" y="536575"/>
                  </a:lnTo>
                  <a:lnTo>
                    <a:pt x="4327525" y="546100"/>
                  </a:lnTo>
                  <a:lnTo>
                    <a:pt x="4337050" y="558800"/>
                  </a:lnTo>
                  <a:lnTo>
                    <a:pt x="4340225" y="565150"/>
                  </a:lnTo>
                  <a:lnTo>
                    <a:pt x="4343400" y="571500"/>
                  </a:lnTo>
                  <a:lnTo>
                    <a:pt x="4346575" y="581025"/>
                  </a:lnTo>
                  <a:lnTo>
                    <a:pt x="4349750" y="587375"/>
                  </a:lnTo>
                  <a:lnTo>
                    <a:pt x="4349750" y="603250"/>
                  </a:lnTo>
                  <a:lnTo>
                    <a:pt x="4349750" y="908050"/>
                  </a:lnTo>
                  <a:lnTo>
                    <a:pt x="4349750" y="920750"/>
                  </a:lnTo>
                  <a:lnTo>
                    <a:pt x="4343400" y="936625"/>
                  </a:lnTo>
                  <a:lnTo>
                    <a:pt x="4337050" y="949325"/>
                  </a:lnTo>
                  <a:lnTo>
                    <a:pt x="4327525" y="962025"/>
                  </a:lnTo>
                  <a:lnTo>
                    <a:pt x="4318000" y="971550"/>
                  </a:lnTo>
                  <a:lnTo>
                    <a:pt x="4305300" y="977900"/>
                  </a:lnTo>
                  <a:lnTo>
                    <a:pt x="4289425" y="981075"/>
                  </a:lnTo>
                  <a:lnTo>
                    <a:pt x="4273550" y="984250"/>
                  </a:lnTo>
                  <a:lnTo>
                    <a:pt x="4257675" y="981075"/>
                  </a:lnTo>
                  <a:lnTo>
                    <a:pt x="4244975" y="977900"/>
                  </a:lnTo>
                  <a:lnTo>
                    <a:pt x="4229100" y="971550"/>
                  </a:lnTo>
                  <a:lnTo>
                    <a:pt x="4219575" y="962025"/>
                  </a:lnTo>
                  <a:lnTo>
                    <a:pt x="4210050" y="949325"/>
                  </a:lnTo>
                  <a:lnTo>
                    <a:pt x="4203700" y="936625"/>
                  </a:lnTo>
                  <a:lnTo>
                    <a:pt x="4197350" y="920750"/>
                  </a:lnTo>
                  <a:lnTo>
                    <a:pt x="4197350" y="908050"/>
                  </a:lnTo>
                  <a:lnTo>
                    <a:pt x="4197350" y="787400"/>
                  </a:lnTo>
                  <a:lnTo>
                    <a:pt x="3873500" y="1127125"/>
                  </a:lnTo>
                  <a:lnTo>
                    <a:pt x="3863975" y="1136650"/>
                  </a:lnTo>
                  <a:lnTo>
                    <a:pt x="3851275" y="1146175"/>
                  </a:lnTo>
                  <a:lnTo>
                    <a:pt x="3838575" y="1152525"/>
                  </a:lnTo>
                  <a:lnTo>
                    <a:pt x="3825875" y="1158875"/>
                  </a:lnTo>
                  <a:lnTo>
                    <a:pt x="3813175" y="1158875"/>
                  </a:lnTo>
                  <a:lnTo>
                    <a:pt x="3810000" y="1158875"/>
                  </a:lnTo>
                  <a:lnTo>
                    <a:pt x="3806825" y="1158875"/>
                  </a:lnTo>
                  <a:lnTo>
                    <a:pt x="3473450" y="1162050"/>
                  </a:lnTo>
                  <a:lnTo>
                    <a:pt x="3022600" y="1612900"/>
                  </a:lnTo>
                  <a:lnTo>
                    <a:pt x="3009900" y="1622425"/>
                  </a:lnTo>
                  <a:lnTo>
                    <a:pt x="2997200" y="1628775"/>
                  </a:lnTo>
                  <a:lnTo>
                    <a:pt x="2981325" y="1631950"/>
                  </a:lnTo>
                  <a:lnTo>
                    <a:pt x="2968625" y="1635125"/>
                  </a:lnTo>
                  <a:lnTo>
                    <a:pt x="2952750" y="1631950"/>
                  </a:lnTo>
                  <a:lnTo>
                    <a:pt x="2940050" y="1628775"/>
                  </a:lnTo>
                  <a:lnTo>
                    <a:pt x="2924175" y="1622425"/>
                  </a:lnTo>
                  <a:lnTo>
                    <a:pt x="2914650" y="1612900"/>
                  </a:lnTo>
                  <a:lnTo>
                    <a:pt x="2901950" y="1600200"/>
                  </a:lnTo>
                  <a:lnTo>
                    <a:pt x="2895600" y="1587500"/>
                  </a:lnTo>
                  <a:lnTo>
                    <a:pt x="2892425" y="1571625"/>
                  </a:lnTo>
                  <a:lnTo>
                    <a:pt x="2889250" y="1555750"/>
                  </a:lnTo>
                  <a:lnTo>
                    <a:pt x="2892425" y="1543050"/>
                  </a:lnTo>
                  <a:lnTo>
                    <a:pt x="2895600" y="1527175"/>
                  </a:lnTo>
                  <a:lnTo>
                    <a:pt x="2901950" y="1514475"/>
                  </a:lnTo>
                  <a:lnTo>
                    <a:pt x="2914650" y="1501775"/>
                  </a:lnTo>
                  <a:lnTo>
                    <a:pt x="3371850" y="1044575"/>
                  </a:lnTo>
                  <a:lnTo>
                    <a:pt x="3381375" y="1031875"/>
                  </a:lnTo>
                  <a:lnTo>
                    <a:pt x="3394075" y="1019175"/>
                  </a:lnTo>
                  <a:lnTo>
                    <a:pt x="3409950" y="1012825"/>
                  </a:lnTo>
                  <a:lnTo>
                    <a:pt x="3425825" y="1009650"/>
                  </a:lnTo>
                  <a:lnTo>
                    <a:pt x="3435350" y="1006475"/>
                  </a:lnTo>
                  <a:lnTo>
                    <a:pt x="3438525" y="1006475"/>
                  </a:lnTo>
                  <a:lnTo>
                    <a:pt x="3441700" y="1006475"/>
                  </a:lnTo>
                  <a:lnTo>
                    <a:pt x="3775075" y="1006475"/>
                  </a:lnTo>
                  <a:lnTo>
                    <a:pt x="4086225" y="679450"/>
                  </a:lnTo>
                  <a:lnTo>
                    <a:pt x="3930650" y="679450"/>
                  </a:lnTo>
                  <a:lnTo>
                    <a:pt x="3914775" y="676275"/>
                  </a:lnTo>
                  <a:lnTo>
                    <a:pt x="3902075" y="673100"/>
                  </a:lnTo>
                  <a:lnTo>
                    <a:pt x="3886200" y="666750"/>
                  </a:lnTo>
                  <a:lnTo>
                    <a:pt x="3876675" y="657225"/>
                  </a:lnTo>
                  <a:lnTo>
                    <a:pt x="3867150" y="644525"/>
                  </a:lnTo>
                  <a:lnTo>
                    <a:pt x="3860800" y="631825"/>
                  </a:lnTo>
                  <a:lnTo>
                    <a:pt x="3854450" y="615950"/>
                  </a:lnTo>
                  <a:lnTo>
                    <a:pt x="3854450" y="603250"/>
                  </a:lnTo>
                  <a:lnTo>
                    <a:pt x="3854450" y="587375"/>
                  </a:lnTo>
                  <a:lnTo>
                    <a:pt x="3860800" y="571500"/>
                  </a:lnTo>
                  <a:lnTo>
                    <a:pt x="3867150" y="558800"/>
                  </a:lnTo>
                  <a:lnTo>
                    <a:pt x="3876675" y="546100"/>
                  </a:lnTo>
                  <a:lnTo>
                    <a:pt x="3886200" y="536575"/>
                  </a:lnTo>
                  <a:lnTo>
                    <a:pt x="3902075" y="530225"/>
                  </a:lnTo>
                  <a:lnTo>
                    <a:pt x="3914775" y="527050"/>
                  </a:lnTo>
                  <a:lnTo>
                    <a:pt x="3930650" y="523875"/>
                  </a:lnTo>
                  <a:close/>
                  <a:moveTo>
                    <a:pt x="3302000" y="285750"/>
                  </a:moveTo>
                  <a:lnTo>
                    <a:pt x="3333750" y="317500"/>
                  </a:lnTo>
                  <a:lnTo>
                    <a:pt x="2622550" y="1104900"/>
                  </a:lnTo>
                  <a:lnTo>
                    <a:pt x="2543175" y="1028700"/>
                  </a:lnTo>
                  <a:lnTo>
                    <a:pt x="3302000" y="285750"/>
                  </a:lnTo>
                  <a:close/>
                  <a:moveTo>
                    <a:pt x="2543175" y="0"/>
                  </a:moveTo>
                  <a:lnTo>
                    <a:pt x="4841875" y="0"/>
                  </a:lnTo>
                  <a:lnTo>
                    <a:pt x="4879975" y="3175"/>
                  </a:lnTo>
                  <a:lnTo>
                    <a:pt x="4918075" y="6350"/>
                  </a:lnTo>
                  <a:lnTo>
                    <a:pt x="4956175" y="15875"/>
                  </a:lnTo>
                  <a:lnTo>
                    <a:pt x="4991100" y="28575"/>
                  </a:lnTo>
                  <a:lnTo>
                    <a:pt x="5026025" y="47625"/>
                  </a:lnTo>
                  <a:lnTo>
                    <a:pt x="5057775" y="66675"/>
                  </a:lnTo>
                  <a:lnTo>
                    <a:pt x="5086350" y="88900"/>
                  </a:lnTo>
                  <a:lnTo>
                    <a:pt x="5111750" y="111125"/>
                  </a:lnTo>
                  <a:lnTo>
                    <a:pt x="5137150" y="139700"/>
                  </a:lnTo>
                  <a:lnTo>
                    <a:pt x="5159375" y="168275"/>
                  </a:lnTo>
                  <a:lnTo>
                    <a:pt x="5178425" y="200025"/>
                  </a:lnTo>
                  <a:lnTo>
                    <a:pt x="5194300" y="234950"/>
                  </a:lnTo>
                  <a:lnTo>
                    <a:pt x="5207000" y="269875"/>
                  </a:lnTo>
                  <a:lnTo>
                    <a:pt x="5216525" y="304800"/>
                  </a:lnTo>
                  <a:lnTo>
                    <a:pt x="5222875" y="342900"/>
                  </a:lnTo>
                  <a:lnTo>
                    <a:pt x="5226050" y="384175"/>
                  </a:lnTo>
                  <a:lnTo>
                    <a:pt x="5226050" y="1739900"/>
                  </a:lnTo>
                  <a:lnTo>
                    <a:pt x="5222875" y="1778000"/>
                  </a:lnTo>
                  <a:lnTo>
                    <a:pt x="5216525" y="1816100"/>
                  </a:lnTo>
                  <a:lnTo>
                    <a:pt x="5207000" y="1854200"/>
                  </a:lnTo>
                  <a:lnTo>
                    <a:pt x="5194300" y="1889125"/>
                  </a:lnTo>
                  <a:lnTo>
                    <a:pt x="5178425" y="1920875"/>
                  </a:lnTo>
                  <a:lnTo>
                    <a:pt x="5159375" y="1952625"/>
                  </a:lnTo>
                  <a:lnTo>
                    <a:pt x="5137150" y="1984375"/>
                  </a:lnTo>
                  <a:lnTo>
                    <a:pt x="5111750" y="2009775"/>
                  </a:lnTo>
                  <a:lnTo>
                    <a:pt x="5086350" y="2035175"/>
                  </a:lnTo>
                  <a:lnTo>
                    <a:pt x="5057775" y="2057400"/>
                  </a:lnTo>
                  <a:lnTo>
                    <a:pt x="5026025" y="2076450"/>
                  </a:lnTo>
                  <a:lnTo>
                    <a:pt x="4991100" y="2092325"/>
                  </a:lnTo>
                  <a:lnTo>
                    <a:pt x="4956175" y="2105025"/>
                  </a:lnTo>
                  <a:lnTo>
                    <a:pt x="4918075" y="2114550"/>
                  </a:lnTo>
                  <a:lnTo>
                    <a:pt x="4879975" y="2120900"/>
                  </a:lnTo>
                  <a:lnTo>
                    <a:pt x="4841875" y="2120900"/>
                  </a:lnTo>
                  <a:lnTo>
                    <a:pt x="2543175" y="2120900"/>
                  </a:lnTo>
                  <a:lnTo>
                    <a:pt x="2505075" y="2120900"/>
                  </a:lnTo>
                  <a:lnTo>
                    <a:pt x="2466975" y="2114550"/>
                  </a:lnTo>
                  <a:lnTo>
                    <a:pt x="2428875" y="2105025"/>
                  </a:lnTo>
                  <a:lnTo>
                    <a:pt x="2393950" y="2092325"/>
                  </a:lnTo>
                  <a:lnTo>
                    <a:pt x="2362200" y="2076450"/>
                  </a:lnTo>
                  <a:lnTo>
                    <a:pt x="2330450" y="2057400"/>
                  </a:lnTo>
                  <a:lnTo>
                    <a:pt x="2298700" y="2035175"/>
                  </a:lnTo>
                  <a:lnTo>
                    <a:pt x="2273300" y="2009775"/>
                  </a:lnTo>
                  <a:lnTo>
                    <a:pt x="2247900" y="1984375"/>
                  </a:lnTo>
                  <a:lnTo>
                    <a:pt x="2225675" y="1952625"/>
                  </a:lnTo>
                  <a:lnTo>
                    <a:pt x="2206625" y="1920875"/>
                  </a:lnTo>
                  <a:lnTo>
                    <a:pt x="2190750" y="1889125"/>
                  </a:lnTo>
                  <a:lnTo>
                    <a:pt x="2178050" y="1854200"/>
                  </a:lnTo>
                  <a:lnTo>
                    <a:pt x="2168525" y="1816100"/>
                  </a:lnTo>
                  <a:lnTo>
                    <a:pt x="2162175" y="1778000"/>
                  </a:lnTo>
                  <a:lnTo>
                    <a:pt x="2159000" y="1739900"/>
                  </a:lnTo>
                  <a:lnTo>
                    <a:pt x="2159000" y="1435100"/>
                  </a:lnTo>
                  <a:lnTo>
                    <a:pt x="2241550" y="1406525"/>
                  </a:lnTo>
                  <a:lnTo>
                    <a:pt x="2324100" y="1374775"/>
                  </a:lnTo>
                  <a:lnTo>
                    <a:pt x="2324100" y="1739900"/>
                  </a:lnTo>
                  <a:lnTo>
                    <a:pt x="2324100" y="1762125"/>
                  </a:lnTo>
                  <a:lnTo>
                    <a:pt x="2327275" y="1784350"/>
                  </a:lnTo>
                  <a:lnTo>
                    <a:pt x="2333625" y="1803400"/>
                  </a:lnTo>
                  <a:lnTo>
                    <a:pt x="2339975" y="1825625"/>
                  </a:lnTo>
                  <a:lnTo>
                    <a:pt x="2349500" y="1844675"/>
                  </a:lnTo>
                  <a:lnTo>
                    <a:pt x="2362200" y="1863725"/>
                  </a:lnTo>
                  <a:lnTo>
                    <a:pt x="2374900" y="1879600"/>
                  </a:lnTo>
                  <a:lnTo>
                    <a:pt x="2387600" y="1895475"/>
                  </a:lnTo>
                  <a:lnTo>
                    <a:pt x="2403475" y="1908175"/>
                  </a:lnTo>
                  <a:lnTo>
                    <a:pt x="2419350" y="1920875"/>
                  </a:lnTo>
                  <a:lnTo>
                    <a:pt x="2438400" y="1933575"/>
                  </a:lnTo>
                  <a:lnTo>
                    <a:pt x="2457450" y="1943100"/>
                  </a:lnTo>
                  <a:lnTo>
                    <a:pt x="2476500" y="1949450"/>
                  </a:lnTo>
                  <a:lnTo>
                    <a:pt x="2498725" y="1955800"/>
                  </a:lnTo>
                  <a:lnTo>
                    <a:pt x="2520950" y="1958975"/>
                  </a:lnTo>
                  <a:lnTo>
                    <a:pt x="2543175" y="1958975"/>
                  </a:lnTo>
                  <a:lnTo>
                    <a:pt x="4841875" y="1958975"/>
                  </a:lnTo>
                  <a:lnTo>
                    <a:pt x="4864100" y="1958975"/>
                  </a:lnTo>
                  <a:lnTo>
                    <a:pt x="4886325" y="1955800"/>
                  </a:lnTo>
                  <a:lnTo>
                    <a:pt x="4908550" y="1949450"/>
                  </a:lnTo>
                  <a:lnTo>
                    <a:pt x="4927600" y="1943100"/>
                  </a:lnTo>
                  <a:lnTo>
                    <a:pt x="4946650" y="1933575"/>
                  </a:lnTo>
                  <a:lnTo>
                    <a:pt x="4965700" y="1920875"/>
                  </a:lnTo>
                  <a:lnTo>
                    <a:pt x="4981575" y="1908175"/>
                  </a:lnTo>
                  <a:lnTo>
                    <a:pt x="4997450" y="1895475"/>
                  </a:lnTo>
                  <a:lnTo>
                    <a:pt x="5013325" y="1879600"/>
                  </a:lnTo>
                  <a:lnTo>
                    <a:pt x="5026025" y="1863725"/>
                  </a:lnTo>
                  <a:lnTo>
                    <a:pt x="5035550" y="1844675"/>
                  </a:lnTo>
                  <a:lnTo>
                    <a:pt x="5045075" y="1825625"/>
                  </a:lnTo>
                  <a:lnTo>
                    <a:pt x="5051425" y="1803400"/>
                  </a:lnTo>
                  <a:lnTo>
                    <a:pt x="5057775" y="1784350"/>
                  </a:lnTo>
                  <a:lnTo>
                    <a:pt x="5060950" y="1762125"/>
                  </a:lnTo>
                  <a:lnTo>
                    <a:pt x="5060950" y="1739900"/>
                  </a:lnTo>
                  <a:lnTo>
                    <a:pt x="5060950" y="384175"/>
                  </a:lnTo>
                  <a:lnTo>
                    <a:pt x="5060950" y="361950"/>
                  </a:lnTo>
                  <a:lnTo>
                    <a:pt x="5057775" y="339725"/>
                  </a:lnTo>
                  <a:lnTo>
                    <a:pt x="5051425" y="317500"/>
                  </a:lnTo>
                  <a:lnTo>
                    <a:pt x="5045075" y="298450"/>
                  </a:lnTo>
                  <a:lnTo>
                    <a:pt x="5035550" y="279400"/>
                  </a:lnTo>
                  <a:lnTo>
                    <a:pt x="5026025" y="260350"/>
                  </a:lnTo>
                  <a:lnTo>
                    <a:pt x="5013325" y="244475"/>
                  </a:lnTo>
                  <a:lnTo>
                    <a:pt x="4997450" y="228600"/>
                  </a:lnTo>
                  <a:lnTo>
                    <a:pt x="4981575" y="212725"/>
                  </a:lnTo>
                  <a:lnTo>
                    <a:pt x="4965700" y="200025"/>
                  </a:lnTo>
                  <a:lnTo>
                    <a:pt x="4946650" y="190500"/>
                  </a:lnTo>
                  <a:lnTo>
                    <a:pt x="4927600" y="180975"/>
                  </a:lnTo>
                  <a:lnTo>
                    <a:pt x="4908550" y="171450"/>
                  </a:lnTo>
                  <a:lnTo>
                    <a:pt x="4886325" y="168275"/>
                  </a:lnTo>
                  <a:lnTo>
                    <a:pt x="4864100" y="165100"/>
                  </a:lnTo>
                  <a:lnTo>
                    <a:pt x="4841875" y="161925"/>
                  </a:lnTo>
                  <a:lnTo>
                    <a:pt x="2543175" y="161925"/>
                  </a:lnTo>
                  <a:lnTo>
                    <a:pt x="2520950" y="165100"/>
                  </a:lnTo>
                  <a:lnTo>
                    <a:pt x="2498725" y="168275"/>
                  </a:lnTo>
                  <a:lnTo>
                    <a:pt x="2476500" y="171450"/>
                  </a:lnTo>
                  <a:lnTo>
                    <a:pt x="2457450" y="180975"/>
                  </a:lnTo>
                  <a:lnTo>
                    <a:pt x="2438400" y="190500"/>
                  </a:lnTo>
                  <a:lnTo>
                    <a:pt x="2419350" y="200025"/>
                  </a:lnTo>
                  <a:lnTo>
                    <a:pt x="2403475" y="212725"/>
                  </a:lnTo>
                  <a:lnTo>
                    <a:pt x="2387600" y="228600"/>
                  </a:lnTo>
                  <a:lnTo>
                    <a:pt x="2374900" y="244475"/>
                  </a:lnTo>
                  <a:lnTo>
                    <a:pt x="2362200" y="260350"/>
                  </a:lnTo>
                  <a:lnTo>
                    <a:pt x="2349500" y="279400"/>
                  </a:lnTo>
                  <a:lnTo>
                    <a:pt x="2339975" y="298450"/>
                  </a:lnTo>
                  <a:lnTo>
                    <a:pt x="2333625" y="317500"/>
                  </a:lnTo>
                  <a:lnTo>
                    <a:pt x="2327275" y="339725"/>
                  </a:lnTo>
                  <a:lnTo>
                    <a:pt x="2324100" y="361950"/>
                  </a:lnTo>
                  <a:lnTo>
                    <a:pt x="2324100" y="384175"/>
                  </a:lnTo>
                  <a:lnTo>
                    <a:pt x="2324100" y="1066800"/>
                  </a:lnTo>
                  <a:lnTo>
                    <a:pt x="2241550" y="1089025"/>
                  </a:lnTo>
                  <a:lnTo>
                    <a:pt x="2159000" y="1117600"/>
                  </a:lnTo>
                  <a:lnTo>
                    <a:pt x="2159000" y="384175"/>
                  </a:lnTo>
                  <a:lnTo>
                    <a:pt x="2162175" y="342900"/>
                  </a:lnTo>
                  <a:lnTo>
                    <a:pt x="2168525" y="304800"/>
                  </a:lnTo>
                  <a:lnTo>
                    <a:pt x="2178050" y="269875"/>
                  </a:lnTo>
                  <a:lnTo>
                    <a:pt x="2190750" y="234950"/>
                  </a:lnTo>
                  <a:lnTo>
                    <a:pt x="2206625" y="200025"/>
                  </a:lnTo>
                  <a:lnTo>
                    <a:pt x="2225675" y="168275"/>
                  </a:lnTo>
                  <a:lnTo>
                    <a:pt x="2247900" y="139700"/>
                  </a:lnTo>
                  <a:lnTo>
                    <a:pt x="2273300" y="111125"/>
                  </a:lnTo>
                  <a:lnTo>
                    <a:pt x="2298700" y="88900"/>
                  </a:lnTo>
                  <a:lnTo>
                    <a:pt x="2330450" y="66675"/>
                  </a:lnTo>
                  <a:lnTo>
                    <a:pt x="2362200" y="47625"/>
                  </a:lnTo>
                  <a:lnTo>
                    <a:pt x="2393950" y="28575"/>
                  </a:lnTo>
                  <a:lnTo>
                    <a:pt x="2428875" y="15875"/>
                  </a:lnTo>
                  <a:lnTo>
                    <a:pt x="2466975" y="6350"/>
                  </a:lnTo>
                  <a:lnTo>
                    <a:pt x="2505075" y="3175"/>
                  </a:lnTo>
                  <a:lnTo>
                    <a:pt x="2543175" y="0"/>
                  </a:lnTo>
                  <a:close/>
                </a:path>
              </a:pathLst>
            </a:custGeom>
            <a:solidFill>
              <a:schemeClr val="bg1">
                <a:lumMod val="95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705">
                <a:solidFill>
                  <a:srgbClr val="FFFFFF"/>
                </a:solidFill>
              </a:endParaRPr>
            </a:p>
          </p:txBody>
        </p:sp>
      </p:grpSp>
      <p:grpSp>
        <p:nvGrpSpPr>
          <p:cNvPr id="17" name="组合 16"/>
          <p:cNvGrpSpPr/>
          <p:nvPr/>
        </p:nvGrpSpPr>
        <p:grpSpPr>
          <a:xfrm>
            <a:off x="7956512" y="3723291"/>
            <a:ext cx="841202" cy="841202"/>
            <a:chOff x="7973568" y="4718304"/>
            <a:chExt cx="841248" cy="841248"/>
          </a:xfrm>
        </p:grpSpPr>
        <p:sp>
          <p:nvSpPr>
            <p:cNvPr id="18" name="椭圆 17"/>
            <p:cNvSpPr/>
            <p:nvPr/>
          </p:nvSpPr>
          <p:spPr>
            <a:xfrm>
              <a:off x="7973568" y="4718304"/>
              <a:ext cx="841248" cy="8412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19" name="KSO_Shape"/>
            <p:cNvSpPr/>
            <p:nvPr/>
          </p:nvSpPr>
          <p:spPr bwMode="auto">
            <a:xfrm>
              <a:off x="8224838" y="4874131"/>
              <a:ext cx="339756" cy="487688"/>
            </a:xfrm>
            <a:custGeom>
              <a:gdLst>
                <a:gd name="T0" fmla="*/ 2147483646 w 78"/>
                <a:gd name="T1" fmla="*/ 2147483646 h 112"/>
                <a:gd name="T2" fmla="*/ 2147483646 w 78"/>
                <a:gd name="T3" fmla="*/ 2147483646 h 112"/>
                <a:gd name="T4" fmla="*/ 2147483646 w 78"/>
                <a:gd name="T5" fmla="*/ 2147483646 h 112"/>
                <a:gd name="T6" fmla="*/ 2147483646 w 78"/>
                <a:gd name="T7" fmla="*/ 2147483646 h 112"/>
                <a:gd name="T8" fmla="*/ 2147483646 w 78"/>
                <a:gd name="T9" fmla="*/ 2147483646 h 112"/>
                <a:gd name="T10" fmla="*/ 2147483646 w 78"/>
                <a:gd name="T11" fmla="*/ 2147483646 h 112"/>
                <a:gd name="T12" fmla="*/ 2147483646 w 78"/>
                <a:gd name="T13" fmla="*/ 2147483646 h 112"/>
                <a:gd name="T14" fmla="*/ 2147483646 w 78"/>
                <a:gd name="T15" fmla="*/ 2147483646 h 112"/>
                <a:gd name="T16" fmla="*/ 2147483646 w 78"/>
                <a:gd name="T17" fmla="*/ 2147483646 h 112"/>
                <a:gd name="T18" fmla="*/ 2147483646 w 78"/>
                <a:gd name="T19" fmla="*/ 2147483646 h 112"/>
                <a:gd name="T20" fmla="*/ 2147483646 w 78"/>
                <a:gd name="T21" fmla="*/ 2147483646 h 112"/>
                <a:gd name="T22" fmla="*/ 2147483646 w 78"/>
                <a:gd name="T23" fmla="*/ 2147483646 h 112"/>
                <a:gd name="T24" fmla="*/ 2147483646 w 78"/>
                <a:gd name="T25" fmla="*/ 2147483646 h 112"/>
                <a:gd name="T26" fmla="*/ 2147483646 w 78"/>
                <a:gd name="T27" fmla="*/ 2147483646 h 112"/>
                <a:gd name="T28" fmla="*/ 2147483646 w 78"/>
                <a:gd name="T29" fmla="*/ 2147483646 h 112"/>
                <a:gd name="T30" fmla="*/ 2147483646 w 78"/>
                <a:gd name="T31" fmla="*/ 2147483646 h 112"/>
                <a:gd name="T32" fmla="*/ 2147483646 w 78"/>
                <a:gd name="T33" fmla="*/ 2147483646 h 112"/>
                <a:gd name="T34" fmla="*/ 2147483646 w 78"/>
                <a:gd name="T35" fmla="*/ 2147483646 h 112"/>
                <a:gd name="T36" fmla="*/ 2147483646 w 78"/>
                <a:gd name="T37" fmla="*/ 2147483646 h 112"/>
                <a:gd name="T38" fmla="*/ 2147483646 w 78"/>
                <a:gd name="T39" fmla="*/ 2147483646 h 112"/>
                <a:gd name="T40" fmla="*/ 2147483646 w 78"/>
                <a:gd name="T41" fmla="*/ 2147483646 h 112"/>
                <a:gd name="T42" fmla="*/ 2147483646 w 78"/>
                <a:gd name="T43" fmla="*/ 2147483646 h 112"/>
                <a:gd name="T44" fmla="*/ 2147483646 w 78"/>
                <a:gd name="T45" fmla="*/ 2147483646 h 112"/>
                <a:gd name="T46" fmla="*/ 2147483646 w 78"/>
                <a:gd name="T47" fmla="*/ 2147483646 h 112"/>
                <a:gd name="T48" fmla="*/ 2147483646 w 78"/>
                <a:gd name="T49" fmla="*/ 2147483646 h 112"/>
                <a:gd name="T50" fmla="*/ 2147483646 w 78"/>
                <a:gd name="T51" fmla="*/ 2147483646 h 112"/>
                <a:gd name="T52" fmla="*/ 2147483646 w 78"/>
                <a:gd name="T53" fmla="*/ 2147483646 h 112"/>
                <a:gd name="T54" fmla="*/ 2147483646 w 78"/>
                <a:gd name="T55" fmla="*/ 2147483646 h 112"/>
                <a:gd name="T56" fmla="*/ 2147483646 w 78"/>
                <a:gd name="T57" fmla="*/ 2147483646 h 112"/>
                <a:gd name="T58" fmla="*/ 2147483646 w 78"/>
                <a:gd name="T59" fmla="*/ 2147483646 h 112"/>
                <a:gd name="T60" fmla="*/ 2147483646 w 78"/>
                <a:gd name="T61" fmla="*/ 2147483646 h 112"/>
                <a:gd name="T62" fmla="*/ 2147483646 w 78"/>
                <a:gd name="T63" fmla="*/ 2147483646 h 112"/>
                <a:gd name="T64" fmla="*/ 2147483646 w 78"/>
                <a:gd name="T65" fmla="*/ 2147483646 h 112"/>
                <a:gd name="T66" fmla="*/ 2147483646 w 78"/>
                <a:gd name="T67" fmla="*/ 2147483646 h 112"/>
                <a:gd name="T68" fmla="*/ 2147483646 w 78"/>
                <a:gd name="T69" fmla="*/ 2147483646 h 112"/>
                <a:gd name="T70" fmla="*/ 2147483646 w 78"/>
                <a:gd name="T71" fmla="*/ 2147483646 h 112"/>
                <a:gd name="T72" fmla="*/ 2147483646 w 78"/>
                <a:gd name="T73" fmla="*/ 2147483646 h 112"/>
                <a:gd name="T74" fmla="*/ 2147483646 w 78"/>
                <a:gd name="T75" fmla="*/ 2147483646 h 112"/>
                <a:gd name="T76" fmla="*/ 2147483646 w 78"/>
                <a:gd name="T77" fmla="*/ 2147483646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8" h="112">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chemeClr val="bg1">
                <a:lumMod val="95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705">
                <a:solidFill>
                  <a:srgbClr val="FFFFFF"/>
                </a:solidFill>
              </a:endParaRPr>
            </a:p>
          </p:txBody>
        </p:sp>
      </p:grpSp>
      <p:sp>
        <p:nvSpPr>
          <p:cNvPr id="20" name="左中括号 19"/>
          <p:cNvSpPr/>
          <p:nvPr/>
        </p:nvSpPr>
        <p:spPr>
          <a:xfrm>
            <a:off x="1570795" y="2446758"/>
            <a:ext cx="200015" cy="1676307"/>
          </a:xfrm>
          <a:prstGeom prst="leftBracket">
            <a:avLst>
              <a:gd name="adj" fmla="val 88627"/>
            </a:avLst>
          </a:prstGeom>
          <a:ln>
            <a:solidFill>
              <a:schemeClr val="accent6"/>
            </a:solidFill>
            <a:headEnd type="diamond"/>
            <a:tailEnd type="diamond"/>
          </a:ln>
        </p:spPr>
        <p:style>
          <a:lnRef idx="1">
            <a:schemeClr val="accent1"/>
          </a:lnRef>
          <a:fillRef idx="0">
            <a:schemeClr val="accent1"/>
          </a:fillRef>
          <a:effectRef idx="0">
            <a:schemeClr val="accent1"/>
          </a:effectRef>
          <a:fontRef idx="minor">
            <a:schemeClr val="tx1"/>
          </a:fontRef>
        </p:style>
        <p:txBody>
          <a:bodyPr lIns="91435" tIns="45718" rIns="91435" bIns="45718" rtlCol="0" anchor="ctr"/>
          <a:lstStyle/>
          <a:p>
            <a:pPr algn="ctr"/>
            <a:endParaRPr lang="zh-CN" altLang="en-US" sz="1705"/>
          </a:p>
        </p:txBody>
      </p:sp>
      <p:sp>
        <p:nvSpPr>
          <p:cNvPr id="21" name="左中括号 20"/>
          <p:cNvSpPr/>
          <p:nvPr/>
        </p:nvSpPr>
        <p:spPr>
          <a:xfrm>
            <a:off x="4644027" y="2446758"/>
            <a:ext cx="200015" cy="1676307"/>
          </a:xfrm>
          <a:prstGeom prst="leftBracket">
            <a:avLst>
              <a:gd name="adj" fmla="val 88627"/>
            </a:avLst>
          </a:prstGeom>
          <a:ln>
            <a:solidFill>
              <a:schemeClr val="accent6"/>
            </a:solidFill>
            <a:headEnd type="diamond"/>
            <a:tailEnd type="diamond"/>
          </a:ln>
        </p:spPr>
        <p:style>
          <a:lnRef idx="1">
            <a:schemeClr val="accent1"/>
          </a:lnRef>
          <a:fillRef idx="0">
            <a:schemeClr val="accent1"/>
          </a:fillRef>
          <a:effectRef idx="0">
            <a:schemeClr val="accent1"/>
          </a:effectRef>
          <a:fontRef idx="minor">
            <a:schemeClr val="tx1"/>
          </a:fontRef>
        </p:style>
        <p:txBody>
          <a:bodyPr lIns="91435" tIns="45718" rIns="91435" bIns="45718" rtlCol="0" anchor="ctr"/>
          <a:lstStyle/>
          <a:p>
            <a:pPr algn="ctr"/>
            <a:endParaRPr lang="zh-CN" altLang="en-US" sz="1705"/>
          </a:p>
        </p:txBody>
      </p:sp>
      <p:sp>
        <p:nvSpPr>
          <p:cNvPr id="22" name="左中括号 21"/>
          <p:cNvSpPr/>
          <p:nvPr/>
        </p:nvSpPr>
        <p:spPr>
          <a:xfrm>
            <a:off x="7712244" y="2446758"/>
            <a:ext cx="200015" cy="1676307"/>
          </a:xfrm>
          <a:prstGeom prst="leftBracket">
            <a:avLst>
              <a:gd name="adj" fmla="val 88627"/>
            </a:avLst>
          </a:prstGeom>
          <a:ln>
            <a:solidFill>
              <a:schemeClr val="accent6"/>
            </a:solidFill>
            <a:headEnd type="diamond"/>
            <a:tailEnd type="diamond"/>
          </a:ln>
        </p:spPr>
        <p:style>
          <a:lnRef idx="1">
            <a:schemeClr val="accent1"/>
          </a:lnRef>
          <a:fillRef idx="0">
            <a:schemeClr val="accent1"/>
          </a:fillRef>
          <a:effectRef idx="0">
            <a:schemeClr val="accent1"/>
          </a:effectRef>
          <a:fontRef idx="minor">
            <a:schemeClr val="tx1"/>
          </a:fontRef>
        </p:style>
        <p:txBody>
          <a:bodyPr lIns="91435" tIns="45718" rIns="91435" bIns="45718" rtlCol="0" anchor="ctr"/>
          <a:lstStyle/>
          <a:p>
            <a:pPr algn="ctr"/>
            <a:endParaRPr lang="zh-CN" altLang="en-US" sz="1705"/>
          </a:p>
        </p:txBody>
      </p:sp>
      <p:sp>
        <p:nvSpPr>
          <p:cNvPr id="23" name="文本框 22"/>
          <p:cNvSpPr txBox="1"/>
          <p:nvPr/>
        </p:nvSpPr>
        <p:spPr>
          <a:xfrm>
            <a:off x="2734406" y="3705624"/>
            <a:ext cx="1416889" cy="1569656"/>
          </a:xfrm>
          <a:prstGeom prst="rect">
            <a:avLst/>
          </a:prstGeom>
          <a:noFill/>
        </p:spPr>
        <p:txBody>
          <a:bodyPr wrap="square" lIns="91435" tIns="45718" rIns="91435" bIns="45718" rtlCol="0">
            <a:spAutoFit/>
          </a:bodyPr>
          <a:lstStyle/>
          <a:p>
            <a:pPr algn="dist"/>
            <a:r>
              <a:rPr lang="zh-CN" altLang="en-US" sz="16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输入具体内容输入具体内容输入具体内容输入具体内容输入具体内容输入具体内容</a:t>
            </a:r>
            <a:endParaRPr lang="zh-CN" altLang="en-US" sz="1600">
              <a:solidFill>
                <a:srgbClr val="474747"/>
              </a:solidFill>
              <a:latin typeface="方正美黑简体" panose="03000509000000000000" pitchFamily="65" charset="-122"/>
              <a:ea typeface="方正美黑简体" panose="03000509000000000000" pitchFamily="65" charset="-122"/>
            </a:endParaRPr>
          </a:p>
        </p:txBody>
      </p:sp>
      <p:sp>
        <p:nvSpPr>
          <p:cNvPr id="24" name="文本框 23"/>
          <p:cNvSpPr txBox="1"/>
          <p:nvPr/>
        </p:nvSpPr>
        <p:spPr>
          <a:xfrm>
            <a:off x="5835756" y="3705624"/>
            <a:ext cx="1416889" cy="1569656"/>
          </a:xfrm>
          <a:prstGeom prst="rect">
            <a:avLst/>
          </a:prstGeom>
          <a:noFill/>
        </p:spPr>
        <p:txBody>
          <a:bodyPr wrap="square" lIns="91435" tIns="45718" rIns="91435" bIns="45718" rtlCol="0">
            <a:spAutoFit/>
          </a:bodyPr>
          <a:lstStyle/>
          <a:p>
            <a:pPr algn="dist"/>
            <a:r>
              <a:rPr lang="zh-CN" altLang="en-US" sz="16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输入具体内容输入具体内容输入具体内容输入具体内容输入具体内容输入具体内容</a:t>
            </a:r>
            <a:endParaRPr lang="zh-CN" altLang="en-US" sz="1600">
              <a:solidFill>
                <a:srgbClr val="474747"/>
              </a:solidFill>
              <a:latin typeface="方正美黑简体" panose="03000509000000000000" pitchFamily="65" charset="-122"/>
              <a:ea typeface="方正美黑简体" panose="03000509000000000000" pitchFamily="65" charset="-122"/>
            </a:endParaRPr>
          </a:p>
        </p:txBody>
      </p:sp>
      <p:sp>
        <p:nvSpPr>
          <p:cNvPr id="25" name="文本框 24"/>
          <p:cNvSpPr txBox="1"/>
          <p:nvPr/>
        </p:nvSpPr>
        <p:spPr>
          <a:xfrm>
            <a:off x="8937109" y="3705624"/>
            <a:ext cx="1416889" cy="1569656"/>
          </a:xfrm>
          <a:prstGeom prst="rect">
            <a:avLst/>
          </a:prstGeom>
          <a:noFill/>
        </p:spPr>
        <p:txBody>
          <a:bodyPr wrap="square" lIns="91435" tIns="45718" rIns="91435" bIns="45718" rtlCol="0">
            <a:spAutoFit/>
          </a:bodyPr>
          <a:lstStyle/>
          <a:p>
            <a:pPr algn="dist"/>
            <a:r>
              <a:rPr lang="zh-CN" altLang="en-US" sz="16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输入具体内容输入具体内容输入具体内容输入具体内容输入具体内容输入具体内容</a:t>
            </a:r>
            <a:endParaRPr lang="zh-CN" altLang="en-US" sz="1600">
              <a:solidFill>
                <a:srgbClr val="474747"/>
              </a:solidFill>
              <a:latin typeface="方正美黑简体" panose="03000509000000000000" pitchFamily="65" charset="-122"/>
              <a:ea typeface="方正美黑简体" panose="03000509000000000000" pitchFamily="65" charset="-122"/>
            </a:endParaRPr>
          </a:p>
        </p:txBody>
      </p:sp>
      <p:sp>
        <p:nvSpPr>
          <p:cNvPr id="26" name="文本框 25"/>
          <p:cNvSpPr txBox="1"/>
          <p:nvPr/>
        </p:nvSpPr>
        <p:spPr>
          <a:xfrm>
            <a:off x="1642313" y="1780879"/>
            <a:ext cx="2248612" cy="1110621"/>
          </a:xfrm>
          <a:prstGeom prst="rect">
            <a:avLst/>
          </a:prstGeom>
          <a:noFill/>
        </p:spPr>
        <p:txBody>
          <a:bodyPr wrap="square" lIns="91435" tIns="45718" rIns="91435" bIns="45718" rtlCol="0">
            <a:spAutoFit/>
          </a:bodyPr>
          <a:lstStyle/>
          <a:p>
            <a:pPr>
              <a:lnSpc>
                <a:spcPct val="120000"/>
              </a:lnSpc>
            </a:pPr>
            <a:r>
              <a:rPr lang="zh-CN" altLang="en-US" sz="1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输入具体内容输入具体内容输入具体内容输入具体内容输入具体内容输入具体内容</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5054672" y="1780879"/>
            <a:ext cx="2227734" cy="1112416"/>
          </a:xfrm>
          <a:prstGeom prst="rect">
            <a:avLst/>
          </a:prstGeom>
          <a:noFill/>
        </p:spPr>
        <p:txBody>
          <a:bodyPr wrap="square" lIns="91435" tIns="45718" rIns="91435" bIns="45718" rtlCol="0">
            <a:spAutoFit/>
          </a:bodyPr>
          <a:lstStyle/>
          <a:p>
            <a:pPr>
              <a:lnSpc>
                <a:spcPct val="120000"/>
              </a:lnSpc>
            </a:pPr>
            <a:r>
              <a:rPr lang="zh-CN" altLang="en-US" sz="1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输入具体内容输入具体内容输入具体内容输入具体内容输入具体内容输入具体内容</a:t>
            </a:r>
            <a:endParaRPr lang="en-US" altLang="zh-CN" sz="1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endParaRPr>
          </a:p>
        </p:txBody>
      </p:sp>
      <p:sp>
        <p:nvSpPr>
          <p:cNvPr id="28" name="文本框 27"/>
          <p:cNvSpPr txBox="1"/>
          <p:nvPr/>
        </p:nvSpPr>
        <p:spPr>
          <a:xfrm>
            <a:off x="8082140" y="1780879"/>
            <a:ext cx="2199202" cy="1112416"/>
          </a:xfrm>
          <a:prstGeom prst="rect">
            <a:avLst/>
          </a:prstGeom>
          <a:noFill/>
        </p:spPr>
        <p:txBody>
          <a:bodyPr wrap="square" lIns="91435" tIns="45718" rIns="91435" bIns="45718" rtlCol="0">
            <a:spAutoFit/>
          </a:bodyPr>
          <a:lstStyle/>
          <a:p>
            <a:pPr>
              <a:lnSpc>
                <a:spcPct val="120000"/>
              </a:lnSpc>
            </a:pPr>
            <a:r>
              <a:rPr lang="zh-CN" altLang="en-US" sz="1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输入具体内容输入具体内容输入具体内容输入具体内容输入具体内容输入具体内容</a:t>
            </a:r>
            <a:endParaRPr lang="en-US" altLang="zh-CN" sz="1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endParaRPr>
          </a:p>
        </p:txBody>
      </p:sp>
      <p:cxnSp>
        <p:nvCxnSpPr>
          <p:cNvPr id="41" name="直接连接符 40"/>
          <p:cNvCxnSpPr/>
          <p:nvPr>
            <p:custDataLst>
              <p:tags r:id="rId3"/>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1017045" y="165800"/>
            <a:ext cx="2408360" cy="516043"/>
          </a:xfrm>
          <a:prstGeom prst="rect">
            <a:avLst/>
          </a:prstGeom>
          <a:noFill/>
        </p:spPr>
        <p:txBody>
          <a:bodyPr wrap="none" lIns="68584" tIns="34292" rIns="68584" bIns="34292" rtlCol="0">
            <a:spAutoFit/>
          </a:bodyPr>
          <a:lstStyle/>
          <a:p>
            <a:pPr>
              <a:lnSpc>
                <a:spcPct val="130000"/>
              </a:lnSpc>
            </a:pPr>
            <a:r>
              <a:rPr lang="zh-CN" altLang="en-US" sz="2400" b="1" spc="-15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rPr>
              <a:t>点击输入标题名称</a:t>
            </a:r>
            <a:endParaRPr lang="zh-CN" altLang="en-US" sz="2400" b="1" spc="-15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endParaRPr>
          </a:p>
        </p:txBody>
      </p:sp>
      <p:pic>
        <p:nvPicPr>
          <p:cNvPr id="43" name="图片 42" descr="d8c90e4017e32acaf192915b0d76ad19"/>
          <p:cNvPicPr>
            <a:picLocks noChangeAspect="1"/>
          </p:cNvPicPr>
          <p:nvPr/>
        </p:nvPicPr>
        <p:blipFill>
          <a:blip r:embed="rId4"/>
          <a:stretch>
            <a:fillRect/>
          </a:stretch>
        </p:blipFill>
        <p:spPr>
          <a:xfrm>
            <a:off x="120651" y="64200"/>
            <a:ext cx="590549" cy="577673"/>
          </a:xfrm>
          <a:prstGeom prst="rect">
            <a:avLst/>
          </a:prstGeom>
        </p:spPr>
      </p:pic>
    </p:spTree>
  </p:cSld>
  <p:clrMapOvr>
    <a:masterClrMapping/>
  </p:clrMapOvr>
  <mc:AlternateContent>
    <mc:Choice xmlns:p14="http://schemas.microsoft.com/office/powerpoint/2010/main" Requires="p14">
      <p:transition spd="slow" advClick="0" advTm="3000" p14:dur="20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nodeType="afterGroup">
                            <p:stCondLst>
                              <p:cond delay="1000"/>
                            </p:stCondLst>
                            <p:childTnLst>
                              <p:par>
                                <p:cTn id="17" presetID="53" presetClass="entr" presetSubtype="16" fill="hold" grpId="0" nodeType="afterEffect">
                                  <p:stCondLst>
                                    <p:cond delay="0"/>
                                  </p:stCondLst>
                                  <p:iterate type="lt">
                                    <p:tmPct val="10000"/>
                                  </p:iterate>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iterate type="lt">
                                    <p:tmPct val="10000"/>
                                  </p:iterate>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nodeType="afterGroup">
                            <p:stCondLst>
                              <p:cond delay="2000"/>
                            </p:stCondLst>
                            <p:childTnLst>
                              <p:par>
                                <p:cTn id="29" presetID="53" presetClass="entr" presetSubtype="16" fill="hold" grpId="0" nodeType="afterEffect">
                                  <p:stCondLst>
                                    <p:cond delay="0"/>
                                  </p:stCondLst>
                                  <p:iterate type="lt">
                                    <p:tmPct val="10000"/>
                                  </p:iterate>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nodeType="afterGroup">
                            <p:stCondLst>
                              <p:cond delay="2500"/>
                            </p:stCondLst>
                            <p:childTnLst>
                              <p:par>
                                <p:cTn id="35" presetID="53" presetClass="entr" presetSubtype="16" fill="hold" grpId="0" nodeType="afterEffect">
                                  <p:stCondLst>
                                    <p:cond delay="0"/>
                                  </p:stCondLst>
                                  <p:iterate type="lt">
                                    <p:tmPct val="10000"/>
                                  </p:iterate>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childTnLst>
                          </p:cTn>
                        </p:par>
                        <p:par>
                          <p:cTn id="40" fill="hold" nodeType="afterGroup">
                            <p:stCondLst>
                              <p:cond delay="3000"/>
                            </p:stCondLst>
                            <p:childTnLst>
                              <p:par>
                                <p:cTn id="41" presetID="53" presetClass="entr" presetSubtype="16" fill="hold" nodeType="afterEffect">
                                  <p:stCondLst>
                                    <p:cond delay="0"/>
                                  </p:stCondLst>
                                  <p:iterate type="lt">
                                    <p:tmPct val="10000"/>
                                  </p:iterate>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par>
                          <p:cTn id="46" fill="hold" nodeType="afterGroup">
                            <p:stCondLst>
                              <p:cond delay="3500"/>
                            </p:stCondLst>
                            <p:childTnLst>
                              <p:par>
                                <p:cTn id="47" presetID="53" presetClass="entr" presetSubtype="16" fill="hold" grpId="0" nodeType="afterEffect">
                                  <p:stCondLst>
                                    <p:cond delay="0"/>
                                  </p:stCondLst>
                                  <p:iterate type="lt">
                                    <p:tmPct val="10000"/>
                                  </p:iterate>
                                  <p:childTnLst>
                                    <p:set>
                                      <p:cBhvr>
                                        <p:cTn id="48" dur="1" fill="hold">
                                          <p:stCondLst>
                                            <p:cond delay="0"/>
                                          </p:stCondLst>
                                        </p:cTn>
                                        <p:tgtEl>
                                          <p:spTgt spid="21"/>
                                        </p:tgtEl>
                                        <p:attrNameLst>
                                          <p:attrName>style.visibility</p:attrName>
                                        </p:attrNameLst>
                                      </p:cBhvr>
                                      <p:to>
                                        <p:strVal val="visible"/>
                                      </p:to>
                                    </p:set>
                                    <p:anim calcmode="lin" valueType="num">
                                      <p:cBhvr>
                                        <p:cTn id="49" dur="500" fill="hold"/>
                                        <p:tgtEl>
                                          <p:spTgt spid="21"/>
                                        </p:tgtEl>
                                        <p:attrNameLst>
                                          <p:attrName>ppt_w</p:attrName>
                                        </p:attrNameLst>
                                      </p:cBhvr>
                                      <p:tavLst>
                                        <p:tav tm="0">
                                          <p:val>
                                            <p:fltVal val="0"/>
                                          </p:val>
                                        </p:tav>
                                        <p:tav tm="100000">
                                          <p:val>
                                            <p:strVal val="#ppt_w"/>
                                          </p:val>
                                        </p:tav>
                                      </p:tavLst>
                                    </p:anim>
                                    <p:anim calcmode="lin" valueType="num">
                                      <p:cBhvr>
                                        <p:cTn id="50" dur="500" fill="hold"/>
                                        <p:tgtEl>
                                          <p:spTgt spid="21"/>
                                        </p:tgtEl>
                                        <p:attrNameLst>
                                          <p:attrName>ppt_h</p:attrName>
                                        </p:attrNameLst>
                                      </p:cBhvr>
                                      <p:tavLst>
                                        <p:tav tm="0">
                                          <p:val>
                                            <p:fltVal val="0"/>
                                          </p:val>
                                        </p:tav>
                                        <p:tav tm="100000">
                                          <p:val>
                                            <p:strVal val="#ppt_h"/>
                                          </p:val>
                                        </p:tav>
                                      </p:tavLst>
                                    </p:anim>
                                    <p:animEffect transition="in" filter="fade">
                                      <p:cBhvr>
                                        <p:cTn id="51" dur="500"/>
                                        <p:tgtEl>
                                          <p:spTgt spid="21"/>
                                        </p:tgtEl>
                                      </p:cBhvr>
                                    </p:animEffect>
                                  </p:childTnLst>
                                </p:cTn>
                              </p:par>
                            </p:childTnLst>
                          </p:cTn>
                        </p:par>
                        <p:par>
                          <p:cTn id="52" fill="hold" nodeType="afterGroup">
                            <p:stCondLst>
                              <p:cond delay="4000"/>
                            </p:stCondLst>
                            <p:childTnLst>
                              <p:par>
                                <p:cTn id="53" presetID="53" presetClass="entr" presetSubtype="16" fill="hold" grpId="0" nodeType="afterEffect">
                                  <p:stCondLst>
                                    <p:cond delay="0"/>
                                  </p:stCondLst>
                                  <p:iterate type="lt">
                                    <p:tmPct val="10000"/>
                                  </p:iterate>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par>
                          <p:cTn id="58" fill="hold" nodeType="afterGroup">
                            <p:stCondLst>
                              <p:cond delay="4500"/>
                            </p:stCondLst>
                            <p:childTnLst>
                              <p:par>
                                <p:cTn id="59" presetID="53" presetClass="entr" presetSubtype="16" fill="hold" grpId="0" nodeType="afterEffect">
                                  <p:stCondLst>
                                    <p:cond delay="0"/>
                                  </p:stCondLst>
                                  <p:iterate type="lt">
                                    <p:tmPct val="10000"/>
                                  </p:iterate>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nodeType="afterGroup">
                            <p:stCondLst>
                              <p:cond delay="5000"/>
                            </p:stCondLst>
                            <p:childTnLst>
                              <p:par>
                                <p:cTn id="65" presetID="53" presetClass="entr" presetSubtype="16" fill="hold" grpId="0" nodeType="afterEffect">
                                  <p:stCondLst>
                                    <p:cond delay="0"/>
                                  </p:stCondLst>
                                  <p:iterate type="lt">
                                    <p:tmPct val="10000"/>
                                  </p:iterate>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fltVal val="0"/>
                                          </p:val>
                                        </p:tav>
                                        <p:tav tm="100000">
                                          <p:val>
                                            <p:strVal val="#ppt_w"/>
                                          </p:val>
                                        </p:tav>
                                      </p:tavLst>
                                    </p:anim>
                                    <p:anim calcmode="lin" valueType="num">
                                      <p:cBhvr>
                                        <p:cTn id="68" dur="500" fill="hold"/>
                                        <p:tgtEl>
                                          <p:spTgt spid="25"/>
                                        </p:tgtEl>
                                        <p:attrNameLst>
                                          <p:attrName>ppt_h</p:attrName>
                                        </p:attrNameLst>
                                      </p:cBhvr>
                                      <p:tavLst>
                                        <p:tav tm="0">
                                          <p:val>
                                            <p:fltVal val="0"/>
                                          </p:val>
                                        </p:tav>
                                        <p:tav tm="100000">
                                          <p:val>
                                            <p:strVal val="#ppt_h"/>
                                          </p:val>
                                        </p:tav>
                                      </p:tavLst>
                                    </p:anim>
                                    <p:animEffect transition="in" filter="fade">
                                      <p:cBhvr>
                                        <p:cTn id="69" dur="500"/>
                                        <p:tgtEl>
                                          <p:spTgt spid="25"/>
                                        </p:tgtEl>
                                      </p:cBhvr>
                                    </p:animEffect>
                                  </p:childTnLst>
                                </p:cTn>
                              </p:par>
                            </p:childTnLst>
                          </p:cTn>
                        </p:par>
                        <p:par>
                          <p:cTn id="70" fill="hold" nodeType="afterGroup">
                            <p:stCondLst>
                              <p:cond delay="5500"/>
                            </p:stCondLst>
                            <p:childTnLst>
                              <p:par>
                                <p:cTn id="71" presetID="53" presetClass="entr" presetSubtype="16" fill="hold" nodeType="afterEffect">
                                  <p:stCondLst>
                                    <p:cond delay="0"/>
                                  </p:stCondLst>
                                  <p:iterate type="lt">
                                    <p:tmPct val="10000"/>
                                  </p:iterate>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childTnLst>
                          </p:cTn>
                        </p:par>
                        <p:par>
                          <p:cTn id="76" fill="hold" nodeType="afterGroup">
                            <p:stCondLst>
                              <p:cond delay="6000"/>
                            </p:stCondLst>
                            <p:childTnLst>
                              <p:par>
                                <p:cTn id="77" presetID="53" presetClass="entr" presetSubtype="16" fill="hold" grpId="0" nodeType="afterEffect">
                                  <p:stCondLst>
                                    <p:cond delay="0"/>
                                  </p:stCondLst>
                                  <p:iterate type="lt">
                                    <p:tmPct val="10000"/>
                                  </p:iterate>
                                  <p:childTnLst>
                                    <p:set>
                                      <p:cBhvr>
                                        <p:cTn id="78" dur="1" fill="hold">
                                          <p:stCondLst>
                                            <p:cond delay="0"/>
                                          </p:stCondLst>
                                        </p:cTn>
                                        <p:tgtEl>
                                          <p:spTgt spid="22"/>
                                        </p:tgtEl>
                                        <p:attrNameLst>
                                          <p:attrName>style.visibility</p:attrName>
                                        </p:attrNameLst>
                                      </p:cBhvr>
                                      <p:to>
                                        <p:strVal val="visible"/>
                                      </p:to>
                                    </p:set>
                                    <p:anim calcmode="lin" valueType="num">
                                      <p:cBhvr>
                                        <p:cTn id="79" dur="500" fill="hold"/>
                                        <p:tgtEl>
                                          <p:spTgt spid="22"/>
                                        </p:tgtEl>
                                        <p:attrNameLst>
                                          <p:attrName>ppt_w</p:attrName>
                                        </p:attrNameLst>
                                      </p:cBhvr>
                                      <p:tavLst>
                                        <p:tav tm="0">
                                          <p:val>
                                            <p:fltVal val="0"/>
                                          </p:val>
                                        </p:tav>
                                        <p:tav tm="100000">
                                          <p:val>
                                            <p:strVal val="#ppt_w"/>
                                          </p:val>
                                        </p:tav>
                                      </p:tavLst>
                                    </p:anim>
                                    <p:anim calcmode="lin" valueType="num">
                                      <p:cBhvr>
                                        <p:cTn id="80" dur="500" fill="hold"/>
                                        <p:tgtEl>
                                          <p:spTgt spid="22"/>
                                        </p:tgtEl>
                                        <p:attrNameLst>
                                          <p:attrName>ppt_h</p:attrName>
                                        </p:attrNameLst>
                                      </p:cBhvr>
                                      <p:tavLst>
                                        <p:tav tm="0">
                                          <p:val>
                                            <p:fltVal val="0"/>
                                          </p:val>
                                        </p:tav>
                                        <p:tav tm="100000">
                                          <p:val>
                                            <p:strVal val="#ppt_h"/>
                                          </p:val>
                                        </p:tav>
                                      </p:tavLst>
                                    </p:anim>
                                    <p:animEffect transition="in" filter="fade">
                                      <p:cBhvr>
                                        <p:cTn id="81" dur="500"/>
                                        <p:tgtEl>
                                          <p:spTgt spid="22"/>
                                        </p:tgtEl>
                                      </p:cBhvr>
                                    </p:animEffect>
                                  </p:childTnLst>
                                </p:cTn>
                              </p:par>
                            </p:childTnLst>
                          </p:cTn>
                        </p:par>
                        <p:par>
                          <p:cTn id="82" fill="hold" nodeType="afterGroup">
                            <p:stCondLst>
                              <p:cond delay="6500"/>
                            </p:stCondLst>
                            <p:childTnLst>
                              <p:par>
                                <p:cTn id="83" presetID="53" presetClass="entr" presetSubtype="16" fill="hold" grpId="0" nodeType="afterEffect">
                                  <p:stCondLst>
                                    <p:cond delay="0"/>
                                  </p:stCondLst>
                                  <p:iterate type="lt">
                                    <p:tmPct val="10000"/>
                                  </p:iterate>
                                  <p:childTnLst>
                                    <p:set>
                                      <p:cBhvr>
                                        <p:cTn id="84" dur="1" fill="hold">
                                          <p:stCondLst>
                                            <p:cond delay="0"/>
                                          </p:stCondLst>
                                        </p:cTn>
                                        <p:tgtEl>
                                          <p:spTgt spid="7"/>
                                        </p:tgtEl>
                                        <p:attrNameLst>
                                          <p:attrName>style.visibility</p:attrName>
                                        </p:attrNameLst>
                                      </p:cBhvr>
                                      <p:to>
                                        <p:strVal val="visible"/>
                                      </p:to>
                                    </p:set>
                                    <p:anim calcmode="lin" valueType="num">
                                      <p:cBhvr>
                                        <p:cTn id="85" dur="500" fill="hold"/>
                                        <p:tgtEl>
                                          <p:spTgt spid="7"/>
                                        </p:tgtEl>
                                        <p:attrNameLst>
                                          <p:attrName>ppt_w</p:attrName>
                                        </p:attrNameLst>
                                      </p:cBhvr>
                                      <p:tavLst>
                                        <p:tav tm="0">
                                          <p:val>
                                            <p:fltVal val="0"/>
                                          </p:val>
                                        </p:tav>
                                        <p:tav tm="100000">
                                          <p:val>
                                            <p:strVal val="#ppt_w"/>
                                          </p:val>
                                        </p:tav>
                                      </p:tavLst>
                                    </p:anim>
                                    <p:anim calcmode="lin" valueType="num">
                                      <p:cBhvr>
                                        <p:cTn id="86" dur="500" fill="hold"/>
                                        <p:tgtEl>
                                          <p:spTgt spid="7"/>
                                        </p:tgtEl>
                                        <p:attrNameLst>
                                          <p:attrName>ppt_h</p:attrName>
                                        </p:attrNameLst>
                                      </p:cBhvr>
                                      <p:tavLst>
                                        <p:tav tm="0">
                                          <p:val>
                                            <p:fltVal val="0"/>
                                          </p:val>
                                        </p:tav>
                                        <p:tav tm="100000">
                                          <p:val>
                                            <p:strVal val="#ppt_h"/>
                                          </p:val>
                                        </p:tav>
                                      </p:tavLst>
                                    </p:anim>
                                    <p:animEffect transition="in" filter="fade">
                                      <p:cBhvr>
                                        <p:cTn id="87" dur="500"/>
                                        <p:tgtEl>
                                          <p:spTgt spid="7"/>
                                        </p:tgtEl>
                                      </p:cBhvr>
                                    </p:animEffect>
                                  </p:childTnLst>
                                </p:cTn>
                              </p:par>
                            </p:childTnLst>
                          </p:cTn>
                        </p:par>
                        <p:par>
                          <p:cTn id="88" fill="hold" nodeType="afterGroup">
                            <p:stCondLst>
                              <p:cond delay="7000"/>
                            </p:stCondLst>
                            <p:childTnLst>
                              <p:par>
                                <p:cTn id="89" presetID="53" presetClass="entr" presetSubtype="16" fill="hold" grpId="0" nodeType="afterEffect">
                                  <p:stCondLst>
                                    <p:cond delay="0"/>
                                  </p:stCondLst>
                                  <p:iterate type="lt">
                                    <p:tmPct val="10000"/>
                                  </p:iterate>
                                  <p:childTnLst>
                                    <p:set>
                                      <p:cBhvr>
                                        <p:cTn id="90" dur="1" fill="hold">
                                          <p:stCondLst>
                                            <p:cond delay="0"/>
                                          </p:stCondLst>
                                        </p:cTn>
                                        <p:tgtEl>
                                          <p:spTgt spid="28"/>
                                        </p:tgtEl>
                                        <p:attrNameLst>
                                          <p:attrName>style.visibility</p:attrName>
                                        </p:attrNameLst>
                                      </p:cBhvr>
                                      <p:to>
                                        <p:strVal val="visible"/>
                                      </p:to>
                                    </p:set>
                                    <p:anim calcmode="lin" valueType="num">
                                      <p:cBhvr>
                                        <p:cTn id="91" dur="500" fill="hold"/>
                                        <p:tgtEl>
                                          <p:spTgt spid="28"/>
                                        </p:tgtEl>
                                        <p:attrNameLst>
                                          <p:attrName>ppt_w</p:attrName>
                                        </p:attrNameLst>
                                      </p:cBhvr>
                                      <p:tavLst>
                                        <p:tav tm="0">
                                          <p:val>
                                            <p:fltVal val="0"/>
                                          </p:val>
                                        </p:tav>
                                        <p:tav tm="100000">
                                          <p:val>
                                            <p:strVal val="#ppt_w"/>
                                          </p:val>
                                        </p:tav>
                                      </p:tavLst>
                                    </p:anim>
                                    <p:anim calcmode="lin" valueType="num">
                                      <p:cBhvr>
                                        <p:cTn id="92" dur="500" fill="hold"/>
                                        <p:tgtEl>
                                          <p:spTgt spid="28"/>
                                        </p:tgtEl>
                                        <p:attrNameLst>
                                          <p:attrName>ppt_h</p:attrName>
                                        </p:attrNameLst>
                                      </p:cBhvr>
                                      <p:tavLst>
                                        <p:tav tm="0">
                                          <p:val>
                                            <p:fltVal val="0"/>
                                          </p:val>
                                        </p:tav>
                                        <p:tav tm="100000">
                                          <p:val>
                                            <p:strVal val="#ppt_h"/>
                                          </p:val>
                                        </p:tav>
                                      </p:tavLst>
                                    </p:anim>
                                    <p:animEffect transition="in" filter="fade">
                                      <p:cBhvr>
                                        <p:cTn id="9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20" grpId="0" animBg="1"/>
      <p:bldP spid="21" grpId="0" animBg="1"/>
      <p:bldP spid="22" grpId="0" animBg="1"/>
      <p:bldP spid="23"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5">
            <a:lum/>
          </a:blip>
          <a:stretch>
            <a:fillRect/>
          </a:stretch>
        </a:blipFill>
        <a:effectLst/>
      </p:bgPr>
    </p:bg>
    <p:spTree>
      <p:nvGrpSpPr>
        <p:cNvPr id="1" name=""/>
        <p:cNvGrpSpPr/>
        <p:nvPr/>
      </p:nvGrpSpPr>
      <p:grpSpPr>
        <a:xfrm>
          <a:off x="0" y="0"/>
          <a:ext cx="0" cy="0"/>
        </a:xfrm>
      </p:grpSpPr>
      <p:sp>
        <p:nvSpPr>
          <p:cNvPr id="20" name="燕尾形 19"/>
          <p:cNvSpPr/>
          <p:nvPr/>
        </p:nvSpPr>
        <p:spPr>
          <a:xfrm rot="5400000">
            <a:off x="1826549" y="1934840"/>
            <a:ext cx="359923" cy="575875"/>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1705">
              <a:solidFill>
                <a:schemeClr val="tx1"/>
              </a:solidFill>
            </a:endParaRPr>
          </a:p>
        </p:txBody>
      </p:sp>
      <p:cxnSp>
        <p:nvCxnSpPr>
          <p:cNvPr id="21" name="直接连接符 20"/>
          <p:cNvCxnSpPr/>
          <p:nvPr/>
        </p:nvCxnSpPr>
        <p:spPr>
          <a:xfrm>
            <a:off x="2006511" y="2510714"/>
            <a:ext cx="3635208"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2343399" y="1414940"/>
            <a:ext cx="1877352" cy="430845"/>
          </a:xfrm>
          <a:prstGeom prst="rect">
            <a:avLst/>
          </a:prstGeom>
        </p:spPr>
        <p:txBody>
          <a:bodyPr wrap="none" lIns="91398" tIns="45699" rIns="91398" bIns="45699">
            <a:spAutoFit/>
          </a:bodyPr>
          <a:lstStyle/>
          <a:p>
            <a:r>
              <a:rPr lang="zh-CN" altLang="en-US" sz="220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标题标题标题</a:t>
            </a:r>
            <a:endParaRPr lang="en-US" altLang="zh-CN" sz="220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23" name="矩形 47"/>
          <p:cNvSpPr>
            <a:spLocks noChangeArrowheads="1"/>
          </p:cNvSpPr>
          <p:nvPr/>
        </p:nvSpPr>
        <p:spPr bwMode="auto">
          <a:xfrm>
            <a:off x="2343398" y="1831443"/>
            <a:ext cx="3311278" cy="566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8" tIns="45699" rIns="91398" bIns="4569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4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点击输入具体内容点击输入具体内容</a:t>
            </a:r>
            <a:endParaRPr lang="en-US" altLang="zh-CN" sz="14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buNone/>
            </a:pPr>
            <a:r>
              <a:rPr lang="zh-CN" altLang="en-US" sz="14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点击输入工作内容点击输入具体内容</a:t>
            </a:r>
            <a:endParaRPr lang="zh-CN" altLang="en-US" sz="14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4" name="燕尾形 23"/>
          <p:cNvSpPr/>
          <p:nvPr/>
        </p:nvSpPr>
        <p:spPr>
          <a:xfrm rot="5400000">
            <a:off x="1826549" y="3302542"/>
            <a:ext cx="359923" cy="575875"/>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1705">
              <a:solidFill>
                <a:schemeClr val="tx1"/>
              </a:solidFill>
            </a:endParaRPr>
          </a:p>
        </p:txBody>
      </p:sp>
      <p:cxnSp>
        <p:nvCxnSpPr>
          <p:cNvPr id="25" name="直接连接符 24"/>
          <p:cNvCxnSpPr/>
          <p:nvPr/>
        </p:nvCxnSpPr>
        <p:spPr>
          <a:xfrm>
            <a:off x="2006511" y="3878416"/>
            <a:ext cx="3635208"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2343399" y="2782642"/>
            <a:ext cx="1848498" cy="430845"/>
          </a:xfrm>
          <a:prstGeom prst="rect">
            <a:avLst/>
          </a:prstGeom>
        </p:spPr>
        <p:txBody>
          <a:bodyPr wrap="none" lIns="91398" tIns="45699" rIns="91398" bIns="45699">
            <a:spAutoFit/>
          </a:bodyPr>
          <a:lstStyle/>
          <a:p>
            <a:r>
              <a:rPr lang="zh-CN" altLang="en-US" sz="220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标题标题标题</a:t>
            </a:r>
            <a:endParaRPr lang="en-US" altLang="zh-CN" sz="220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27" name="矩形 47"/>
          <p:cNvSpPr>
            <a:spLocks noChangeArrowheads="1"/>
          </p:cNvSpPr>
          <p:nvPr/>
        </p:nvSpPr>
        <p:spPr bwMode="auto">
          <a:xfrm>
            <a:off x="2330441" y="3197243"/>
            <a:ext cx="3311278" cy="566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8" tIns="45699" rIns="91398" bIns="4569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4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点击输入具体内容点击输入具体内容</a:t>
            </a:r>
            <a:endParaRPr lang="en-US" altLang="zh-CN" sz="14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buNone/>
            </a:pPr>
            <a:r>
              <a:rPr lang="zh-CN" altLang="en-US" sz="14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点击输入工作内容点击输入具体内容</a:t>
            </a:r>
            <a:endParaRPr lang="zh-CN" altLang="en-US" sz="14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8" name="燕尾形 27"/>
          <p:cNvSpPr/>
          <p:nvPr/>
        </p:nvSpPr>
        <p:spPr>
          <a:xfrm rot="5400000">
            <a:off x="1826549" y="4742228"/>
            <a:ext cx="359923" cy="575875"/>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1705">
              <a:solidFill>
                <a:schemeClr val="tx1"/>
              </a:solidFill>
            </a:endParaRPr>
          </a:p>
        </p:txBody>
      </p:sp>
      <p:cxnSp>
        <p:nvCxnSpPr>
          <p:cNvPr id="29" name="直接连接符 28"/>
          <p:cNvCxnSpPr/>
          <p:nvPr/>
        </p:nvCxnSpPr>
        <p:spPr>
          <a:xfrm>
            <a:off x="2006511" y="5318102"/>
            <a:ext cx="3635208"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2343398" y="4222328"/>
            <a:ext cx="1848498" cy="430845"/>
          </a:xfrm>
          <a:prstGeom prst="rect">
            <a:avLst/>
          </a:prstGeom>
        </p:spPr>
        <p:txBody>
          <a:bodyPr wrap="none" lIns="91398" tIns="45699" rIns="91398" bIns="45699">
            <a:spAutoFit/>
          </a:bodyPr>
          <a:lstStyle/>
          <a:p>
            <a:r>
              <a:rPr lang="zh-CN" altLang="en-US" sz="220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标题标题标题</a:t>
            </a:r>
            <a:endParaRPr lang="en-US" altLang="zh-CN" sz="220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41" name="矩形 47"/>
          <p:cNvSpPr>
            <a:spLocks noChangeArrowheads="1"/>
          </p:cNvSpPr>
          <p:nvPr/>
        </p:nvSpPr>
        <p:spPr bwMode="auto">
          <a:xfrm>
            <a:off x="2330441" y="4636929"/>
            <a:ext cx="3311278" cy="566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8" tIns="45699" rIns="91398" bIns="4569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4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点击输入具体内容点击输入具体内容</a:t>
            </a:r>
            <a:endParaRPr lang="en-US" altLang="zh-CN" sz="14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buNone/>
            </a:pPr>
            <a:r>
              <a:rPr lang="zh-CN" altLang="en-US" sz="14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点击输入工作内容点击输入具体内容</a:t>
            </a:r>
            <a:endParaRPr lang="zh-CN" altLang="en-US" sz="14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44" name="燕尾形 43"/>
          <p:cNvSpPr/>
          <p:nvPr/>
        </p:nvSpPr>
        <p:spPr>
          <a:xfrm rot="5400000">
            <a:off x="6541522" y="1934840"/>
            <a:ext cx="359923" cy="575875"/>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1705">
              <a:solidFill>
                <a:schemeClr val="tx1"/>
              </a:solidFill>
            </a:endParaRPr>
          </a:p>
        </p:txBody>
      </p:sp>
      <p:cxnSp>
        <p:nvCxnSpPr>
          <p:cNvPr id="45" name="直接连接符 44"/>
          <p:cNvCxnSpPr/>
          <p:nvPr/>
        </p:nvCxnSpPr>
        <p:spPr>
          <a:xfrm>
            <a:off x="6721483" y="2510714"/>
            <a:ext cx="3635208"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7058371" y="1414940"/>
            <a:ext cx="1877352" cy="430845"/>
          </a:xfrm>
          <a:prstGeom prst="rect">
            <a:avLst/>
          </a:prstGeom>
        </p:spPr>
        <p:txBody>
          <a:bodyPr wrap="none" lIns="91398" tIns="45699" rIns="91398" bIns="45699">
            <a:spAutoFit/>
          </a:bodyPr>
          <a:lstStyle/>
          <a:p>
            <a:r>
              <a:rPr lang="zh-CN" altLang="en-US" sz="220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标题标题标题</a:t>
            </a:r>
            <a:endParaRPr lang="en-US" altLang="zh-CN" sz="220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47" name="矩形 47"/>
          <p:cNvSpPr>
            <a:spLocks noChangeArrowheads="1"/>
          </p:cNvSpPr>
          <p:nvPr/>
        </p:nvSpPr>
        <p:spPr bwMode="auto">
          <a:xfrm>
            <a:off x="7045413" y="1829541"/>
            <a:ext cx="3311278" cy="566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8" tIns="45699" rIns="91398" bIns="4569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4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点击输入具体内容点击输入具体内容</a:t>
            </a:r>
            <a:endParaRPr lang="en-US" altLang="zh-CN" sz="14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buNone/>
            </a:pPr>
            <a:r>
              <a:rPr lang="zh-CN" altLang="en-US" sz="14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点击输入工作内容点击输入具体内容</a:t>
            </a:r>
            <a:endParaRPr lang="zh-CN" altLang="en-US" sz="14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48" name="燕尾形 47"/>
          <p:cNvSpPr/>
          <p:nvPr/>
        </p:nvSpPr>
        <p:spPr>
          <a:xfrm rot="5400000">
            <a:off x="6541522" y="3302542"/>
            <a:ext cx="359923" cy="575875"/>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1705">
              <a:solidFill>
                <a:schemeClr val="tx1"/>
              </a:solidFill>
            </a:endParaRPr>
          </a:p>
        </p:txBody>
      </p:sp>
      <p:cxnSp>
        <p:nvCxnSpPr>
          <p:cNvPr id="49" name="直接连接符 48"/>
          <p:cNvCxnSpPr/>
          <p:nvPr/>
        </p:nvCxnSpPr>
        <p:spPr>
          <a:xfrm>
            <a:off x="6721483" y="3878416"/>
            <a:ext cx="3635208"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7058371" y="2782642"/>
            <a:ext cx="1877352" cy="430845"/>
          </a:xfrm>
          <a:prstGeom prst="rect">
            <a:avLst/>
          </a:prstGeom>
        </p:spPr>
        <p:txBody>
          <a:bodyPr wrap="none" lIns="91398" tIns="45699" rIns="91398" bIns="45699">
            <a:spAutoFit/>
          </a:bodyPr>
          <a:lstStyle/>
          <a:p>
            <a:r>
              <a:rPr lang="zh-CN" altLang="en-US" sz="220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标题标题标题</a:t>
            </a:r>
            <a:endParaRPr lang="en-US" altLang="zh-CN" sz="220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51" name="矩形 47"/>
          <p:cNvSpPr>
            <a:spLocks noChangeArrowheads="1"/>
          </p:cNvSpPr>
          <p:nvPr/>
        </p:nvSpPr>
        <p:spPr bwMode="auto">
          <a:xfrm>
            <a:off x="7045413" y="3197243"/>
            <a:ext cx="3311278" cy="566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8" tIns="45699" rIns="91398" bIns="4569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4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点击输入具体内容点击输入具体内容</a:t>
            </a:r>
            <a:endParaRPr lang="en-US" altLang="zh-CN" sz="14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buNone/>
            </a:pPr>
            <a:r>
              <a:rPr lang="zh-CN" altLang="en-US" sz="14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点击输入工作内容点击输入具体内容</a:t>
            </a:r>
            <a:endParaRPr lang="zh-CN" altLang="en-US" sz="14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52" name="燕尾形 51"/>
          <p:cNvSpPr/>
          <p:nvPr/>
        </p:nvSpPr>
        <p:spPr>
          <a:xfrm rot="5400000">
            <a:off x="6541522" y="4742228"/>
            <a:ext cx="359923" cy="575875"/>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1705">
              <a:solidFill>
                <a:schemeClr val="tx1"/>
              </a:solidFill>
            </a:endParaRPr>
          </a:p>
        </p:txBody>
      </p:sp>
      <p:cxnSp>
        <p:nvCxnSpPr>
          <p:cNvPr id="53" name="直接连接符 52"/>
          <p:cNvCxnSpPr/>
          <p:nvPr/>
        </p:nvCxnSpPr>
        <p:spPr>
          <a:xfrm>
            <a:off x="6721483" y="5318102"/>
            <a:ext cx="3635208"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7058371" y="4222328"/>
            <a:ext cx="1877352" cy="430845"/>
          </a:xfrm>
          <a:prstGeom prst="rect">
            <a:avLst/>
          </a:prstGeom>
        </p:spPr>
        <p:txBody>
          <a:bodyPr wrap="none" lIns="91398" tIns="45699" rIns="91398" bIns="45699">
            <a:spAutoFit/>
          </a:bodyPr>
          <a:lstStyle/>
          <a:p>
            <a:r>
              <a:rPr lang="zh-CN" altLang="en-US" sz="220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标题标题标题</a:t>
            </a:r>
            <a:endParaRPr lang="en-US" altLang="zh-CN" sz="220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55" name="矩形 47"/>
          <p:cNvSpPr>
            <a:spLocks noChangeArrowheads="1"/>
          </p:cNvSpPr>
          <p:nvPr/>
        </p:nvSpPr>
        <p:spPr bwMode="auto">
          <a:xfrm>
            <a:off x="7045413" y="4636929"/>
            <a:ext cx="3311278" cy="566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8" tIns="45699" rIns="91398" bIns="4569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4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点击输入具体内容点击输入具体内容</a:t>
            </a:r>
            <a:endParaRPr lang="en-US" altLang="zh-CN" sz="14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buNone/>
            </a:pPr>
            <a:r>
              <a:rPr lang="zh-CN" altLang="en-US" sz="14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点击输入工作内容点击输入具体内容</a:t>
            </a:r>
            <a:endParaRPr lang="zh-CN" altLang="en-US" sz="140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cxnSp>
        <p:nvCxnSpPr>
          <p:cNvPr id="35" name="直接连接符 34"/>
          <p:cNvCxnSpPr/>
          <p:nvPr>
            <p:custDataLst>
              <p:tags r:id="rId3"/>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文本框 37"/>
          <p:cNvSpPr txBox="1"/>
          <p:nvPr/>
        </p:nvSpPr>
        <p:spPr>
          <a:xfrm>
            <a:off x="1017045" y="165800"/>
            <a:ext cx="2408360" cy="516043"/>
          </a:xfrm>
          <a:prstGeom prst="rect">
            <a:avLst/>
          </a:prstGeom>
          <a:noFill/>
        </p:spPr>
        <p:txBody>
          <a:bodyPr wrap="none" lIns="68584" tIns="34292" rIns="68584" bIns="34292" rtlCol="0">
            <a:spAutoFit/>
          </a:bodyPr>
          <a:lstStyle/>
          <a:p>
            <a:pPr>
              <a:lnSpc>
                <a:spcPct val="130000"/>
              </a:lnSpc>
            </a:pPr>
            <a:r>
              <a:rPr lang="zh-CN" altLang="en-US" sz="2400" b="1" spc="-15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rPr>
              <a:t>点击输入标题名称</a:t>
            </a:r>
            <a:endParaRPr lang="zh-CN" altLang="en-US" sz="2400" b="1" spc="-15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endParaRPr>
          </a:p>
        </p:txBody>
      </p:sp>
      <p:pic>
        <p:nvPicPr>
          <p:cNvPr id="37" name="图片 36" descr="d8c90e4017e32acaf192915b0d76ad19"/>
          <p:cNvPicPr>
            <a:picLocks noChangeAspect="1"/>
          </p:cNvPicPr>
          <p:nvPr/>
        </p:nvPicPr>
        <p:blipFill>
          <a:blip r:embed="rId4"/>
          <a:stretch>
            <a:fillRect/>
          </a:stretch>
        </p:blipFill>
        <p:spPr>
          <a:xfrm>
            <a:off x="120651" y="64200"/>
            <a:ext cx="590549" cy="577673"/>
          </a:xfrm>
          <a:prstGeom prst="rect">
            <a:avLst/>
          </a:prstGeom>
        </p:spPr>
      </p:pic>
    </p:spTree>
  </p:cSld>
  <p:clrMapOvr>
    <a:masterClrMapping/>
  </p:clrMapOvr>
  <p:transition spd="slow" advClick="0" advTm="3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par>
                          <p:cTn id="14" fill="hold" nodeType="afterGroup">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par>
                          <p:cTn id="21" fill="hold" nodeType="afterGroup">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3000"/>
                            </p:stCondLst>
                            <p:childTnLst>
                              <p:par>
                                <p:cTn id="28" presetID="22" presetClass="entr" presetSubtype="8"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nodeType="afterGroup">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nodeType="afterGroup">
                            <p:stCondLst>
                              <p:cond delay="4000"/>
                            </p:stCondLst>
                            <p:childTnLst>
                              <p:par>
                                <p:cTn id="39" presetID="47"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1000" fill="hold"/>
                                        <p:tgtEl>
                                          <p:spTgt spid="28"/>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5000"/>
                            </p:stCondLst>
                            <p:childTnLst>
                              <p:par>
                                <p:cTn id="45" presetID="22" presetClass="entr" presetSubtype="8"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nodeType="afterGroup">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wipe(left)">
                                      <p:cBhvr>
                                        <p:cTn id="51" dur="500"/>
                                        <p:tgtEl>
                                          <p:spTgt spid="40"/>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wipe(left)">
                                      <p:cBhvr>
                                        <p:cTn id="54" dur="500"/>
                                        <p:tgtEl>
                                          <p:spTgt spid="41"/>
                                        </p:tgtEl>
                                      </p:cBhvr>
                                    </p:animEffect>
                                  </p:childTnLst>
                                </p:cTn>
                              </p:par>
                            </p:childTnLst>
                          </p:cTn>
                        </p:par>
                        <p:par>
                          <p:cTn id="55" fill="hold" nodeType="afterGroup">
                            <p:stCondLst>
                              <p:cond delay="6000"/>
                            </p:stCondLst>
                            <p:childTnLst>
                              <p:par>
                                <p:cTn id="56" presetID="47" presetClass="entr" presetSubtype="0" fill="hold" grpId="0" nodeType="after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1000"/>
                                        <p:tgtEl>
                                          <p:spTgt spid="44"/>
                                        </p:tgtEl>
                                      </p:cBhvr>
                                    </p:animEffect>
                                    <p:anim calcmode="lin" valueType="num">
                                      <p:cBhvr>
                                        <p:cTn id="59" dur="1000" fill="hold"/>
                                        <p:tgtEl>
                                          <p:spTgt spid="44"/>
                                        </p:tgtEl>
                                        <p:attrNameLst>
                                          <p:attrName>ppt_x</p:attrName>
                                        </p:attrNameLst>
                                      </p:cBhvr>
                                      <p:tavLst>
                                        <p:tav tm="0">
                                          <p:val>
                                            <p:strVal val="#ppt_x"/>
                                          </p:val>
                                        </p:tav>
                                        <p:tav tm="100000">
                                          <p:val>
                                            <p:strVal val="#ppt_x"/>
                                          </p:val>
                                        </p:tav>
                                      </p:tavLst>
                                    </p:anim>
                                    <p:anim calcmode="lin" valueType="num">
                                      <p:cBhvr>
                                        <p:cTn id="60" dur="1000" fill="hold"/>
                                        <p:tgtEl>
                                          <p:spTgt spid="44"/>
                                        </p:tgtEl>
                                        <p:attrNameLst>
                                          <p:attrName>ppt_y</p:attrName>
                                        </p:attrNameLst>
                                      </p:cBhvr>
                                      <p:tavLst>
                                        <p:tav tm="0">
                                          <p:val>
                                            <p:strVal val="#ppt_y-.1"/>
                                          </p:val>
                                        </p:tav>
                                        <p:tav tm="100000">
                                          <p:val>
                                            <p:strVal val="#ppt_y"/>
                                          </p:val>
                                        </p:tav>
                                      </p:tavLst>
                                    </p:anim>
                                  </p:childTnLst>
                                </p:cTn>
                              </p:par>
                            </p:childTnLst>
                          </p:cTn>
                        </p:par>
                        <p:par>
                          <p:cTn id="61" fill="hold" nodeType="afterGroup">
                            <p:stCondLst>
                              <p:cond delay="7000"/>
                            </p:stCondLst>
                            <p:childTnLst>
                              <p:par>
                                <p:cTn id="62" presetID="22" presetClass="entr" presetSubtype="8" fill="hold"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wipe(left)">
                                      <p:cBhvr>
                                        <p:cTn id="64" dur="500"/>
                                        <p:tgtEl>
                                          <p:spTgt spid="45"/>
                                        </p:tgtEl>
                                      </p:cBhvr>
                                    </p:animEffect>
                                  </p:childTnLst>
                                </p:cTn>
                              </p:par>
                            </p:childTnLst>
                          </p:cTn>
                        </p:par>
                        <p:par>
                          <p:cTn id="65" fill="hold" nodeType="afterGroup">
                            <p:stCondLst>
                              <p:cond delay="7500"/>
                            </p:stCondLst>
                            <p:childTnLst>
                              <p:par>
                                <p:cTn id="66" presetID="22" presetClass="entr" presetSubtype="8" fill="hold" grpId="0" nodeType="after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wipe(left)">
                                      <p:cBhvr>
                                        <p:cTn id="68" dur="500"/>
                                        <p:tgtEl>
                                          <p:spTgt spid="46"/>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wipe(left)">
                                      <p:cBhvr>
                                        <p:cTn id="71" dur="500"/>
                                        <p:tgtEl>
                                          <p:spTgt spid="47"/>
                                        </p:tgtEl>
                                      </p:cBhvr>
                                    </p:animEffect>
                                  </p:childTnLst>
                                </p:cTn>
                              </p:par>
                            </p:childTnLst>
                          </p:cTn>
                        </p:par>
                        <p:par>
                          <p:cTn id="72" fill="hold" nodeType="afterGroup">
                            <p:stCondLst>
                              <p:cond delay="8000"/>
                            </p:stCondLst>
                            <p:childTnLst>
                              <p:par>
                                <p:cTn id="73" presetID="47" presetClass="entr" presetSubtype="0" fill="hold" grpId="0" nodeType="after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childTnLst>
                          </p:cTn>
                        </p:par>
                        <p:par>
                          <p:cTn id="78" fill="hold" nodeType="afterGroup">
                            <p:stCondLst>
                              <p:cond delay="9000"/>
                            </p:stCondLst>
                            <p:childTnLst>
                              <p:par>
                                <p:cTn id="79" presetID="22" presetClass="entr" presetSubtype="8" fill="hold" nodeType="after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wipe(left)">
                                      <p:cBhvr>
                                        <p:cTn id="81" dur="500"/>
                                        <p:tgtEl>
                                          <p:spTgt spid="49"/>
                                        </p:tgtEl>
                                      </p:cBhvr>
                                    </p:animEffect>
                                  </p:childTnLst>
                                </p:cTn>
                              </p:par>
                            </p:childTnLst>
                          </p:cTn>
                        </p:par>
                        <p:par>
                          <p:cTn id="82" fill="hold" nodeType="afterGroup">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wipe(left)">
                                      <p:cBhvr>
                                        <p:cTn id="85" dur="500"/>
                                        <p:tgtEl>
                                          <p:spTgt spid="50"/>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wipe(left)">
                                      <p:cBhvr>
                                        <p:cTn id="88" dur="500"/>
                                        <p:tgtEl>
                                          <p:spTgt spid="51"/>
                                        </p:tgtEl>
                                      </p:cBhvr>
                                    </p:animEffect>
                                  </p:childTnLst>
                                </p:cTn>
                              </p:par>
                            </p:childTnLst>
                          </p:cTn>
                        </p:par>
                        <p:par>
                          <p:cTn id="89" fill="hold" nodeType="afterGroup">
                            <p:stCondLst>
                              <p:cond delay="10000"/>
                            </p:stCondLst>
                            <p:childTnLst>
                              <p:par>
                                <p:cTn id="90" presetID="47"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1000"/>
                                        <p:tgtEl>
                                          <p:spTgt spid="52"/>
                                        </p:tgtEl>
                                      </p:cBhvr>
                                    </p:animEffect>
                                    <p:anim calcmode="lin" valueType="num">
                                      <p:cBhvr>
                                        <p:cTn id="93" dur="1000" fill="hold"/>
                                        <p:tgtEl>
                                          <p:spTgt spid="52"/>
                                        </p:tgtEl>
                                        <p:attrNameLst>
                                          <p:attrName>ppt_x</p:attrName>
                                        </p:attrNameLst>
                                      </p:cBhvr>
                                      <p:tavLst>
                                        <p:tav tm="0">
                                          <p:val>
                                            <p:strVal val="#ppt_x"/>
                                          </p:val>
                                        </p:tav>
                                        <p:tav tm="100000">
                                          <p:val>
                                            <p:strVal val="#ppt_x"/>
                                          </p:val>
                                        </p:tav>
                                      </p:tavLst>
                                    </p:anim>
                                    <p:anim calcmode="lin" valueType="num">
                                      <p:cBhvr>
                                        <p:cTn id="94" dur="1000" fill="hold"/>
                                        <p:tgtEl>
                                          <p:spTgt spid="52"/>
                                        </p:tgtEl>
                                        <p:attrNameLst>
                                          <p:attrName>ppt_y</p:attrName>
                                        </p:attrNameLst>
                                      </p:cBhvr>
                                      <p:tavLst>
                                        <p:tav tm="0">
                                          <p:val>
                                            <p:strVal val="#ppt_y-.1"/>
                                          </p:val>
                                        </p:tav>
                                        <p:tav tm="100000">
                                          <p:val>
                                            <p:strVal val="#ppt_y"/>
                                          </p:val>
                                        </p:tav>
                                      </p:tavLst>
                                    </p:anim>
                                  </p:childTnLst>
                                </p:cTn>
                              </p:par>
                            </p:childTnLst>
                          </p:cTn>
                        </p:par>
                        <p:par>
                          <p:cTn id="95" fill="hold" nodeType="afterGroup">
                            <p:stCondLst>
                              <p:cond delay="11000"/>
                            </p:stCondLst>
                            <p:childTnLst>
                              <p:par>
                                <p:cTn id="96" presetID="22" presetClass="entr" presetSubtype="8"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wipe(left)">
                                      <p:cBhvr>
                                        <p:cTn id="98" dur="500"/>
                                        <p:tgtEl>
                                          <p:spTgt spid="53"/>
                                        </p:tgtEl>
                                      </p:cBhvr>
                                    </p:animEffect>
                                  </p:childTnLst>
                                </p:cTn>
                              </p:par>
                            </p:childTnLst>
                          </p:cTn>
                        </p:par>
                        <p:par>
                          <p:cTn id="99" fill="hold" nodeType="afterGroup">
                            <p:stCondLst>
                              <p:cond delay="11500"/>
                            </p:stCondLst>
                            <p:childTnLst>
                              <p:par>
                                <p:cTn id="100" presetID="22" presetClass="entr" presetSubtype="8"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wipe(left)">
                                      <p:cBhvr>
                                        <p:cTn id="102" dur="500"/>
                                        <p:tgtEl>
                                          <p:spTgt spid="54"/>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wipe(left)">
                                      <p:cBhvr>
                                        <p:cTn id="10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23" grpId="0"/>
      <p:bldP spid="24" grpId="0" animBg="1"/>
      <p:bldP spid="26" grpId="0"/>
      <p:bldP spid="27" grpId="0"/>
      <p:bldP spid="28" grpId="0" animBg="1"/>
      <p:bldP spid="40" grpId="0"/>
      <p:bldP spid="41" grpId="0"/>
      <p:bldP spid="44" grpId="0" animBg="1"/>
      <p:bldP spid="46" grpId="0"/>
      <p:bldP spid="47" grpId="0"/>
      <p:bldP spid="48" grpId="0" animBg="1"/>
      <p:bldP spid="50" grpId="0"/>
      <p:bldP spid="51" grpId="0"/>
      <p:bldP spid="52" grpId="0" animBg="1"/>
      <p:bldP spid="54" grpId="0"/>
      <p:bldP spid="55"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FF3D5"/>
        </a:solidFill>
        <a:effectLst/>
      </p:bgPr>
    </p:bg>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15" name="直接连接符 14"/>
          <p:cNvCxnSpPr/>
          <p:nvPr>
            <p:custDataLst>
              <p:tags r:id="rId5"/>
            </p:custDataLst>
          </p:nvPr>
        </p:nvCxnSpPr>
        <p:spPr>
          <a:xfrm>
            <a:off x="3454700" y="1509104"/>
            <a:ext cx="54578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6"/>
            </p:custDataLst>
          </p:nvPr>
        </p:nvCxnSpPr>
        <p:spPr>
          <a:xfrm>
            <a:off x="3454700" y="3439504"/>
            <a:ext cx="54578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custDataLst>
              <p:tags r:id="rId7"/>
            </p:custDataLst>
          </p:nvPr>
        </p:nvSpPr>
        <p:spPr>
          <a:xfrm>
            <a:off x="3454699" y="1744055"/>
            <a:ext cx="1814512" cy="1462087"/>
          </a:xfrm>
          <a:prstGeom prst="rect">
            <a:avLst/>
          </a:prstGeom>
          <a:noFill/>
        </p:spPr>
        <p:txBody>
          <a:bodyPr lIns="0" tIns="0" rIns="0" bIns="0" anchor="ctr"/>
          <a:lstStyle/>
          <a:p>
            <a:pPr algn="ctr">
              <a:defRPr/>
            </a:pPr>
            <a:r>
              <a:rPr lang="en-US" altLang="zh-CN" sz="11500" spc="-500">
                <a:solidFill>
                  <a:schemeClr val="accent1"/>
                </a:solidFill>
                <a:latin typeface="Arial" panose="020b0604020202020204" pitchFamily="34" charset="0"/>
                <a:ea typeface="微软雅黑" panose="020b0503020204020204" pitchFamily="34" charset="-122"/>
              </a:rPr>
              <a:t>02</a:t>
            </a:r>
            <a:endParaRPr lang="zh-CN" altLang="en-US" sz="11500" spc="-500">
              <a:solidFill>
                <a:schemeClr val="accent1"/>
              </a:solidFill>
              <a:latin typeface="Arial" panose="020b0604020202020204" pitchFamily="34" charset="0"/>
              <a:ea typeface="微软雅黑" panose="020b0503020204020204" pitchFamily="34" charset="-122"/>
            </a:endParaRPr>
          </a:p>
        </p:txBody>
      </p:sp>
      <p:sp>
        <p:nvSpPr>
          <p:cNvPr id="19" name="文本框 8"/>
          <p:cNvSpPr txBox="1">
            <a:spLocks noChangeArrowheads="1"/>
          </p:cNvSpPr>
          <p:nvPr>
            <p:custDataLst>
              <p:tags r:id="rId8"/>
            </p:custDataLst>
          </p:nvPr>
        </p:nvSpPr>
        <p:spPr bwMode="auto">
          <a:xfrm>
            <a:off x="5269211" y="1509104"/>
            <a:ext cx="3690936"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4800" b="1">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rPr>
              <a:t>点击输入标题</a:t>
            </a:r>
            <a:endParaRPr lang="zh-CN" altLang="en-US" sz="4800" b="1">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endParaRPr>
          </a:p>
        </p:txBody>
      </p:sp>
      <p:sp>
        <p:nvSpPr>
          <p:cNvPr id="2" name="矩形 1"/>
          <p:cNvSpPr/>
          <p:nvPr/>
        </p:nvSpPr>
        <p:spPr>
          <a:xfrm>
            <a:off x="3348318" y="3705764"/>
            <a:ext cx="5611829" cy="923330"/>
          </a:xfrm>
          <a:prstGeom prst="rect">
            <a:avLst/>
          </a:prstGeom>
        </p:spPr>
        <p:txBody>
          <a:bodyPr wrap="square">
            <a:spAutoFit/>
          </a:bodyPr>
          <a:lstStyle/>
          <a:p>
            <a:r>
              <a:rPr lang="zh-CN" altLang="en-US">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输入具体内容输入具体内容输入具体内容输入具体内容输入具体内容输入具体内容输入具体内容输入具体内容输入具体内容</a:t>
            </a:r>
            <a:endParaRPr lang="zh-CN" altLang="en-US">
              <a:solidFill>
                <a:srgbClr val="474747"/>
              </a:solidFill>
            </a:endParaRPr>
          </a:p>
        </p:txBody>
      </p:sp>
    </p:spTree>
  </p:cSld>
  <p:clrMapOvr>
    <a:masterClrMapping/>
  </p:clrMapOvr>
  <mc:AlternateContent>
    <mc:Choice xmlns:p14="http://schemas.microsoft.com/office/powerpoint/2010/main" Requires="p14">
      <p:transition spd="slow" advClick="0" advTm="3000" p14:dur="2000">
        <p14:ferris dir="l"/>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3000"/>
                            </p:stCondLst>
                            <p:childTnLst>
                              <p:par>
                                <p:cTn id="38" presetID="16" presetClass="entr" presetSubtype="21"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00.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ID" val="553520"/>
  <p:tag name="MH" val="20171020112008"/>
  <p:tag name="MH_LIBRARY" val="CONTENTS"/>
  <p:tag name="MH_ORDER" val="1"/>
  <p:tag name="MH_TYPE" val="NUMBER"/>
</p:tagLst>
</file>

<file path=ppt/tags/tag62.xml><?xml version="1.0" encoding="utf-8"?>
<p:tagLst xmlns:p="http://schemas.openxmlformats.org/presentationml/2006/main">
  <p:tag name="ID" val="553520"/>
  <p:tag name="MH" val="20171020112008"/>
  <p:tag name="MH_LIBRARY" val="CONTENTS"/>
  <p:tag name="MH_TYPE" val="OTHERS"/>
</p:tagLst>
</file>

<file path=ppt/tags/tag63.xml><?xml version="1.0" encoding="utf-8"?>
<p:tagLst xmlns:p="http://schemas.openxmlformats.org/presentationml/2006/main">
  <p:tag name="ID" val="553520"/>
  <p:tag name="MH" val="20171020112008"/>
  <p:tag name="MH_LIBRARY" val="CONTENTS"/>
  <p:tag name="MH_ORDER" val="1"/>
  <p:tag name="MH_TYPE" val="ENTRY"/>
</p:tagLst>
</file>

<file path=ppt/tags/tag64.xml><?xml version="1.0" encoding="utf-8"?>
<p:tagLst xmlns:p="http://schemas.openxmlformats.org/presentationml/2006/main">
  <p:tag name="ID" val="553520"/>
  <p:tag name="MH" val="20171020112008"/>
  <p:tag name="MH_LIBRARY" val="CONTENTS"/>
  <p:tag name="MH_ORDER" val="2"/>
  <p:tag name="MH_TYPE" val="NUMBER"/>
</p:tagLst>
</file>

<file path=ppt/tags/tag65.xml><?xml version="1.0" encoding="utf-8"?>
<p:tagLst xmlns:p="http://schemas.openxmlformats.org/presentationml/2006/main">
  <p:tag name="ID" val="553520"/>
  <p:tag name="MH" val="20171020112008"/>
  <p:tag name="MH_LIBRARY" val="CONTENTS"/>
  <p:tag name="MH_TYPE" val="OTHERS"/>
</p:tagLst>
</file>

<file path=ppt/tags/tag66.xml><?xml version="1.0" encoding="utf-8"?>
<p:tagLst xmlns:p="http://schemas.openxmlformats.org/presentationml/2006/main">
  <p:tag name="ID" val="553520"/>
  <p:tag name="MH" val="20171020112008"/>
  <p:tag name="MH_LIBRARY" val="CONTENTS"/>
  <p:tag name="MH_ORDER" val="2"/>
  <p:tag name="MH_TYPE" val="ENTRY"/>
</p:tagLst>
</file>

<file path=ppt/tags/tag67.xml><?xml version="1.0" encoding="utf-8"?>
<p:tagLst xmlns:p="http://schemas.openxmlformats.org/presentationml/2006/main">
  <p:tag name="ID" val="553520"/>
  <p:tag name="MH" val="20171020112008"/>
  <p:tag name="MH_LIBRARY" val="CONTENTS"/>
  <p:tag name="MH_ORDER" val="3"/>
  <p:tag name="MH_TYPE" val="NUMBER"/>
</p:tagLst>
</file>

<file path=ppt/tags/tag68.xml><?xml version="1.0" encoding="utf-8"?>
<p:tagLst xmlns:p="http://schemas.openxmlformats.org/presentationml/2006/main">
  <p:tag name="ID" val="553520"/>
  <p:tag name="MH" val="20171020112008"/>
  <p:tag name="MH_LIBRARY" val="CONTENTS"/>
  <p:tag name="MH_TYPE" val="OTHERS"/>
</p:tagLst>
</file>

<file path=ppt/tags/tag69.xml><?xml version="1.0" encoding="utf-8"?>
<p:tagLst xmlns:p="http://schemas.openxmlformats.org/presentationml/2006/main">
  <p:tag name="ID" val="553520"/>
  <p:tag name="MH" val="20171020112008"/>
  <p:tag name="MH_LIBRARY" val="CONTENTS"/>
  <p:tag name="MH_ORDER" val="3"/>
  <p:tag name="MH_TYPE" val="ENTRY"/>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ID" val="553520"/>
  <p:tag name="MH" val="20171020112008"/>
  <p:tag name="MH_LIBRARY" val="CONTENTS"/>
  <p:tag name="MH_ORDER" val="4"/>
  <p:tag name="MH_TYPE" val="NUMBER"/>
</p:tagLst>
</file>

<file path=ppt/tags/tag71.xml><?xml version="1.0" encoding="utf-8"?>
<p:tagLst xmlns:p="http://schemas.openxmlformats.org/presentationml/2006/main">
  <p:tag name="ID" val="553520"/>
  <p:tag name="MH" val="20171020112008"/>
  <p:tag name="MH_LIBRARY" val="CONTENTS"/>
  <p:tag name="MH_TYPE" val="OTHERS"/>
</p:tagLst>
</file>

<file path=ppt/tags/tag72.xml><?xml version="1.0" encoding="utf-8"?>
<p:tagLst xmlns:p="http://schemas.openxmlformats.org/presentationml/2006/main">
  <p:tag name="ID" val="553520"/>
  <p:tag name="MH" val="20171020112008"/>
  <p:tag name="MH_LIBRARY" val="CONTENTS"/>
  <p:tag name="MH_ORDER" val="4"/>
  <p:tag name="MH_TYPE" val="ENTRY"/>
</p:tagLst>
</file>

<file path=ppt/tags/tag73.xml><?xml version="1.0" encoding="utf-8"?>
<p:tagLst xmlns:p="http://schemas.openxmlformats.org/presentationml/2006/main">
  <p:tag name="MH" val="20171020112422"/>
  <p:tag name="MH_LIBRARY" val="GRAPHIC"/>
  <p:tag name="MH_ORDER" val="Straight Connector 5"/>
</p:tagLst>
</file>

<file path=ppt/tags/tag74.xml><?xml version="1.0" encoding="utf-8"?>
<p:tagLst xmlns:p="http://schemas.openxmlformats.org/presentationml/2006/main">
  <p:tag name="MH" val="20171020112422"/>
  <p:tag name="MH_LIBRARY" val="GRAPHIC"/>
  <p:tag name="MH_ORDER" val="Straight Connector 6"/>
</p:tagLst>
</file>

<file path=ppt/tags/tag75.xml><?xml version="1.0" encoding="utf-8"?>
<p:tagLst xmlns:p="http://schemas.openxmlformats.org/presentationml/2006/main">
  <p:tag name="MH" val="20171020112422"/>
  <p:tag name="MH_LIBRARY" val="GRAPHIC"/>
  <p:tag name="MH_ORDER" val="TextBox 7"/>
</p:tagLst>
</file>

<file path=ppt/tags/tag76.xml><?xml version="1.0" encoding="utf-8"?>
<p:tagLst xmlns:p="http://schemas.openxmlformats.org/presentationml/2006/main">
  <p:tag name="MH" val="20171020112422"/>
  <p:tag name="MH_LIBRARY" val="GRAPHIC"/>
  <p:tag name="MH_ORDER" val="文本框 8"/>
</p:tagLst>
</file>

<file path=ppt/tags/tag77.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394"/>
  <p:tag name="KSO_WM_UNIT_CLEAR" val="1"/>
  <p:tag name="KSO_WM_UNIT_ID" val="custom160394_11*l_i*1_2"/>
  <p:tag name="KSO_WM_UNIT_INDEX" val="1_2"/>
  <p:tag name="KSO_WM_UNIT_LAYERLEVEL" val="1_1"/>
  <p:tag name="KSO_WM_UNIT_TYPE" val="l_i"/>
</p:tagLst>
</file>

<file path=ppt/tags/tag78.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394"/>
  <p:tag name="KSO_WM_UNIT_CLEAR" val="1"/>
  <p:tag name="KSO_WM_UNIT_ID" val="custom160394_11*l_i*1_2"/>
  <p:tag name="KSO_WM_UNIT_INDEX" val="1_2"/>
  <p:tag name="KSO_WM_UNIT_LAYERLEVEL" val="1_1"/>
  <p:tag name="KSO_WM_UNIT_TYPE" val="l_i"/>
</p:tagLst>
</file>

<file path=ppt/tags/tag79.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394"/>
  <p:tag name="KSO_WM_UNIT_CLEAR" val="1"/>
  <p:tag name="KSO_WM_UNIT_ID" val="custom160394_11*l_i*1_2"/>
  <p:tag name="KSO_WM_UNIT_INDEX" val="1_2"/>
  <p:tag name="KSO_WM_UNIT_LAYERLEVEL" val="1_1"/>
  <p:tag name="KSO_WM_UNIT_TYPE" val="l_i"/>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394"/>
  <p:tag name="KSO_WM_UNIT_CLEAR" val="1"/>
  <p:tag name="KSO_WM_UNIT_ID" val="custom160394_11*l_i*1_2"/>
  <p:tag name="KSO_WM_UNIT_INDEX" val="1_2"/>
  <p:tag name="KSO_WM_UNIT_LAYERLEVEL" val="1_1"/>
  <p:tag name="KSO_WM_UNIT_TYPE" val="l_i"/>
</p:tagLst>
</file>

<file path=ppt/tags/tag81.xml><?xml version="1.0" encoding="utf-8"?>
<p:tagLst xmlns:p="http://schemas.openxmlformats.org/presentationml/2006/main">
  <p:tag name="MH" val="20171020112422"/>
  <p:tag name="MH_LIBRARY" val="GRAPHIC"/>
  <p:tag name="MH_ORDER" val="Straight Connector 5"/>
</p:tagLst>
</file>

<file path=ppt/tags/tag82.xml><?xml version="1.0" encoding="utf-8"?>
<p:tagLst xmlns:p="http://schemas.openxmlformats.org/presentationml/2006/main">
  <p:tag name="MH" val="20171020112422"/>
  <p:tag name="MH_LIBRARY" val="GRAPHIC"/>
  <p:tag name="MH_ORDER" val="Straight Connector 6"/>
</p:tagLst>
</file>

<file path=ppt/tags/tag83.xml><?xml version="1.0" encoding="utf-8"?>
<p:tagLst xmlns:p="http://schemas.openxmlformats.org/presentationml/2006/main">
  <p:tag name="MH" val="20171020112422"/>
  <p:tag name="MH_LIBRARY" val="GRAPHIC"/>
  <p:tag name="MH_ORDER" val="TextBox 7"/>
</p:tagLst>
</file>

<file path=ppt/tags/tag84.xml><?xml version="1.0" encoding="utf-8"?>
<p:tagLst xmlns:p="http://schemas.openxmlformats.org/presentationml/2006/main">
  <p:tag name="MH" val="20171020112422"/>
  <p:tag name="MH_LIBRARY" val="GRAPHIC"/>
  <p:tag name="MH_ORDER" val="文本框 8"/>
</p:tagLst>
</file>

<file path=ppt/tags/tag85.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394"/>
  <p:tag name="KSO_WM_UNIT_CLEAR" val="1"/>
  <p:tag name="KSO_WM_UNIT_ID" val="custom160394_11*l_i*1_2"/>
  <p:tag name="KSO_WM_UNIT_INDEX" val="1_2"/>
  <p:tag name="KSO_WM_UNIT_LAYERLEVEL" val="1_1"/>
  <p:tag name="KSO_WM_UNIT_TYPE" val="l_i"/>
</p:tagLst>
</file>

<file path=ppt/tags/tag86.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394"/>
  <p:tag name="KSO_WM_UNIT_CLEAR" val="1"/>
  <p:tag name="KSO_WM_UNIT_ID" val="custom160394_11*l_i*1_2"/>
  <p:tag name="KSO_WM_UNIT_INDEX" val="1_2"/>
  <p:tag name="KSO_WM_UNIT_LAYERLEVEL" val="1_1"/>
  <p:tag name="KSO_WM_UNIT_TYPE" val="l_i"/>
</p:tagLst>
</file>

<file path=ppt/tags/tag87.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394"/>
  <p:tag name="KSO_WM_UNIT_CLEAR" val="1"/>
  <p:tag name="KSO_WM_UNIT_ID" val="custom160394_11*l_i*1_2"/>
  <p:tag name="KSO_WM_UNIT_INDEX" val="1_2"/>
  <p:tag name="KSO_WM_UNIT_LAYERLEVEL" val="1_1"/>
  <p:tag name="KSO_WM_UNIT_TYPE" val="l_i"/>
</p:tagLst>
</file>

<file path=ppt/tags/tag88.xml><?xml version="1.0" encoding="utf-8"?>
<p:tagLst xmlns:p="http://schemas.openxmlformats.org/presentationml/2006/main">
  <p:tag name="MH" val="20171020112422"/>
  <p:tag name="MH_LIBRARY" val="GRAPHIC"/>
  <p:tag name="MH_ORDER" val="Straight Connector 5"/>
</p:tagLst>
</file>

<file path=ppt/tags/tag89.xml><?xml version="1.0" encoding="utf-8"?>
<p:tagLst xmlns:p="http://schemas.openxmlformats.org/presentationml/2006/main">
  <p:tag name="MH" val="20171020112422"/>
  <p:tag name="MH_LIBRARY" val="GRAPHIC"/>
  <p:tag name="MH_ORDER" val="Straight Connector 6"/>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MH" val="20171020112422"/>
  <p:tag name="MH_LIBRARY" val="GRAPHIC"/>
  <p:tag name="MH_ORDER" val="TextBox 7"/>
</p:tagLst>
</file>

<file path=ppt/tags/tag91.xml><?xml version="1.0" encoding="utf-8"?>
<p:tagLst xmlns:p="http://schemas.openxmlformats.org/presentationml/2006/main">
  <p:tag name="MH" val="20171020112422"/>
  <p:tag name="MH_LIBRARY" val="GRAPHIC"/>
  <p:tag name="MH_ORDER" val="文本框 8"/>
</p:tagLst>
</file>

<file path=ppt/tags/tag92.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394"/>
  <p:tag name="KSO_WM_UNIT_CLEAR" val="1"/>
  <p:tag name="KSO_WM_UNIT_ID" val="custom160394_11*l_i*1_2"/>
  <p:tag name="KSO_WM_UNIT_INDEX" val="1_2"/>
  <p:tag name="KSO_WM_UNIT_LAYERLEVEL" val="1_1"/>
  <p:tag name="KSO_WM_UNIT_TYPE" val="l_i"/>
</p:tagLst>
</file>

<file path=ppt/tags/tag93.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394"/>
  <p:tag name="KSO_WM_UNIT_CLEAR" val="1"/>
  <p:tag name="KSO_WM_UNIT_ID" val="custom160394_11*l_i*1_2"/>
  <p:tag name="KSO_WM_UNIT_INDEX" val="1_2"/>
  <p:tag name="KSO_WM_UNIT_LAYERLEVEL" val="1_1"/>
  <p:tag name="KSO_WM_UNIT_TYPE" val="l_i"/>
</p:tagLst>
</file>

<file path=ppt/tags/tag94.xml><?xml version="1.0" encoding="utf-8"?>
<p:tagLst xmlns:p="http://schemas.openxmlformats.org/presentationml/2006/main">
  <p:tag name="MH" val="20171020112422"/>
  <p:tag name="MH_LIBRARY" val="GRAPHIC"/>
  <p:tag name="MH_ORDER" val="Straight Connector 5"/>
</p:tagLst>
</file>

<file path=ppt/tags/tag95.xml><?xml version="1.0" encoding="utf-8"?>
<p:tagLst xmlns:p="http://schemas.openxmlformats.org/presentationml/2006/main">
  <p:tag name="MH" val="20171020112422"/>
  <p:tag name="MH_LIBRARY" val="GRAPHIC"/>
  <p:tag name="MH_ORDER" val="Straight Connector 6"/>
</p:tagLst>
</file>

<file path=ppt/tags/tag96.xml><?xml version="1.0" encoding="utf-8"?>
<p:tagLst xmlns:p="http://schemas.openxmlformats.org/presentationml/2006/main">
  <p:tag name="MH" val="20171020112422"/>
  <p:tag name="MH_LIBRARY" val="GRAPHIC"/>
  <p:tag name="MH_ORDER" val="TextBox 7"/>
</p:tagLst>
</file>

<file path=ppt/tags/tag97.xml><?xml version="1.0" encoding="utf-8"?>
<p:tagLst xmlns:p="http://schemas.openxmlformats.org/presentationml/2006/main">
  <p:tag name="MH" val="20171020112422"/>
  <p:tag name="MH_LIBRARY" val="GRAPHIC"/>
  <p:tag name="MH_ORDER" val="文本框 8"/>
</p:tagLst>
</file>

<file path=ppt/tags/tag98.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394"/>
  <p:tag name="KSO_WM_UNIT_CLEAR" val="1"/>
  <p:tag name="KSO_WM_UNIT_ID" val="custom160394_11*l_i*1_2"/>
  <p:tag name="KSO_WM_UNIT_INDEX" val="1_2"/>
  <p:tag name="KSO_WM_UNIT_LAYERLEVEL" val="1_1"/>
  <p:tag name="KSO_WM_UNIT_TYPE" val="l_i"/>
</p:tagLst>
</file>

<file path=ppt/tags/tag99.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394"/>
  <p:tag name="KSO_WM_UNIT_CLEAR" val="1"/>
  <p:tag name="KSO_WM_UNIT_ID" val="custom160394_11*l_i*1_2"/>
  <p:tag name="KSO_WM_UNIT_INDEX" val="1_2"/>
  <p:tag name="KSO_WM_UNIT_LAYERLEVEL" val="1_1"/>
  <p:tag name="KSO_WM_UNIT_TYPE" val="l_i"/>
</p:tagLst>
</file>

<file path=ppt/theme/theme1.xml><?xml version="1.0" encoding="utf-8"?>
<a:theme xmlns:r="http://schemas.openxmlformats.org/officeDocument/2006/relationships" xmlns:a="http://schemas.openxmlformats.org/drawingml/2006/main" name="办公资源：www.bangongziyuan.com​​">
  <a:themeElements>
    <a:clrScheme name="新建">
      <a:dk1>
        <a:srgbClr val="C00000"/>
      </a:dk1>
      <a:lt1>
        <a:srgbClr val="FFFFFF"/>
      </a:lt1>
      <a:dk2>
        <a:srgbClr val="C00000"/>
      </a:dk2>
      <a:lt2>
        <a:srgbClr val="C00000"/>
      </a:lt2>
      <a:accent1>
        <a:srgbClr val="C00000"/>
      </a:accent1>
      <a:accent2>
        <a:srgbClr val="C00000"/>
      </a:accent2>
      <a:accent3>
        <a:srgbClr val="C00000"/>
      </a:accent3>
      <a:accent4>
        <a:srgbClr val="C00000"/>
      </a:accent4>
      <a:accent5>
        <a:srgbClr val="C00000"/>
      </a:accent5>
      <a:accent6>
        <a:srgbClr val="C00000"/>
      </a:accent6>
      <a:hlink>
        <a:srgbClr val="C00000"/>
      </a:hlink>
      <a:folHlink>
        <a:srgbClr val="FF7F7F"/>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Manager>PPT汇_PPT模板免费下载_www.ppthui.com</Manager>
  <Company>PPT汇_PPT模板免费下载_www.ppthui.com</Company>
  <PresentationFormat>宽屏</PresentationFormat>
  <Paragraphs>153</Paragraphs>
  <Slides>22</Slides>
  <Notes>22</Notes>
  <TotalTime>0</TotalTime>
  <HiddenSlides>0</HiddenSlides>
  <MMClips>0</MMClips>
  <ScaleCrop>0</ScaleCrop>
  <HeadingPairs>
    <vt:vector baseType="variant" size="6">
      <vt:variant>
        <vt:lpstr>Fonts used</vt:lpstr>
      </vt:variant>
      <vt:variant>
        <vt:i4>17</vt:i4>
      </vt:variant>
      <vt:variant>
        <vt:lpstr>Theme</vt:lpstr>
      </vt:variant>
      <vt:variant>
        <vt:i4>1</vt:i4>
      </vt:variant>
      <vt:variant>
        <vt:lpstr>Slide Titles</vt:lpstr>
      </vt:variant>
      <vt:variant>
        <vt:i4>22</vt:i4>
      </vt:variant>
    </vt:vector>
  </HeadingPairs>
  <TitlesOfParts>
    <vt:vector baseType="lpstr" size="40">
      <vt:lpstr>Arial</vt:lpstr>
      <vt:lpstr>等线 Light</vt:lpstr>
      <vt:lpstr>等线</vt:lpstr>
      <vt:lpstr>Lato Light</vt:lpstr>
      <vt:lpstr>Bebas Neue</vt:lpstr>
      <vt:lpstr>微软雅黑</vt:lpstr>
      <vt:lpstr>Calibri</vt:lpstr>
      <vt:lpstr>阿里巴巴普惠体 H</vt:lpstr>
      <vt:lpstr>阿里巴巴普惠体 R</vt:lpstr>
      <vt:lpstr>阿里巴巴普惠体 M</vt:lpstr>
      <vt:lpstr>Times New Roman</vt:lpstr>
      <vt:lpstr>宋体</vt:lpstr>
      <vt:lpstr>阿里巴巴普惠体 B</vt:lpstr>
      <vt:lpstr>方正美黑简体</vt:lpstr>
      <vt:lpstr>Impact MT Std</vt:lpstr>
      <vt:lpstr>Meiryo</vt:lpstr>
      <vt:lpstr>Wingdings</vt:lpstr>
      <vt:lpstr>办公资源：www.bangongziyuan.com​​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PPT汇_PPT模板免费下载_www.ppthui.com</dc:creator>
  <dc:description>PPT汇_PPT模板免费下载_www.ppthui.com</dc:description>
  <cp:keywords>PPT汇_PPT模板免费下载_www.ppthui.com</cp:keywords>
  <cp:lastModifiedBy>xiaoke</cp:lastModifiedBy>
  <cp:revision>66</cp:revision>
  <dcterms:created xsi:type="dcterms:W3CDTF">2017-10-20T02:51:00Z</dcterms:created>
  <dcterms:modified xsi:type="dcterms:W3CDTF">2023-05-08T05:39:50Z</dcterms:modified>
  <dc:subject>PPT汇_PPT模板免费下载_www.ppthui.com</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